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4DA9EF4-FFD4-4035-931E-40C6DD292BF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4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5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8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1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9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07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DA9EF4-FFD4-4035-931E-40C6DD292BF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3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0BE1-E6F5-4773-B0E5-5BF71EEDC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KNJIŽARA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FC54B-8CD3-45E0-8CEF-AF7B60DE2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Jelena </a:t>
            </a:r>
            <a:r>
              <a:rPr lang="en-US" dirty="0" err="1"/>
              <a:t>Ilić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9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F791-9DDE-412F-8DD1-871F22E1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nama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B6A8-790D-4A3E-AB7A-99282711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Našoj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deci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poželeli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najlepše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knjige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svetu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Ali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knjiga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nema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potpunu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moć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ukoliko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se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sebično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čuva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za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sebe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Zbog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toga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krenuli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u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malu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porodičnu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avanturu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sve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naše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knjige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podelimo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vama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Da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najlepše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knjige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podelimo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vašom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decom. Bez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obzira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u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kojem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kakvom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vremenu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živimo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deca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će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uvek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blistati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zauzimati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visoko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prvo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mesto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iznad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svih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drugih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prioriteta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Dečija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radost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smeh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igra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sigurno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predstavljaju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jedan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od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najiskrenijih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temelja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budućnosti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Zbog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toga mi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dečijim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knjigama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pristupamo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pažljivo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nežno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jer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knjige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delić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naše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zajedničke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budućnosti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5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etter&#10;&#10;Description automatically generated">
            <a:extLst>
              <a:ext uri="{FF2B5EF4-FFF2-40B4-BE49-F238E27FC236}">
                <a16:creationId xmlns:a16="http://schemas.microsoft.com/office/drawing/2014/main" id="{02DBC3FC-A563-4DFD-B71D-2A216AF68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18" y="1362008"/>
            <a:ext cx="10284764" cy="3723176"/>
          </a:xfrm>
        </p:spPr>
      </p:pic>
    </p:spTree>
    <p:extLst>
      <p:ext uri="{BB962C8B-B14F-4D97-AF65-F5344CB8AC3E}">
        <p14:creationId xmlns:p14="http://schemas.microsoft.com/office/powerpoint/2010/main" val="2354874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107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Tw Cen MT</vt:lpstr>
      <vt:lpstr>Tw Cen MT Condensed</vt:lpstr>
      <vt:lpstr>Wingdings 3</vt:lpstr>
      <vt:lpstr>Integral</vt:lpstr>
      <vt:lpstr>KNJIŽARA</vt:lpstr>
      <vt:lpstr>O nama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KNJIŽARA</dc:title>
  <dc:creator>Andrija Vulićević</dc:creator>
  <cp:lastModifiedBy>Andrija Vulićević</cp:lastModifiedBy>
  <cp:revision>1</cp:revision>
  <dcterms:created xsi:type="dcterms:W3CDTF">2021-01-04T16:13:11Z</dcterms:created>
  <dcterms:modified xsi:type="dcterms:W3CDTF">2021-01-04T16:15:32Z</dcterms:modified>
</cp:coreProperties>
</file>