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EFBFB-9699-6982-472B-BE89B8D3C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5FCF2-7E9B-8498-130E-895746C00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00DCB-17A8-3427-2EA7-5CC47CC83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6139-B41D-45DB-A627-612FCBD2CFE8}" type="datetimeFigureOut">
              <a:rPr lang="en-ID" smtClean="0"/>
              <a:t>26/02/2023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FF92B-A7E9-B916-5AAC-66EB71FA5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98DF3-2B96-9B3B-F588-A6ED5DC7E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951E-4C4E-436E-82A2-B42E61C765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078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1CBF3-E92A-FD5B-3F45-4DF2BC9D7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77C06-E105-D6CD-6772-C8CE581F6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9E49B-C5B4-2880-2D72-DE0D69AD8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6139-B41D-45DB-A627-612FCBD2CFE8}" type="datetimeFigureOut">
              <a:rPr lang="en-ID" smtClean="0"/>
              <a:t>26/02/2023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5C07F-4173-B09D-3ABF-071E096EA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505C7-2706-89BF-A391-6DC9EF47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951E-4C4E-436E-82A2-B42E61C765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9403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BE7A34-8F04-EB4E-2C73-BFA16346B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C2F35-7A43-FBB6-3D7F-DFA2E7E3C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0A216-D162-6E5C-9765-539CBBEFC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6139-B41D-45DB-A627-612FCBD2CFE8}" type="datetimeFigureOut">
              <a:rPr lang="en-ID" smtClean="0"/>
              <a:t>26/02/2023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28540-1D8F-289B-E758-95BC1B86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0EB22-954B-0023-A771-2D0A4F4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951E-4C4E-436E-82A2-B42E61C765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735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45BE2-D593-CFD9-819C-1347A4607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B7C6F-11C2-F7CE-E80E-E804D736D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57535-3E97-9254-F320-7B1FD8161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6139-B41D-45DB-A627-612FCBD2CFE8}" type="datetimeFigureOut">
              <a:rPr lang="en-ID" smtClean="0"/>
              <a:t>26/02/2023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6F6C6-DC4F-1902-6DF3-88A895F3E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DB625-00F0-EDBE-30AC-88553C62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951E-4C4E-436E-82A2-B42E61C765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082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CABF-C6F3-B073-8160-9D24C482B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7BC7F-00D8-5D9D-0AA1-97119D8FE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ED5F0-6757-14D7-F596-E9EABAAF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6139-B41D-45DB-A627-612FCBD2CFE8}" type="datetimeFigureOut">
              <a:rPr lang="en-ID" smtClean="0"/>
              <a:t>26/02/2023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E31C7-C85C-EFA7-8462-8EA086AEB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E6B14-FA2C-9C3F-941A-13F795F5E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951E-4C4E-436E-82A2-B42E61C765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171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8BE6-C374-5765-66BE-132B657E1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6AA81-5755-4F94-97F3-BB508603B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D7EFA-D549-9DB8-00C1-91C0F948A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B6378-B5A5-BAFF-5807-EBD061F8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6139-B41D-45DB-A627-612FCBD2CFE8}" type="datetimeFigureOut">
              <a:rPr lang="en-ID" smtClean="0"/>
              <a:t>26/02/2023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F8764-7EC0-6045-0973-6B2C5F602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C3349-F135-7475-2067-16149683B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951E-4C4E-436E-82A2-B42E61C765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000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63FA-9819-2110-1E17-065CEE4E3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4CE0C-C541-23E5-BB9F-E901AF963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198AE-8597-B160-4592-839F0BC9A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963F4-200C-F36A-4123-14AC8C477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50DFA6-AB2C-E7AB-3C34-45A3957A0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CEC21C-0F1E-0EA9-EBF4-2DF36FA3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6139-B41D-45DB-A627-612FCBD2CFE8}" type="datetimeFigureOut">
              <a:rPr lang="en-ID" smtClean="0"/>
              <a:t>26/02/2023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798B05-0E46-59E5-C03E-3B841F67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C5AA51-980A-F965-8D7A-CBB8D0FA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951E-4C4E-436E-82A2-B42E61C765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269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114E-E154-D4F0-94B3-4312CF2C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EA8FE0-35F7-3C47-D548-C82AD2A75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6139-B41D-45DB-A627-612FCBD2CFE8}" type="datetimeFigureOut">
              <a:rPr lang="en-ID" smtClean="0"/>
              <a:t>26/02/2023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6FD5B-CD1C-BAE3-3A80-7CCB574A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02603-DCDC-BDA7-37CA-9F5063E7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951E-4C4E-436E-82A2-B42E61C765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794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C33927-34C1-3E15-8F23-FA81B503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6139-B41D-45DB-A627-612FCBD2CFE8}" type="datetimeFigureOut">
              <a:rPr lang="en-ID" smtClean="0"/>
              <a:t>26/02/2023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257E73-5219-5DD8-06FE-406D43530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E7D38-657E-B7E5-48C9-321F7EFF9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951E-4C4E-436E-82A2-B42E61C765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392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4BA8-90E6-8ABD-3BAA-7A03F4E23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0F27F-9BDF-9BF2-D1FA-94CA7892C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2BE95-CDD1-3EFE-5030-E683FA311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3B105-1967-6789-8975-5C760489A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6139-B41D-45DB-A627-612FCBD2CFE8}" type="datetimeFigureOut">
              <a:rPr lang="en-ID" smtClean="0"/>
              <a:t>26/02/2023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78C31-0C63-3088-E432-B6733DEA5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BB30D-3973-73B0-4BF1-3C6ED2D1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951E-4C4E-436E-82A2-B42E61C765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982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A1D2-C1E0-AA82-0236-A4082B54F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EB9314-1AF6-7662-F348-0F6920933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CF88F-1595-6549-42E4-667D372DC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2C56F-9B3D-0D73-8309-BD9A7A6CC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6139-B41D-45DB-A627-612FCBD2CFE8}" type="datetimeFigureOut">
              <a:rPr lang="en-ID" smtClean="0"/>
              <a:t>26/02/2023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8CD69-E2AB-9781-54D7-7EF0E0BBD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04525-E42A-B424-2F3B-1D212379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951E-4C4E-436E-82A2-B42E61C765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427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271D32-C436-8F50-DBE0-93A3BB42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E444F-D6C6-5113-71F5-096BAE023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E91D9-F975-8FD1-EAAA-5B4A25A0F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86139-B41D-45DB-A627-612FCBD2CFE8}" type="datetimeFigureOut">
              <a:rPr lang="en-ID" smtClean="0"/>
              <a:t>26/02/2023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73C46-7C10-7FF6-DC55-7D636423F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8F5B3-34CE-9EC5-9DA4-C67C98AE2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8951E-4C4E-436E-82A2-B42E61C765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4001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2073E-0428-8442-42D4-BD5404BCB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9855"/>
            <a:ext cx="9144000" cy="138762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Case Study </a:t>
            </a:r>
            <a:b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Mini Project Data Analyst</a:t>
            </a:r>
            <a:endParaRPr lang="en-ID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FCB0D85E-E485-3BC7-F204-D8D97B7DEB9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216005" y="500063"/>
            <a:ext cx="461645" cy="461645"/>
          </a:xfrm>
          <a:prstGeom prst="rect">
            <a:avLst/>
          </a:prstGeom>
          <a:ln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AC26A9-C0C4-C57C-8187-F9949551E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2548" y="500063"/>
            <a:ext cx="8477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05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A8435-426C-7AF6-9562-41D4D4D0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56B5A23-7642-0DC8-F4EC-1DA759BEAC12}"/>
              </a:ext>
            </a:extLst>
          </p:cNvPr>
          <p:cNvSpPr txBox="1">
            <a:spLocks/>
          </p:cNvSpPr>
          <p:nvPr/>
        </p:nvSpPr>
        <p:spPr>
          <a:xfrm>
            <a:off x="796636" y="1690688"/>
            <a:ext cx="10557164" cy="3934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AB45DB-5FA0-0A76-E056-31F3421B2437}"/>
              </a:ext>
            </a:extLst>
          </p:cNvPr>
          <p:cNvSpPr txBox="1"/>
          <p:nvPr/>
        </p:nvSpPr>
        <p:spPr>
          <a:xfrm>
            <a:off x="976744" y="5477212"/>
            <a:ext cx="973974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Pada dashboard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saya</a:t>
            </a:r>
            <a:r>
              <a:rPr lang="en-US" sz="2000" dirty="0"/>
              <a:t> </a:t>
            </a:r>
            <a:r>
              <a:rPr lang="en-US" sz="2000" dirty="0" err="1"/>
              <a:t>memilih</a:t>
            </a:r>
            <a:r>
              <a:rPr lang="en-US" sz="2000" dirty="0"/>
              <a:t> </a:t>
            </a:r>
            <a:r>
              <a:rPr lang="en-US" sz="2000" dirty="0" err="1"/>
              <a:t>mengguanakn</a:t>
            </a:r>
            <a:r>
              <a:rPr lang="en-US" sz="2000" dirty="0"/>
              <a:t> color palette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warna</a:t>
            </a:r>
            <a:r>
              <a:rPr lang="en-US" sz="2000" dirty="0"/>
              <a:t> primer </a:t>
            </a:r>
            <a:r>
              <a:rPr lang="en-US" sz="2000" dirty="0" err="1"/>
              <a:t>biru</a:t>
            </a:r>
            <a:r>
              <a:rPr lang="en-US" sz="2000" dirty="0"/>
              <a:t>.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alasan</a:t>
            </a:r>
            <a:r>
              <a:rPr lang="en-US" sz="2000" dirty="0"/>
              <a:t> </a:t>
            </a:r>
            <a:r>
              <a:rPr lang="en-US" sz="2000" dirty="0" err="1"/>
              <a:t>khusus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pemilihan</a:t>
            </a:r>
            <a:r>
              <a:rPr lang="en-US" sz="2000" dirty="0"/>
              <a:t> </a:t>
            </a:r>
            <a:r>
              <a:rPr lang="en-US" sz="2000" dirty="0" err="1"/>
              <a:t>warna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(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selera</a:t>
            </a:r>
            <a:r>
              <a:rPr lang="en-US" sz="2000" dirty="0"/>
              <a:t> </a:t>
            </a:r>
            <a:r>
              <a:rPr lang="en-US" sz="2000" dirty="0" err="1"/>
              <a:t>saya</a:t>
            </a:r>
            <a:r>
              <a:rPr lang="en-US" sz="2000" dirty="0"/>
              <a:t>).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konsisten</a:t>
            </a:r>
            <a:r>
              <a:rPr lang="en-US" sz="2000" dirty="0"/>
              <a:t> </a:t>
            </a:r>
            <a:r>
              <a:rPr lang="en-US" sz="2000" dirty="0" err="1"/>
              <a:t>saya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warna</a:t>
            </a:r>
            <a:r>
              <a:rPr lang="en-US" sz="2000" dirty="0"/>
              <a:t> </a:t>
            </a:r>
            <a:r>
              <a:rPr lang="en-US" sz="2000" dirty="0" err="1"/>
              <a:t>biru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.</a:t>
            </a:r>
            <a:endParaRPr lang="en-ID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E32606-6412-8103-8A1F-EB54B8E583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r="8353"/>
          <a:stretch/>
        </p:blipFill>
        <p:spPr>
          <a:xfrm>
            <a:off x="2647949" y="365125"/>
            <a:ext cx="6896102" cy="457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41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09B37-C79C-2F8D-1D81-3DDE1A7C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EF83E-7E12-09E5-7C9C-8DB3BF88A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Metrik-metrik</a:t>
            </a:r>
            <a:r>
              <a:rPr lang="en-US" dirty="0"/>
              <a:t> yang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dashboard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sales (spending), orders, dan juga </a:t>
            </a:r>
            <a:r>
              <a:rPr lang="en-US" dirty="0" err="1"/>
              <a:t>jumlah</a:t>
            </a:r>
            <a:r>
              <a:rPr lang="en-US" dirty="0"/>
              <a:t> customer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bertransaksi</a:t>
            </a:r>
            <a:r>
              <a:rPr lang="en-US" dirty="0"/>
              <a:t>. </a:t>
            </a:r>
            <a:r>
              <a:rPr lang="en-US" dirty="0" err="1"/>
              <a:t>Metrik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monitoring </a:t>
            </a:r>
            <a:r>
              <a:rPr lang="en-US" dirty="0" err="1"/>
              <a:t>performa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. Adapun </a:t>
            </a:r>
            <a:r>
              <a:rPr lang="en-US" dirty="0" err="1"/>
              <a:t>metrik-metrik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aggregasi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, negara, </a:t>
            </a:r>
            <a:r>
              <a:rPr lang="en-US" dirty="0" err="1"/>
              <a:t>kota</a:t>
            </a:r>
            <a:r>
              <a:rPr lang="en-US" dirty="0"/>
              <a:t>, </a:t>
            </a:r>
            <a:r>
              <a:rPr lang="en-US" dirty="0" err="1"/>
              <a:t>jasa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, dan customer.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87179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A8435-426C-7AF6-9562-41D4D4D06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163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Terima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Kasih</a:t>
            </a:r>
            <a:endParaRPr lang="en-ID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56B5A23-7642-0DC8-F4EC-1DA759BEAC12}"/>
              </a:ext>
            </a:extLst>
          </p:cNvPr>
          <p:cNvSpPr txBox="1">
            <a:spLocks/>
          </p:cNvSpPr>
          <p:nvPr/>
        </p:nvSpPr>
        <p:spPr>
          <a:xfrm>
            <a:off x="796636" y="1690688"/>
            <a:ext cx="10557164" cy="3934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742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A8435-426C-7AF6-9562-41D4D4D0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Latar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Belakang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56B5A23-7642-0DC8-F4EC-1DA759BEAC12}"/>
              </a:ext>
            </a:extLst>
          </p:cNvPr>
          <p:cNvSpPr txBox="1">
            <a:spLocks/>
          </p:cNvSpPr>
          <p:nvPr/>
        </p:nvSpPr>
        <p:spPr>
          <a:xfrm>
            <a:off x="796636" y="1690688"/>
            <a:ext cx="10557164" cy="3934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2000" dirty="0"/>
              <a:t>Pada </a:t>
            </a:r>
            <a:r>
              <a:rPr lang="en-US" sz="2000" dirty="0" err="1"/>
              <a:t>pembuatan</a:t>
            </a:r>
            <a:r>
              <a:rPr lang="en-US" sz="2000" dirty="0"/>
              <a:t> dashboard </a:t>
            </a:r>
            <a:r>
              <a:rPr lang="en-US" sz="2000" dirty="0" err="1"/>
              <a:t>ini</a:t>
            </a:r>
            <a:r>
              <a:rPr lang="en-US" sz="2000" dirty="0"/>
              <a:t>, </a:t>
            </a:r>
            <a:r>
              <a:rPr lang="en-US" sz="2000" dirty="0" err="1"/>
              <a:t>saya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dataset Northwind.  Dataset Northwind </a:t>
            </a:r>
            <a:r>
              <a:rPr lang="en-ID" sz="2000" dirty="0" err="1"/>
              <a:t>menggambarkan</a:t>
            </a:r>
            <a:r>
              <a:rPr lang="en-ID" sz="2000" dirty="0"/>
              <a:t> database </a:t>
            </a:r>
            <a:r>
              <a:rPr lang="en-ID" sz="2000" dirty="0" err="1"/>
              <a:t>milik</a:t>
            </a:r>
            <a:r>
              <a:rPr lang="en-ID" sz="2000" dirty="0"/>
              <a:t> </a:t>
            </a:r>
            <a:r>
              <a:rPr lang="en-ID" sz="2000" dirty="0" err="1"/>
              <a:t>suatu</a:t>
            </a:r>
            <a:r>
              <a:rPr lang="en-ID" sz="2000" dirty="0"/>
              <a:t> </a:t>
            </a:r>
            <a:r>
              <a:rPr lang="en-ID" sz="2000" dirty="0" err="1"/>
              <a:t>perusahaan</a:t>
            </a:r>
            <a:r>
              <a:rPr lang="en-ID" sz="2000" dirty="0"/>
              <a:t> </a:t>
            </a:r>
            <a:r>
              <a:rPr lang="en-ID" sz="2000" dirty="0" err="1"/>
              <a:t>fiktif</a:t>
            </a:r>
            <a:r>
              <a:rPr lang="en-ID" sz="2000" dirty="0"/>
              <a:t> yang </a:t>
            </a:r>
            <a:r>
              <a:rPr lang="en-ID" sz="2000" dirty="0" err="1"/>
              <a:t>bernama</a:t>
            </a:r>
            <a:r>
              <a:rPr lang="en-ID" sz="2000" dirty="0"/>
              <a:t> Northwind Traders </a:t>
            </a:r>
            <a:r>
              <a:rPr lang="en-ID" sz="2000" dirty="0" err="1"/>
              <a:t>dimana</a:t>
            </a:r>
            <a:r>
              <a:rPr lang="en-ID" sz="2000" dirty="0"/>
              <a:t> </a:t>
            </a:r>
            <a:r>
              <a:rPr lang="en-ID" sz="2000" dirty="0" err="1"/>
              <a:t>perusahaan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bergerak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bidang</a:t>
            </a:r>
            <a:r>
              <a:rPr lang="en-ID" sz="2000" dirty="0"/>
              <a:t> </a:t>
            </a:r>
            <a:r>
              <a:rPr lang="en-ID" sz="2000" dirty="0" err="1"/>
              <a:t>eksport</a:t>
            </a:r>
            <a:r>
              <a:rPr lang="en-ID" sz="2000" dirty="0"/>
              <a:t> import </a:t>
            </a:r>
            <a:r>
              <a:rPr lang="en-ID" sz="2000" dirty="0" err="1"/>
              <a:t>makanan</a:t>
            </a:r>
            <a:r>
              <a:rPr lang="en-ID" sz="2000" dirty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211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A8435-426C-7AF6-9562-41D4D4D0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Business Goal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56B5A23-7642-0DC8-F4EC-1DA759BEAC12}"/>
              </a:ext>
            </a:extLst>
          </p:cNvPr>
          <p:cNvSpPr txBox="1">
            <a:spLocks/>
          </p:cNvSpPr>
          <p:nvPr/>
        </p:nvSpPr>
        <p:spPr>
          <a:xfrm>
            <a:off x="796636" y="1690688"/>
            <a:ext cx="10557164" cy="3934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400" dirty="0" err="1"/>
              <a:t>Menganalisis</a:t>
            </a:r>
            <a:r>
              <a:rPr lang="en-US" sz="2400" dirty="0"/>
              <a:t> </a:t>
            </a:r>
            <a:r>
              <a:rPr lang="en-US" sz="2400" dirty="0" err="1"/>
              <a:t>performa</a:t>
            </a:r>
            <a:r>
              <a:rPr lang="en-US" sz="2400" dirty="0"/>
              <a:t> Northwind Traders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performa</a:t>
            </a:r>
            <a:r>
              <a:rPr lang="en-US" sz="2400" dirty="0"/>
              <a:t> </a:t>
            </a:r>
            <a:r>
              <a:rPr lang="en-US" sz="2400" dirty="0" err="1"/>
              <a:t>penjualan</a:t>
            </a:r>
            <a:r>
              <a:rPr lang="en-US" sz="2400" dirty="0"/>
              <a:t> </a:t>
            </a:r>
            <a:r>
              <a:rPr lang="en-US" sz="2400" dirty="0" err="1"/>
              <a:t>maupun</a:t>
            </a:r>
            <a:r>
              <a:rPr lang="en-US" sz="2400" dirty="0"/>
              <a:t> </a:t>
            </a:r>
            <a:r>
              <a:rPr lang="en-US" sz="2400" dirty="0" err="1"/>
              <a:t>transaksi</a:t>
            </a:r>
            <a:r>
              <a:rPr lang="en-US" sz="2400" dirty="0"/>
              <a:t> export import.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Dashboard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ditujukkan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tim</a:t>
            </a:r>
            <a:r>
              <a:rPr lang="en-US" sz="2400" dirty="0"/>
              <a:t> marketing </a:t>
            </a:r>
            <a:r>
              <a:rPr lang="en-US" sz="2400" dirty="0" err="1"/>
              <a:t>ataupun</a:t>
            </a:r>
            <a:r>
              <a:rPr lang="en-US" sz="2400" dirty="0"/>
              <a:t> sales.</a:t>
            </a:r>
          </a:p>
        </p:txBody>
      </p:sp>
    </p:spTree>
    <p:extLst>
      <p:ext uri="{BB962C8B-B14F-4D97-AF65-F5344CB8AC3E}">
        <p14:creationId xmlns:p14="http://schemas.microsoft.com/office/powerpoint/2010/main" val="3274624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A8435-426C-7AF6-9562-41D4D4D06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163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Pemilihan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Jenis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Chart</a:t>
            </a:r>
            <a:endParaRPr lang="en-ID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56B5A23-7642-0DC8-F4EC-1DA759BEAC12}"/>
              </a:ext>
            </a:extLst>
          </p:cNvPr>
          <p:cNvSpPr txBox="1">
            <a:spLocks/>
          </p:cNvSpPr>
          <p:nvPr/>
        </p:nvSpPr>
        <p:spPr>
          <a:xfrm>
            <a:off x="796636" y="1690688"/>
            <a:ext cx="10557164" cy="3934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4613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A8435-426C-7AF6-9562-41D4D4D0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56B5A23-7642-0DC8-F4EC-1DA759BEAC12}"/>
              </a:ext>
            </a:extLst>
          </p:cNvPr>
          <p:cNvSpPr txBox="1">
            <a:spLocks/>
          </p:cNvSpPr>
          <p:nvPr/>
        </p:nvSpPr>
        <p:spPr>
          <a:xfrm>
            <a:off x="796636" y="1690688"/>
            <a:ext cx="10557164" cy="3934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7935FC-E42F-E081-A03F-475415701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543" y="1729004"/>
            <a:ext cx="9277350" cy="1285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AB45DB-5FA0-0A76-E056-31F3421B2437}"/>
              </a:ext>
            </a:extLst>
          </p:cNvPr>
          <p:cNvSpPr txBox="1"/>
          <p:nvPr/>
        </p:nvSpPr>
        <p:spPr>
          <a:xfrm>
            <a:off x="1302327" y="3288484"/>
            <a:ext cx="973974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Pada info </a:t>
            </a:r>
            <a:r>
              <a:rPr lang="en-US" sz="2000" dirty="0" err="1"/>
              <a:t>diatas</a:t>
            </a:r>
            <a:r>
              <a:rPr lang="en-US" sz="2000" dirty="0"/>
              <a:t>, </a:t>
            </a:r>
            <a:r>
              <a:rPr lang="en-US" sz="2000" dirty="0" err="1"/>
              <a:t>saya</a:t>
            </a:r>
            <a:r>
              <a:rPr lang="en-US" sz="2000" dirty="0"/>
              <a:t> </a:t>
            </a:r>
            <a:r>
              <a:rPr lang="en-US" sz="2000" dirty="0" err="1"/>
              <a:t>memilih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teks</a:t>
            </a:r>
            <a:r>
              <a:rPr lang="en-US" sz="2000" dirty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memudahkan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melihat</a:t>
            </a:r>
            <a:r>
              <a:rPr lang="en-US" sz="2000" dirty="0"/>
              <a:t> </a:t>
            </a:r>
            <a:r>
              <a:rPr lang="en-US" sz="2000" dirty="0" err="1"/>
              <a:t>performa</a:t>
            </a:r>
            <a:r>
              <a:rPr lang="en-US" sz="2000" dirty="0"/>
              <a:t> </a:t>
            </a:r>
            <a:r>
              <a:rPr lang="en-US" sz="2000" dirty="0" err="1"/>
              <a:t>penjualan</a:t>
            </a:r>
            <a:r>
              <a:rPr lang="en-US" sz="2000" dirty="0"/>
              <a:t>, </a:t>
            </a:r>
            <a:r>
              <a:rPr lang="en-US" sz="2000" dirty="0" err="1"/>
              <a:t>yaitu</a:t>
            </a:r>
            <a:r>
              <a:rPr lang="en-US" sz="2000" dirty="0"/>
              <a:t> total sales, total order, juga total customer yang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pernah</a:t>
            </a:r>
            <a:r>
              <a:rPr lang="en-US" sz="2000" dirty="0"/>
              <a:t> </a:t>
            </a:r>
            <a:r>
              <a:rPr lang="en-US" sz="2000" dirty="0" err="1"/>
              <a:t>bertransaksi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77841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A8435-426C-7AF6-9562-41D4D4D0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56B5A23-7642-0DC8-F4EC-1DA759BEAC12}"/>
              </a:ext>
            </a:extLst>
          </p:cNvPr>
          <p:cNvSpPr txBox="1">
            <a:spLocks/>
          </p:cNvSpPr>
          <p:nvPr/>
        </p:nvSpPr>
        <p:spPr>
          <a:xfrm>
            <a:off x="796636" y="1690688"/>
            <a:ext cx="10557164" cy="3934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AB45DB-5FA0-0A76-E056-31F3421B2437}"/>
              </a:ext>
            </a:extLst>
          </p:cNvPr>
          <p:cNvSpPr txBox="1"/>
          <p:nvPr/>
        </p:nvSpPr>
        <p:spPr>
          <a:xfrm>
            <a:off x="1018308" y="4346155"/>
            <a:ext cx="97397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Pada chart </a:t>
            </a:r>
            <a:r>
              <a:rPr lang="en-US" sz="2000" dirty="0" err="1"/>
              <a:t>diatas</a:t>
            </a:r>
            <a:r>
              <a:rPr lang="en-US" sz="2000" dirty="0"/>
              <a:t>, </a:t>
            </a:r>
            <a:r>
              <a:rPr lang="en-US" sz="2000" dirty="0" err="1"/>
              <a:t>saya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map chart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tujuannya</a:t>
            </a:r>
            <a:r>
              <a:rPr lang="en-US" sz="2000" dirty="0"/>
              <a:t>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menunjukkan</a:t>
            </a:r>
            <a:r>
              <a:rPr lang="en-US" sz="2000" dirty="0"/>
              <a:t> </a:t>
            </a:r>
            <a:r>
              <a:rPr lang="en-US" sz="2000" dirty="0" err="1"/>
              <a:t>persebaran</a:t>
            </a:r>
            <a:r>
              <a:rPr lang="en-US" sz="2000" dirty="0"/>
              <a:t> </a:t>
            </a:r>
            <a:r>
              <a:rPr lang="en-US" sz="2000" dirty="0" err="1"/>
              <a:t>transaksi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tiap</a:t>
            </a:r>
            <a:r>
              <a:rPr lang="en-US" sz="2000" dirty="0"/>
              <a:t> negara, dan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cocok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map chart.</a:t>
            </a:r>
            <a:endParaRPr lang="en-ID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98D7D0-CF9E-0CA7-E179-5E58981C4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994" y="1168378"/>
            <a:ext cx="60483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A8435-426C-7AF6-9562-41D4D4D0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56B5A23-7642-0DC8-F4EC-1DA759BEAC12}"/>
              </a:ext>
            </a:extLst>
          </p:cNvPr>
          <p:cNvSpPr txBox="1">
            <a:spLocks/>
          </p:cNvSpPr>
          <p:nvPr/>
        </p:nvSpPr>
        <p:spPr>
          <a:xfrm>
            <a:off x="796636" y="1690688"/>
            <a:ext cx="10557164" cy="3934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AB45DB-5FA0-0A76-E056-31F3421B2437}"/>
              </a:ext>
            </a:extLst>
          </p:cNvPr>
          <p:cNvSpPr txBox="1"/>
          <p:nvPr/>
        </p:nvSpPr>
        <p:spPr>
          <a:xfrm>
            <a:off x="1018308" y="4346155"/>
            <a:ext cx="973974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Pada chart </a:t>
            </a:r>
            <a:r>
              <a:rPr lang="en-US" sz="2000" dirty="0" err="1"/>
              <a:t>diatas</a:t>
            </a:r>
            <a:r>
              <a:rPr lang="en-US" sz="2000" dirty="0"/>
              <a:t>, </a:t>
            </a:r>
            <a:r>
              <a:rPr lang="en-US" sz="2000" dirty="0" err="1"/>
              <a:t>saya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donut chart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melihat</a:t>
            </a:r>
            <a:r>
              <a:rPr lang="en-US" sz="2000" dirty="0"/>
              <a:t> </a:t>
            </a:r>
            <a:r>
              <a:rPr lang="en-US" sz="2000" dirty="0" err="1"/>
              <a:t>proporsi</a:t>
            </a:r>
            <a:r>
              <a:rPr lang="en-US" sz="2000" dirty="0"/>
              <a:t> </a:t>
            </a:r>
            <a:r>
              <a:rPr lang="en-US" sz="2000" dirty="0" err="1"/>
              <a:t>jasa</a:t>
            </a:r>
            <a:r>
              <a:rPr lang="en-US" sz="2000" dirty="0"/>
              <a:t> </a:t>
            </a:r>
            <a:r>
              <a:rPr lang="en-US" sz="2000" dirty="0" err="1"/>
              <a:t>pengiriman</a:t>
            </a:r>
            <a:r>
              <a:rPr lang="en-US" sz="2000" dirty="0"/>
              <a:t> mana yang paling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persentase</a:t>
            </a:r>
            <a:r>
              <a:rPr lang="en-US" sz="2000" dirty="0"/>
              <a:t>. Karena </a:t>
            </a:r>
            <a:r>
              <a:rPr lang="en-US" sz="2000" dirty="0" err="1"/>
              <a:t>jasa</a:t>
            </a:r>
            <a:r>
              <a:rPr lang="en-US" sz="2000" dirty="0"/>
              <a:t> </a:t>
            </a:r>
            <a:r>
              <a:rPr lang="en-US" sz="2000" dirty="0" err="1"/>
              <a:t>pengiriman</a:t>
            </a:r>
            <a:r>
              <a:rPr lang="en-US" sz="2000" dirty="0"/>
              <a:t> yang </a:t>
            </a:r>
            <a:r>
              <a:rPr lang="en-US" sz="2000" dirty="0" err="1"/>
              <a:t>tersedia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tiga</a:t>
            </a:r>
            <a:r>
              <a:rPr lang="en-US" sz="2000" dirty="0"/>
              <a:t> (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terlalu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),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cocok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donut char</a:t>
            </a:r>
            <a:endParaRPr lang="en-ID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D1C4AC-17A5-9918-62FF-CF52C0127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793" y="1469605"/>
            <a:ext cx="31527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16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A8435-426C-7AF6-9562-41D4D4D0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56B5A23-7642-0DC8-F4EC-1DA759BEAC12}"/>
              </a:ext>
            </a:extLst>
          </p:cNvPr>
          <p:cNvSpPr txBox="1">
            <a:spLocks/>
          </p:cNvSpPr>
          <p:nvPr/>
        </p:nvSpPr>
        <p:spPr>
          <a:xfrm>
            <a:off x="796636" y="1690688"/>
            <a:ext cx="10557164" cy="3934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AB45DB-5FA0-0A76-E056-31F3421B2437}"/>
              </a:ext>
            </a:extLst>
          </p:cNvPr>
          <p:cNvSpPr txBox="1"/>
          <p:nvPr/>
        </p:nvSpPr>
        <p:spPr>
          <a:xfrm>
            <a:off x="1018308" y="4937600"/>
            <a:ext cx="973974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Pada chart </a:t>
            </a:r>
            <a:r>
              <a:rPr lang="en-US" sz="2000" dirty="0" err="1"/>
              <a:t>diatas</a:t>
            </a:r>
            <a:r>
              <a:rPr lang="en-US" sz="2000" dirty="0"/>
              <a:t>, </a:t>
            </a:r>
            <a:r>
              <a:rPr lang="en-US" sz="2000" dirty="0" err="1"/>
              <a:t>saya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bar chart (horizontal bar chart)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melihat</a:t>
            </a:r>
            <a:r>
              <a:rPr lang="en-US" sz="2000" dirty="0"/>
              <a:t> total order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kategori</a:t>
            </a:r>
            <a:r>
              <a:rPr lang="en-US" sz="2000" dirty="0"/>
              <a:t> (customer, city, dan product). Karena </a:t>
            </a:r>
            <a:r>
              <a:rPr lang="en-US" sz="2000" dirty="0" err="1"/>
              <a:t>tiap</a:t>
            </a:r>
            <a:r>
              <a:rPr lang="en-US" sz="2000" dirty="0"/>
              <a:t> </a:t>
            </a:r>
            <a:r>
              <a:rPr lang="en-US" sz="2000" dirty="0" err="1"/>
              <a:t>kategori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yang </a:t>
            </a:r>
            <a:r>
              <a:rPr lang="en-US" sz="2000" dirty="0" err="1"/>
              <a:t>banyak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chart yang paling </a:t>
            </a:r>
            <a:r>
              <a:rPr lang="en-US" sz="2000" dirty="0" err="1"/>
              <a:t>cocok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barchart</a:t>
            </a:r>
            <a:r>
              <a:rPr lang="en-US" sz="2000" dirty="0"/>
              <a:t>.</a:t>
            </a:r>
            <a:endParaRPr lang="en-ID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3F5DC9-207E-C3AD-5627-6030F0903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248" y="1362370"/>
            <a:ext cx="92487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48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A8435-426C-7AF6-9562-41D4D4D0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56B5A23-7642-0DC8-F4EC-1DA759BEAC12}"/>
              </a:ext>
            </a:extLst>
          </p:cNvPr>
          <p:cNvSpPr txBox="1">
            <a:spLocks/>
          </p:cNvSpPr>
          <p:nvPr/>
        </p:nvSpPr>
        <p:spPr>
          <a:xfrm>
            <a:off x="796636" y="1690688"/>
            <a:ext cx="10557164" cy="3934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AB45DB-5FA0-0A76-E056-31F3421B2437}"/>
              </a:ext>
            </a:extLst>
          </p:cNvPr>
          <p:cNvSpPr txBox="1"/>
          <p:nvPr/>
        </p:nvSpPr>
        <p:spPr>
          <a:xfrm>
            <a:off x="1018308" y="4937600"/>
            <a:ext cx="973974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Pada dashboard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interactive ability (filter)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,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b="1" dirty="0"/>
              <a:t>Country </a:t>
            </a:r>
            <a:r>
              <a:rPr lang="en-US" sz="2000" dirty="0"/>
              <a:t>dan juga </a:t>
            </a:r>
            <a:r>
              <a:rPr lang="en-US" sz="2000" b="1" dirty="0"/>
              <a:t>Year</a:t>
            </a:r>
            <a:r>
              <a:rPr lang="en-US" sz="2000" dirty="0"/>
              <a:t>. Jadi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filtering dashboard </a:t>
            </a:r>
            <a:r>
              <a:rPr lang="en-US" sz="2000" dirty="0" err="1"/>
              <a:t>berdasarkan</a:t>
            </a:r>
            <a:r>
              <a:rPr lang="en-US" sz="2000" dirty="0"/>
              <a:t> negara dan juga </a:t>
            </a:r>
            <a:r>
              <a:rPr lang="en-US" sz="2000" dirty="0" err="1"/>
              <a:t>tahun</a:t>
            </a:r>
            <a:r>
              <a:rPr lang="en-US" sz="2000" dirty="0"/>
              <a:t> </a:t>
            </a:r>
            <a:r>
              <a:rPr lang="en-US" sz="2000" dirty="0" err="1"/>
              <a:t>transaksi</a:t>
            </a:r>
            <a:r>
              <a:rPr lang="en-US" sz="2000" dirty="0"/>
              <a:t>.</a:t>
            </a:r>
            <a:endParaRPr lang="en-ID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B453D8-AB07-2EA4-E734-E53B101F0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132" y="1027906"/>
            <a:ext cx="2034886" cy="364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902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334</Words>
  <Application>Microsoft Office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Case Study  Mini Project Data Analyst</vt:lpstr>
      <vt:lpstr>Latar Belakang </vt:lpstr>
      <vt:lpstr>Business Goal</vt:lpstr>
      <vt:lpstr>Pemilihan Jenis 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Insan Cahya Setia</dc:creator>
  <cp:lastModifiedBy>Insan Cahya Setia</cp:lastModifiedBy>
  <cp:revision>21</cp:revision>
  <dcterms:created xsi:type="dcterms:W3CDTF">2023-01-29T13:44:15Z</dcterms:created>
  <dcterms:modified xsi:type="dcterms:W3CDTF">2023-02-26T13:05:55Z</dcterms:modified>
</cp:coreProperties>
</file>