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FBFB-9699-6982-472B-BE89B8D3C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5FCF2-7E9B-8498-130E-895746C0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0DCB-17A8-3427-2EA7-5CC47CC8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F92B-A7E9-B916-5AAC-66EB71FA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8DF3-2B96-9B3B-F588-A6ED5DC7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7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CBF3-E92A-FD5B-3F45-4DF2BC9D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77C06-E105-D6CD-6772-C8CE581F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9E49B-C5B4-2880-2D72-DE0D69AD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C07F-4173-B09D-3ABF-071E096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05C7-2706-89BF-A391-6DC9EF47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94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E7A34-8F04-EB4E-2C73-BFA16346B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C2F35-7A43-FBB6-3D7F-DFA2E7E3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A216-D162-6E5C-9765-539CBBEF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8540-1D8F-289B-E758-95BC1B86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EB22-954B-0023-A771-2D0A4F4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35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5BE2-D593-CFD9-819C-1347A460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7C6F-11C2-F7CE-E80E-E804D736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7535-3E97-9254-F320-7B1FD816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F6C6-DC4F-1902-6DF3-88A895F3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B625-00F0-EDBE-30AC-88553C62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082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CABF-C6F3-B073-8160-9D24C482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7BC7F-00D8-5D9D-0AA1-97119D8F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D5F0-6757-14D7-F596-E9EABAAF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31C7-C85C-EFA7-8462-8EA086AE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6B14-FA2C-9C3F-941A-13F795F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71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8BE6-C374-5765-66BE-132B657E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AA81-5755-4F94-97F3-BB508603B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7EFA-D549-9DB8-00C1-91C0F948A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6378-B5A5-BAFF-5807-EBD061F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8764-7EC0-6045-0973-6B2C5F60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3349-F135-7475-2067-16149683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0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63FA-9819-2110-1E17-065CEE4E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CE0C-C541-23E5-BB9F-E901AF96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198AE-8597-B160-4592-839F0BC9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963F4-200C-F36A-4123-14AC8C477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0DFA6-AB2C-E7AB-3C34-45A3957A0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C21C-0F1E-0EA9-EBF4-2DF36FA3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98B05-0E46-59E5-C03E-3B841F67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5AA51-980A-F965-8D7A-CBB8D0FA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6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114E-E154-D4F0-94B3-4312CF2C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A8FE0-35F7-3C47-D548-C82AD2A7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6FD5B-CD1C-BAE3-3A80-7CCB574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02603-DCDC-BDA7-37CA-9F5063E7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794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33927-34C1-3E15-8F23-FA81B503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57E73-5219-5DD8-06FE-406D4353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E7D38-657E-B7E5-48C9-321F7EFF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92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4BA8-90E6-8ABD-3BAA-7A03F4E2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F27F-9BDF-9BF2-D1FA-94CA7892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BE95-CDD1-3EFE-5030-E683FA31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3B105-1967-6789-8975-5C760489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8C31-0C63-3088-E432-B6733DEA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B30D-3973-73B0-4BF1-3C6ED2D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8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A1D2-C1E0-AA82-0236-A4082B54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B9314-1AF6-7662-F348-0F6920933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CF88F-1595-6549-42E4-667D372D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C56F-9B3D-0D73-8309-BD9A7A6C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CD69-E2AB-9781-54D7-7EF0E0BB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04525-E42A-B424-2F3B-1D212379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2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71D32-C436-8F50-DBE0-93A3BB42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E444F-D6C6-5113-71F5-096BAE023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91D9-F975-8FD1-EAAA-5B4A25A0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86139-B41D-45DB-A627-612FCBD2CFE8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3C46-7C10-7FF6-DC55-7D636423F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F5B3-34CE-9EC5-9DA4-C67C98AE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00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073E-0428-8442-42D4-BD5404BCB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855"/>
            <a:ext cx="9144000" cy="138762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Mini Project Data Engineer</a:t>
            </a:r>
            <a:endParaRPr lang="en-ID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FCB0D85E-E485-3BC7-F204-D8D97B7DEB9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500063"/>
            <a:ext cx="461645" cy="46164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C26A9-C0C4-C57C-8187-F9949551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1B0EEE6B-1771-0978-8180-C23D2FBCB441}"/>
              </a:ext>
            </a:extLst>
          </p:cNvPr>
          <p:cNvSpPr txBox="1">
            <a:spLocks/>
          </p:cNvSpPr>
          <p:nvPr/>
        </p:nvSpPr>
        <p:spPr>
          <a:xfrm>
            <a:off x="8811491" y="1288473"/>
            <a:ext cx="3186546" cy="317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Pada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10 customer (company) </a:t>
            </a:r>
            <a:r>
              <a:rPr lang="en-US" sz="1600" dirty="0" err="1"/>
              <a:t>dengan</a:t>
            </a:r>
            <a:r>
              <a:rPr lang="en-US" sz="1600" dirty="0"/>
              <a:t> total </a:t>
            </a:r>
            <a:r>
              <a:rPr lang="en-US" sz="1600" dirty="0" err="1"/>
              <a:t>belanja</a:t>
            </a:r>
            <a:r>
              <a:rPr lang="en-US" sz="1600" dirty="0"/>
              <a:t> </a:t>
            </a:r>
            <a:r>
              <a:rPr lang="en-US" sz="1600" dirty="0" err="1"/>
              <a:t>tertinggi</a:t>
            </a:r>
            <a:r>
              <a:rPr lang="en-US" sz="1600" dirty="0"/>
              <a:t> pada </a:t>
            </a:r>
            <a:r>
              <a:rPr lang="en-US" sz="1600" dirty="0" err="1"/>
              <a:t>tahun</a:t>
            </a:r>
            <a:r>
              <a:rPr lang="en-US" sz="1600" dirty="0"/>
              <a:t> 1997. </a:t>
            </a:r>
          </a:p>
          <a:p>
            <a:pPr marL="0" indent="0" algn="just">
              <a:buNone/>
            </a:pPr>
            <a:r>
              <a:rPr lang="en-US" sz="1600" b="1" dirty="0"/>
              <a:t>QUICK Stop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customer </a:t>
            </a:r>
            <a:r>
              <a:rPr lang="en-US" sz="1600" dirty="0" err="1"/>
              <a:t>dengan</a:t>
            </a:r>
            <a:r>
              <a:rPr lang="en-US" sz="1600" dirty="0"/>
              <a:t> total </a:t>
            </a:r>
            <a:r>
              <a:rPr lang="en-US" sz="1600" dirty="0" err="1"/>
              <a:t>belanja</a:t>
            </a:r>
            <a:r>
              <a:rPr lang="en-US" sz="1600" dirty="0"/>
              <a:t> </a:t>
            </a:r>
            <a:r>
              <a:rPr lang="en-US" sz="1600" dirty="0" err="1"/>
              <a:t>tertinggi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sekitar</a:t>
            </a:r>
            <a:r>
              <a:rPr lang="en-US" sz="1600" dirty="0"/>
              <a:t> $ 61.110.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DD9342-1F6C-63C8-6485-318C8253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" y="1288473"/>
            <a:ext cx="8581825" cy="48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819C27-7DFA-8688-4E1C-6FF6C3E68B98}"/>
              </a:ext>
            </a:extLst>
          </p:cNvPr>
          <p:cNvSpPr txBox="1">
            <a:spLocks/>
          </p:cNvSpPr>
          <p:nvPr/>
        </p:nvSpPr>
        <p:spPr>
          <a:xfrm>
            <a:off x="838200" y="2882972"/>
            <a:ext cx="10515600" cy="1092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Shipper Analysis</a:t>
            </a:r>
            <a:endParaRPr lang="en-ID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B7DA825-F6CA-BB95-841F-2C11AF843132}"/>
              </a:ext>
            </a:extLst>
          </p:cNvPr>
          <p:cNvSpPr txBox="1">
            <a:spLocks/>
          </p:cNvSpPr>
          <p:nvPr/>
        </p:nvSpPr>
        <p:spPr>
          <a:xfrm>
            <a:off x="8811491" y="1288473"/>
            <a:ext cx="3186546" cy="317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Pada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grafik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diatas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terlihat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orderan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paling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banyak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dikirim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ke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kota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mana pada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tahun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1997.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+mj-lt"/>
              </a:rPr>
              <a:t>Kota London di </a:t>
            </a:r>
            <a:r>
              <a:rPr lang="en-US" sz="1600" dirty="0" err="1">
                <a:latin typeface="+mj-lt"/>
              </a:rPr>
              <a:t>Inggris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menjadi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kota</a:t>
            </a:r>
            <a:r>
              <a:rPr lang="en-US" sz="1600" dirty="0">
                <a:latin typeface="+mj-lt"/>
              </a:rPr>
              <a:t> yang di </a:t>
            </a:r>
            <a:r>
              <a:rPr lang="en-US" sz="1600" dirty="0" err="1">
                <a:latin typeface="+mj-lt"/>
              </a:rPr>
              <a:t>kirimi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orderan</a:t>
            </a:r>
            <a:r>
              <a:rPr lang="en-US" sz="1600" dirty="0">
                <a:latin typeface="+mj-lt"/>
              </a:rPr>
              <a:t> paling </a:t>
            </a:r>
            <a:r>
              <a:rPr lang="en-US" sz="1600" dirty="0" err="1">
                <a:latin typeface="+mj-lt"/>
              </a:rPr>
              <a:t>banyak</a:t>
            </a: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F7137-9F7B-7977-C53E-30A673E2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309255"/>
            <a:ext cx="8415355" cy="47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7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1B0EEE6B-1771-0978-8180-C23D2FBCB441}"/>
              </a:ext>
            </a:extLst>
          </p:cNvPr>
          <p:cNvSpPr txBox="1">
            <a:spLocks/>
          </p:cNvSpPr>
          <p:nvPr/>
        </p:nvSpPr>
        <p:spPr>
          <a:xfrm>
            <a:off x="8811491" y="1288473"/>
            <a:ext cx="3186546" cy="317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Pada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, </a:t>
            </a:r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jasa</a:t>
            </a:r>
            <a:r>
              <a:rPr lang="en-US" sz="1600" dirty="0"/>
              <a:t> </a:t>
            </a:r>
            <a:r>
              <a:rPr lang="en-US" sz="1600" dirty="0" err="1"/>
              <a:t>ekspedisi</a:t>
            </a:r>
            <a:r>
              <a:rPr lang="en-US" sz="1600" dirty="0"/>
              <a:t> mana </a:t>
            </a:r>
            <a:r>
              <a:rPr lang="en-US" sz="1600" dirty="0" err="1"/>
              <a:t>saja</a:t>
            </a:r>
            <a:r>
              <a:rPr lang="en-US" sz="1600" dirty="0"/>
              <a:t> yang paling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mengirimkan</a:t>
            </a:r>
            <a:r>
              <a:rPr lang="en-US" sz="1600" dirty="0"/>
              <a:t> </a:t>
            </a:r>
            <a:r>
              <a:rPr lang="en-US" sz="1600" dirty="0" err="1"/>
              <a:t>orderan</a:t>
            </a:r>
            <a:r>
              <a:rPr lang="en-US" sz="1600" dirty="0"/>
              <a:t> pada </a:t>
            </a:r>
            <a:r>
              <a:rPr lang="en-US" sz="1600" dirty="0" err="1"/>
              <a:t>tahun</a:t>
            </a:r>
            <a:r>
              <a:rPr lang="en-US" sz="1600" dirty="0"/>
              <a:t> 1997.</a:t>
            </a:r>
          </a:p>
          <a:p>
            <a:pPr marL="0" indent="0" algn="just">
              <a:buNone/>
            </a:pPr>
            <a:r>
              <a:rPr lang="en-US" sz="1600" dirty="0"/>
              <a:t>Jasa </a:t>
            </a:r>
            <a:r>
              <a:rPr lang="en-US" sz="1600" dirty="0" err="1"/>
              <a:t>pengiriman</a:t>
            </a:r>
            <a:r>
              <a:rPr lang="en-US" sz="1600" dirty="0"/>
              <a:t> </a:t>
            </a:r>
            <a:r>
              <a:rPr lang="en-US" sz="1600" b="1" dirty="0"/>
              <a:t>United Package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jasa</a:t>
            </a:r>
            <a:r>
              <a:rPr lang="en-US" sz="1600" dirty="0"/>
              <a:t> </a:t>
            </a:r>
            <a:r>
              <a:rPr lang="en-US" sz="1600" dirty="0" err="1"/>
              <a:t>ekspedisi</a:t>
            </a:r>
            <a:r>
              <a:rPr lang="en-US" sz="1600" dirty="0"/>
              <a:t>  paling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4C6D6-CC93-7B40-3A72-ED296F94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88473"/>
            <a:ext cx="8326132" cy="4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Objektif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2050907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1. Product Analysis</a:t>
            </a:r>
          </a:p>
          <a:p>
            <a:pPr marL="0" indent="0">
              <a:buNone/>
            </a:pPr>
            <a:r>
              <a:rPr lang="en-US" sz="1800" dirty="0"/>
              <a:t>     - Total Order per </a:t>
            </a:r>
            <a:r>
              <a:rPr lang="en-US" sz="1800" dirty="0" err="1"/>
              <a:t>Bulan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1997</a:t>
            </a:r>
          </a:p>
          <a:p>
            <a:pPr marL="0" indent="0">
              <a:buNone/>
            </a:pPr>
            <a:r>
              <a:rPr lang="en-US" sz="1800" dirty="0"/>
              <a:t>     -  Top 10 Product </a:t>
            </a:r>
            <a:r>
              <a:rPr lang="en-US" sz="1800" dirty="0" err="1"/>
              <a:t>dengan</a:t>
            </a:r>
            <a:r>
              <a:rPr lang="en-US" sz="1800" dirty="0"/>
              <a:t> total </a:t>
            </a:r>
            <a:r>
              <a:rPr lang="en-US" sz="1800" dirty="0" err="1"/>
              <a:t>penjualan</a:t>
            </a:r>
            <a:r>
              <a:rPr lang="en-US" sz="1800" dirty="0"/>
              <a:t> </a:t>
            </a:r>
            <a:r>
              <a:rPr lang="en-US" sz="1800" dirty="0" err="1"/>
              <a:t>tertinggi</a:t>
            </a:r>
            <a:r>
              <a:rPr lang="en-US" sz="1800" dirty="0"/>
              <a:t> pada </a:t>
            </a:r>
            <a:r>
              <a:rPr lang="en-US" sz="1800" dirty="0" err="1"/>
              <a:t>tahun</a:t>
            </a:r>
            <a:r>
              <a:rPr lang="en-US" sz="1800" dirty="0"/>
              <a:t> 1997</a:t>
            </a:r>
          </a:p>
          <a:p>
            <a:pPr marL="0" indent="0">
              <a:buNone/>
            </a:pPr>
            <a:r>
              <a:rPr lang="en-US" sz="1800" b="1" dirty="0"/>
              <a:t>2. Customer Analysis</a:t>
            </a:r>
          </a:p>
          <a:p>
            <a:pPr marL="0" indent="0">
              <a:buNone/>
            </a:pPr>
            <a:r>
              <a:rPr lang="en-US" sz="1800" dirty="0"/>
              <a:t>     - Top 10 Customer </a:t>
            </a:r>
            <a:r>
              <a:rPr lang="en-US" sz="1800" dirty="0" err="1"/>
              <a:t>dengan</a:t>
            </a:r>
            <a:r>
              <a:rPr lang="en-US" sz="1800" dirty="0"/>
              <a:t> total order </a:t>
            </a:r>
            <a:r>
              <a:rPr lang="en-US" sz="1800" dirty="0" err="1"/>
              <a:t>terbanyak</a:t>
            </a:r>
            <a:r>
              <a:rPr lang="en-US" sz="1800" dirty="0"/>
              <a:t> pada </a:t>
            </a:r>
            <a:r>
              <a:rPr lang="en-US" sz="1800" dirty="0" err="1"/>
              <a:t>tahun</a:t>
            </a:r>
            <a:r>
              <a:rPr lang="en-US" sz="1800" dirty="0"/>
              <a:t> 1997</a:t>
            </a:r>
          </a:p>
          <a:p>
            <a:pPr marL="0" indent="0">
              <a:buNone/>
            </a:pPr>
            <a:r>
              <a:rPr lang="en-US" sz="1800" dirty="0"/>
              <a:t>     - Top 10 Customer </a:t>
            </a:r>
            <a:r>
              <a:rPr lang="en-US" sz="1800" dirty="0" err="1"/>
              <a:t>dengan</a:t>
            </a:r>
            <a:r>
              <a:rPr lang="en-US" sz="1800" dirty="0"/>
              <a:t> total spending </a:t>
            </a:r>
            <a:r>
              <a:rPr lang="en-US" sz="1800" dirty="0" err="1"/>
              <a:t>tertinggi</a:t>
            </a:r>
            <a:r>
              <a:rPr lang="en-US" sz="1800" dirty="0"/>
              <a:t> pada </a:t>
            </a:r>
            <a:r>
              <a:rPr lang="en-US" sz="1800" dirty="0" err="1"/>
              <a:t>tahun</a:t>
            </a:r>
            <a:r>
              <a:rPr lang="en-US" sz="1800" dirty="0"/>
              <a:t> 1997</a:t>
            </a:r>
          </a:p>
          <a:p>
            <a:pPr marL="0" indent="0">
              <a:buNone/>
            </a:pPr>
            <a:r>
              <a:rPr lang="en-US" sz="1800" b="1" dirty="0"/>
              <a:t>3. Shipper Analysis</a:t>
            </a:r>
          </a:p>
          <a:p>
            <a:pPr marL="0" indent="0">
              <a:buNone/>
            </a:pPr>
            <a:r>
              <a:rPr lang="en-US" sz="1800" dirty="0"/>
              <a:t>     - TOP 10 Kota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pengiriman</a:t>
            </a:r>
            <a:r>
              <a:rPr lang="en-US" sz="1800" dirty="0"/>
              <a:t> </a:t>
            </a:r>
            <a:r>
              <a:rPr lang="en-US" sz="1800" dirty="0" err="1"/>
              <a:t>orderan</a:t>
            </a:r>
            <a:r>
              <a:rPr lang="en-US" sz="1800" dirty="0"/>
              <a:t> paling </a:t>
            </a:r>
            <a:r>
              <a:rPr lang="en-US" sz="1800" dirty="0" err="1"/>
              <a:t>tinggi</a:t>
            </a:r>
            <a:r>
              <a:rPr lang="en-US" sz="1800" dirty="0"/>
              <a:t> pada </a:t>
            </a:r>
            <a:r>
              <a:rPr lang="en-US" sz="1800" dirty="0" err="1"/>
              <a:t>tahun</a:t>
            </a:r>
            <a:r>
              <a:rPr lang="en-US" sz="1800" dirty="0"/>
              <a:t> 1997</a:t>
            </a:r>
            <a:endParaRPr lang="en-ID" sz="1800" dirty="0"/>
          </a:p>
          <a:p>
            <a:pPr marL="0" indent="0">
              <a:buNone/>
            </a:pPr>
            <a:r>
              <a:rPr lang="en-ID" sz="1800" dirty="0"/>
              <a:t>     - Jasa </a:t>
            </a:r>
            <a:r>
              <a:rPr lang="en-ID" sz="1800" dirty="0" err="1"/>
              <a:t>pengiriman</a:t>
            </a:r>
            <a:r>
              <a:rPr lang="en-ID" sz="1800" dirty="0"/>
              <a:t> yang paling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pada </a:t>
            </a:r>
            <a:r>
              <a:rPr lang="en-ID" sz="1800" dirty="0" err="1"/>
              <a:t>tahun</a:t>
            </a:r>
            <a:r>
              <a:rPr lang="en-ID" sz="1800" dirty="0"/>
              <a:t> 1997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21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2050907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1. Product Analysis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OrderDetails</a:t>
            </a:r>
            <a:r>
              <a:rPr lang="en-US" sz="1800" dirty="0"/>
              <a:t>, Orders, dan Products</a:t>
            </a:r>
          </a:p>
          <a:p>
            <a:pPr marL="0" indent="0">
              <a:buNone/>
            </a:pPr>
            <a:r>
              <a:rPr lang="en-US" sz="1800" b="1" dirty="0"/>
              <a:t>2. Customer Analysis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OrderDetails</a:t>
            </a:r>
            <a:r>
              <a:rPr lang="en-US" sz="1800" dirty="0"/>
              <a:t>, Orders, dan Customers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3. Shipper Analysis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Tabel</a:t>
            </a:r>
            <a:r>
              <a:rPr lang="en-US" sz="1800" dirty="0"/>
              <a:t> Orders dan Shippers</a:t>
            </a:r>
          </a:p>
        </p:txBody>
      </p:sp>
    </p:spTree>
    <p:extLst>
      <p:ext uri="{BB962C8B-B14F-4D97-AF65-F5344CB8AC3E}">
        <p14:creationId xmlns:p14="http://schemas.microsoft.com/office/powerpoint/2010/main" val="262819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427BE-FBDE-8AB0-B522-3C065D5D6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77" y="133640"/>
            <a:ext cx="3761978" cy="63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5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819C27-7DFA-8688-4E1C-6FF6C3E68B98}"/>
              </a:ext>
            </a:extLst>
          </p:cNvPr>
          <p:cNvSpPr txBox="1">
            <a:spLocks/>
          </p:cNvSpPr>
          <p:nvPr/>
        </p:nvSpPr>
        <p:spPr>
          <a:xfrm>
            <a:off x="838200" y="2882972"/>
            <a:ext cx="10515600" cy="1092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Product Analysis</a:t>
            </a:r>
            <a:endParaRPr lang="en-ID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3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AFF6C-B42B-59CE-CBEC-C50FD1D2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288473"/>
            <a:ext cx="8496301" cy="477683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B0EEE6B-1771-0978-8180-C23D2FBCB441}"/>
              </a:ext>
            </a:extLst>
          </p:cNvPr>
          <p:cNvSpPr txBox="1">
            <a:spLocks/>
          </p:cNvSpPr>
          <p:nvPr/>
        </p:nvSpPr>
        <p:spPr>
          <a:xfrm>
            <a:off x="8811491" y="1288473"/>
            <a:ext cx="3186546" cy="317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Pada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, </a:t>
            </a:r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tren</a:t>
            </a:r>
            <a:r>
              <a:rPr lang="en-US" sz="1600" dirty="0"/>
              <a:t> total order per </a:t>
            </a:r>
            <a:r>
              <a:rPr lang="en-US" sz="1600" dirty="0" err="1"/>
              <a:t>bulan</a:t>
            </a:r>
            <a:r>
              <a:rPr lang="en-US" sz="1600" dirty="0"/>
              <a:t> pada </a:t>
            </a:r>
            <a:r>
              <a:rPr lang="en-US" sz="1600" dirty="0" err="1"/>
              <a:t>tahun</a:t>
            </a:r>
            <a:r>
              <a:rPr lang="en-US" sz="1600" dirty="0"/>
              <a:t> 1997.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tren</a:t>
            </a:r>
            <a:r>
              <a:rPr lang="en-US" sz="1600" dirty="0"/>
              <a:t> total order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meningkat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bukan</a:t>
            </a:r>
            <a:r>
              <a:rPr lang="en-US" sz="1600" dirty="0"/>
              <a:t> September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Desember</a:t>
            </a:r>
            <a:r>
              <a:rPr lang="en-US" sz="1600" dirty="0"/>
              <a:t>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kenaikannya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35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1B0EEE6B-1771-0978-8180-C23D2FBCB441}"/>
              </a:ext>
            </a:extLst>
          </p:cNvPr>
          <p:cNvSpPr txBox="1">
            <a:spLocks/>
          </p:cNvSpPr>
          <p:nvPr/>
        </p:nvSpPr>
        <p:spPr>
          <a:xfrm>
            <a:off x="8811491" y="1288473"/>
            <a:ext cx="3186546" cy="317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Pada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, </a:t>
            </a:r>
            <a:r>
              <a:rPr lang="en-US" sz="1600" dirty="0" err="1"/>
              <a:t>terlihat</a:t>
            </a:r>
            <a:r>
              <a:rPr lang="en-US" sz="1600" dirty="0"/>
              <a:t> 10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terbanyak</a:t>
            </a:r>
            <a:r>
              <a:rPr lang="en-US" sz="1600" dirty="0"/>
              <a:t> pada </a:t>
            </a:r>
            <a:r>
              <a:rPr lang="en-US" sz="1600" dirty="0" err="1"/>
              <a:t>tahun</a:t>
            </a:r>
            <a:r>
              <a:rPr lang="en-US" sz="1600" dirty="0"/>
              <a:t> 1997. </a:t>
            </a:r>
          </a:p>
          <a:p>
            <a:pPr marL="0" indent="0" algn="just">
              <a:buNone/>
            </a:pPr>
            <a:r>
              <a:rPr lang="en-US" sz="1600" dirty="0" err="1"/>
              <a:t>Produk</a:t>
            </a:r>
            <a:r>
              <a:rPr lang="en-US" sz="1600" dirty="0"/>
              <a:t> Gnocchi di </a:t>
            </a:r>
            <a:r>
              <a:rPr lang="en-US" sz="1600" dirty="0" err="1"/>
              <a:t>nonna</a:t>
            </a:r>
            <a:r>
              <a:rPr lang="en-US" sz="1600" dirty="0"/>
              <a:t> Alice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terbanyak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971 </a:t>
            </a:r>
            <a:r>
              <a:rPr lang="en-US" sz="1600" dirty="0" err="1"/>
              <a:t>produk</a:t>
            </a:r>
            <a:r>
              <a:rPr lang="en-US" sz="16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71AFB-3750-1E22-07AD-D26CD45C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88473"/>
            <a:ext cx="8375416" cy="470887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ED2303E-40BB-0CF5-BC84-8B0AEC6F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5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819C27-7DFA-8688-4E1C-6FF6C3E68B98}"/>
              </a:ext>
            </a:extLst>
          </p:cNvPr>
          <p:cNvSpPr txBox="1">
            <a:spLocks/>
          </p:cNvSpPr>
          <p:nvPr/>
        </p:nvSpPr>
        <p:spPr>
          <a:xfrm>
            <a:off x="838200" y="2882972"/>
            <a:ext cx="10515600" cy="1092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Customers Analysis</a:t>
            </a:r>
            <a:endParaRPr lang="en-ID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8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5072B-919B-88CA-A521-4B7DAC7C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2" y="1288472"/>
            <a:ext cx="8452319" cy="475210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B7DA825-F6CA-BB95-841F-2C11AF843132}"/>
              </a:ext>
            </a:extLst>
          </p:cNvPr>
          <p:cNvSpPr txBox="1">
            <a:spLocks/>
          </p:cNvSpPr>
          <p:nvPr/>
        </p:nvSpPr>
        <p:spPr>
          <a:xfrm>
            <a:off x="8811491" y="1288473"/>
            <a:ext cx="3186546" cy="317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Pada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, </a:t>
            </a:r>
            <a:r>
              <a:rPr lang="en-US" sz="1600" dirty="0" err="1"/>
              <a:t>terlihat</a:t>
            </a:r>
            <a:r>
              <a:rPr lang="en-US" sz="1600" dirty="0"/>
              <a:t> 10 customer (</a:t>
            </a:r>
            <a:r>
              <a:rPr lang="en-US" sz="1600" dirty="0" err="1"/>
              <a:t>perusahaan</a:t>
            </a:r>
            <a:r>
              <a:rPr lang="en-US" sz="1600" dirty="0"/>
              <a:t>) </a:t>
            </a:r>
            <a:r>
              <a:rPr lang="en-US" sz="1600" dirty="0" err="1"/>
              <a:t>dengan</a:t>
            </a:r>
            <a:r>
              <a:rPr lang="en-US" sz="1600" dirty="0"/>
              <a:t> order </a:t>
            </a:r>
            <a:r>
              <a:rPr lang="en-US" sz="1600" dirty="0" err="1"/>
              <a:t>terbanyak</a:t>
            </a:r>
            <a:r>
              <a:rPr lang="en-US" sz="1600" dirty="0"/>
              <a:t> pada </a:t>
            </a:r>
            <a:r>
              <a:rPr lang="en-US" sz="1600" dirty="0" err="1"/>
              <a:t>tahun</a:t>
            </a:r>
            <a:r>
              <a:rPr lang="en-US" sz="1600" dirty="0"/>
              <a:t> 1997. </a:t>
            </a:r>
          </a:p>
          <a:p>
            <a:pPr marL="0" indent="0" algn="just">
              <a:buNone/>
            </a:pPr>
            <a:r>
              <a:rPr lang="en-US" sz="1600" b="1" dirty="0"/>
              <a:t>Save-a-lot Markets</a:t>
            </a:r>
            <a:r>
              <a:rPr lang="en-US" sz="1600" dirty="0"/>
              <a:t> </a:t>
            </a:r>
            <a:r>
              <a:rPr lang="en-US" sz="1600" dirty="0" err="1"/>
              <a:t>menjaid</a:t>
            </a:r>
            <a:r>
              <a:rPr lang="en-US" sz="1600" dirty="0"/>
              <a:t> customer </a:t>
            </a:r>
            <a:r>
              <a:rPr lang="en-US" sz="1600" dirty="0" err="1"/>
              <a:t>dengan</a:t>
            </a:r>
            <a:r>
              <a:rPr lang="en-US" sz="1600" dirty="0"/>
              <a:t> order </a:t>
            </a:r>
            <a:r>
              <a:rPr lang="en-US" sz="1600" dirty="0" err="1"/>
              <a:t>terbanyak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sekitar</a:t>
            </a:r>
            <a:r>
              <a:rPr lang="en-US" sz="1600" dirty="0"/>
              <a:t> 17 order.</a:t>
            </a:r>
          </a:p>
        </p:txBody>
      </p:sp>
    </p:spTree>
    <p:extLst>
      <p:ext uri="{BB962C8B-B14F-4D97-AF65-F5344CB8AC3E}">
        <p14:creationId xmlns:p14="http://schemas.microsoft.com/office/powerpoint/2010/main" val="40909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Case Study  Mini Project Data Engineer</vt:lpstr>
      <vt:lpstr>Objektif Analisis</vt:lpstr>
      <vt:lpstr>Penggunaan Tabel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Insan Cahya Setia</dc:creator>
  <cp:lastModifiedBy>Insan Cahya Setia</cp:lastModifiedBy>
  <cp:revision>9</cp:revision>
  <dcterms:created xsi:type="dcterms:W3CDTF">2023-01-29T13:44:15Z</dcterms:created>
  <dcterms:modified xsi:type="dcterms:W3CDTF">2023-01-29T14:38:52Z</dcterms:modified>
</cp:coreProperties>
</file>