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94BB5-87F1-4215-8A00-3274D4F99D99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7EFC-1C6E-4A50-9AC9-6446634A1C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2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951A-89DB-C395-D0A7-9F392428C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6D00-D39F-B0D0-B41B-81476FF2C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C9FD-8D68-3145-FD98-3BA8AF57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6DDF-66DB-1DE5-F7FB-F6C661AA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901-E695-FC8D-47B3-F82C799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7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DEB8-70E0-02A2-258F-6123AF0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45D6-DBBD-BA67-D9B4-2BF19D64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DE7C-03AB-69EC-A2E3-72169877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433B-E3D6-81A7-3353-861647D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EEFB-17E3-88A4-F94D-77307B7F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9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1079F-0EF5-8609-2D00-21E8A42DA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EEDB5-17AA-88FF-F50C-61BC77A7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4EE6-AC65-CECD-0688-531AFFD8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62BC-3FFF-F905-F75E-DB18FD1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D3AB-1E73-AC89-5DB0-D1B5D56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652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C1CD-3E4C-F639-E0C3-C3AA53F4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331E-5B09-1390-A5F4-14769AE5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BC8-08C3-86F9-4123-104E5EB9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A45F-9DF7-8D51-65A5-875C6679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EEC1-FDAC-0016-4DEC-DCFA8CB4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7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3CB6-9ADA-5295-B495-10F5B42F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1478-91FC-9085-4E62-330B4E1C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3F5D-20F9-BD67-E5C7-3DBD595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A2D0-E12E-F04D-043E-BCD2AAF6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BF69-9FF8-91C4-4012-BE2EBB17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1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B62-45F3-CFA7-9A5A-26A60E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AB75-1133-1ED1-36A2-DCA16BFD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1BC1-96C9-2CE3-D3D0-0AA91BAC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34A2-89D9-6C48-7C97-2A98B81B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F0E64-FFDF-2A2A-3371-E2505AC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A71E-8C68-99CF-968A-C20AF6E9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4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BC6A-8DA4-19AA-C2B3-B8FA5081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F748-8769-87C4-3083-44772BDD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79FE-5B13-D4C6-E20E-04743379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EF71-BFB7-B09C-BBA6-016F3302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F99D7-A009-3396-9DAB-E92A77BA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4598D-60AA-936E-3844-34A2AD7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28A8-1A75-F206-5909-A6D8C8C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DA62-520D-B60F-D0C9-F91CABC4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59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7EA-AC06-6E41-C3F5-9CBE8C92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5852-8DDD-A00A-50B7-E088CB8A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6F95-A736-80A8-A1B0-038056FA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0CD07-3272-3870-0252-B4DAFF90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FD89-2B38-C2C8-98E5-FC87C493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D9422-E245-E0D0-CE0B-77ABCA4D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F687-BD01-432F-CD3D-2575A629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42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407-29F9-3BB7-B552-C8891B0A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46B9-6FB1-2650-2B29-168C08E1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0AE7C-04D9-E29C-6FFD-4DCFF1165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511D-4627-4CD3-EC23-9266EFF2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5708-E8A9-C3C6-C6FD-974DC3EC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65B7-131C-C003-4829-98D2CCF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4A92-E6E7-A5D2-0C11-E312A29B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9558-F75B-7570-E31F-681D42022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34EC8-E45B-6B29-DFC6-29454418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9900-39A5-13F4-8B5B-903993B3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4CEE-3BCA-1890-29D0-0968CEAC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8A3-20D6-9258-92DC-09196BB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26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39C-3EFE-BA44-B1EC-6448FFB1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56A7-3229-68C2-9475-CBF335F1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59AC-10DB-2FC5-0A75-E237FD87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A493-7B23-4FD5-87AB-65A00D633BC6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9E34-528F-0EC3-E9E8-AC6C47B0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669E-366A-0BA1-63F3-81DDA6AEC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B94-CA4F-465E-8335-EB2E1423A5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1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ll center">
            <a:extLst>
              <a:ext uri="{FF2B5EF4-FFF2-40B4-BE49-F238E27FC236}">
                <a16:creationId xmlns:a16="http://schemas.microsoft.com/office/drawing/2014/main" id="{1AB2BB6E-6F68-D01F-6850-15E7E068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813" y="2863392"/>
            <a:ext cx="914400" cy="914400"/>
          </a:xfrm>
          <a:prstGeom prst="rect">
            <a:avLst/>
          </a:prstGeom>
        </p:spPr>
      </p:pic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D5D1B1B7-5440-756D-F053-48C7D7A9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1015" y="2863392"/>
            <a:ext cx="914400" cy="914400"/>
          </a:xfrm>
          <a:prstGeom prst="rect">
            <a:avLst/>
          </a:prstGeom>
        </p:spPr>
      </p:pic>
      <p:pic>
        <p:nvPicPr>
          <p:cNvPr id="9" name="Graphic 8" descr="Male profile">
            <a:extLst>
              <a:ext uri="{FF2B5EF4-FFF2-40B4-BE49-F238E27FC236}">
                <a16:creationId xmlns:a16="http://schemas.microsoft.com/office/drawing/2014/main" id="{5F9D69DE-8460-6738-6D0A-0C5535CB6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449" y="2863392"/>
            <a:ext cx="914400" cy="91440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5C1570C-3F3E-47C4-1B19-C9D8A5C05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1015" y="897903"/>
            <a:ext cx="914400" cy="914400"/>
          </a:xfrm>
          <a:prstGeom prst="rect">
            <a:avLst/>
          </a:prstGeom>
        </p:spPr>
      </p:pic>
      <p:pic>
        <p:nvPicPr>
          <p:cNvPr id="13" name="Graphic 12" descr="Chat">
            <a:extLst>
              <a:ext uri="{FF2B5EF4-FFF2-40B4-BE49-F238E27FC236}">
                <a16:creationId xmlns:a16="http://schemas.microsoft.com/office/drawing/2014/main" id="{CEBFE8AC-86BB-76FC-93C7-1B2F3703E2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1015" y="4998563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8C8AE85B-0047-AD0C-B4FD-7005FCB644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1049" y="2859308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1DC9DD-8816-8F1E-6A7C-8336A98EB01D}"/>
              </a:ext>
            </a:extLst>
          </p:cNvPr>
          <p:cNvCxnSpPr/>
          <p:nvPr/>
        </p:nvCxnSpPr>
        <p:spPr>
          <a:xfrm flipV="1">
            <a:off x="1414022" y="1527143"/>
            <a:ext cx="1556993" cy="153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F4672-D7D0-E60C-F10E-346CB92C2BF2}"/>
              </a:ext>
            </a:extLst>
          </p:cNvPr>
          <p:cNvCxnSpPr/>
          <p:nvPr/>
        </p:nvCxnSpPr>
        <p:spPr>
          <a:xfrm>
            <a:off x="1641051" y="3320592"/>
            <a:ext cx="1329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B6C1E-C329-93F9-53D8-3F8A35B7264D}"/>
              </a:ext>
            </a:extLst>
          </p:cNvPr>
          <p:cNvCxnSpPr/>
          <p:nvPr/>
        </p:nvCxnSpPr>
        <p:spPr>
          <a:xfrm>
            <a:off x="1498863" y="3777792"/>
            <a:ext cx="1472152" cy="13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B7D96F-5A98-0EBC-2B54-ADEE0CDE4193}"/>
              </a:ext>
            </a:extLst>
          </p:cNvPr>
          <p:cNvCxnSpPr>
            <a:cxnSpLocks/>
          </p:cNvCxnSpPr>
          <p:nvPr/>
        </p:nvCxnSpPr>
        <p:spPr>
          <a:xfrm flipV="1">
            <a:off x="3779590" y="3756781"/>
            <a:ext cx="1817803" cy="140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EC9352-45F5-27B4-395B-BA3730632718}"/>
              </a:ext>
            </a:extLst>
          </p:cNvPr>
          <p:cNvSpPr txBox="1"/>
          <p:nvPr/>
        </p:nvSpPr>
        <p:spPr>
          <a:xfrm rot="19007692">
            <a:off x="1409545" y="197281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PDF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22948-FD72-11C3-D076-30A71C8BFA97}"/>
              </a:ext>
            </a:extLst>
          </p:cNvPr>
          <p:cNvSpPr txBox="1"/>
          <p:nvPr/>
        </p:nvSpPr>
        <p:spPr>
          <a:xfrm>
            <a:off x="1527536" y="3010052"/>
            <a:ext cx="155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website URL</a:t>
            </a:r>
            <a:endParaRPr lang="en-SG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84F6F6-C72F-7C78-087C-8B4E97E5A5FA}"/>
              </a:ext>
            </a:extLst>
          </p:cNvPr>
          <p:cNvSpPr txBox="1"/>
          <p:nvPr/>
        </p:nvSpPr>
        <p:spPr>
          <a:xfrm rot="2586114">
            <a:off x="1092173" y="4387475"/>
            <a:ext cx="314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Do normal conversations</a:t>
            </a:r>
            <a:endParaRPr lang="en-SG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90C610-C7BC-5BA8-DFB0-C46FB08A6B48}"/>
              </a:ext>
            </a:extLst>
          </p:cNvPr>
          <p:cNvCxnSpPr/>
          <p:nvPr/>
        </p:nvCxnSpPr>
        <p:spPr>
          <a:xfrm>
            <a:off x="6487213" y="3287051"/>
            <a:ext cx="2403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B069DE-0CB0-8149-E1D3-3101E9464DD4}"/>
              </a:ext>
            </a:extLst>
          </p:cNvPr>
          <p:cNvSpPr txBox="1"/>
          <p:nvPr/>
        </p:nvSpPr>
        <p:spPr>
          <a:xfrm>
            <a:off x="5545972" y="3753795"/>
            <a:ext cx="1407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Orange chatbot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4ED36-DA71-4A6F-72A2-9D63B69D9E76}"/>
              </a:ext>
            </a:extLst>
          </p:cNvPr>
          <p:cNvSpPr txBox="1"/>
          <p:nvPr/>
        </p:nvSpPr>
        <p:spPr>
          <a:xfrm>
            <a:off x="3285200" y="2859308"/>
            <a:ext cx="268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 BS4 python Library  to scrap HTML </a:t>
            </a:r>
          </a:p>
          <a:p>
            <a:pPr algn="ctr"/>
            <a:r>
              <a:rPr lang="en-US" sz="1200" dirty="0"/>
              <a:t>contents from a website</a:t>
            </a:r>
            <a:endParaRPr lang="en-SG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8C6A39-0A9D-7130-473F-4530F3DD9842}"/>
              </a:ext>
            </a:extLst>
          </p:cNvPr>
          <p:cNvSpPr txBox="1"/>
          <p:nvPr/>
        </p:nvSpPr>
        <p:spPr>
          <a:xfrm rot="2395413">
            <a:off x="3498990" y="1816006"/>
            <a:ext cx="2818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Use PYPDF to extract texts from PDF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92AE41-9DCB-0789-E0A0-A538D8636FBF}"/>
              </a:ext>
            </a:extLst>
          </p:cNvPr>
          <p:cNvSpPr txBox="1"/>
          <p:nvPr/>
        </p:nvSpPr>
        <p:spPr>
          <a:xfrm>
            <a:off x="6214887" y="2655036"/>
            <a:ext cx="2903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Stores the scrapped web contents in </a:t>
            </a:r>
          </a:p>
          <a:p>
            <a:pPr algn="ctr"/>
            <a:r>
              <a:rPr lang="en-US" sz="1400" dirty="0"/>
              <a:t>vector DB Through pinecone API Key</a:t>
            </a:r>
            <a:endParaRPr lang="en-SG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2181EB-C2C6-151F-296B-D447B1BDABF5}"/>
              </a:ext>
            </a:extLst>
          </p:cNvPr>
          <p:cNvSpPr txBox="1"/>
          <p:nvPr/>
        </p:nvSpPr>
        <p:spPr>
          <a:xfrm>
            <a:off x="5012969" y="3971385"/>
            <a:ext cx="2403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Powered by Gemini Api </a:t>
            </a:r>
            <a:endParaRPr lang="en-SG" sz="14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7F67E-010E-8B50-E799-96962071738A}"/>
              </a:ext>
            </a:extLst>
          </p:cNvPr>
          <p:cNvSpPr txBox="1"/>
          <p:nvPr/>
        </p:nvSpPr>
        <p:spPr>
          <a:xfrm>
            <a:off x="718348" y="3598561"/>
            <a:ext cx="75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</a:t>
            </a:r>
            <a:endParaRPr lang="en-SG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9247F3-5656-56CA-3475-139264EFEDD1}"/>
              </a:ext>
            </a:extLst>
          </p:cNvPr>
          <p:cNvSpPr txBox="1"/>
          <p:nvPr/>
        </p:nvSpPr>
        <p:spPr>
          <a:xfrm>
            <a:off x="8331692" y="3692607"/>
            <a:ext cx="2184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PINECONE vector DB</a:t>
            </a:r>
            <a:endParaRPr lang="en-SG" sz="18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55777F-0ED1-B801-B557-E007BEC3D005}"/>
              </a:ext>
            </a:extLst>
          </p:cNvPr>
          <p:cNvCxnSpPr/>
          <p:nvPr/>
        </p:nvCxnSpPr>
        <p:spPr>
          <a:xfrm>
            <a:off x="3885415" y="1355103"/>
            <a:ext cx="1789522" cy="150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CDBF83-CD5B-D955-CEF8-DACE32891EA7}"/>
              </a:ext>
            </a:extLst>
          </p:cNvPr>
          <p:cNvCxnSpPr>
            <a:cxnSpLocks/>
          </p:cNvCxnSpPr>
          <p:nvPr/>
        </p:nvCxnSpPr>
        <p:spPr>
          <a:xfrm>
            <a:off x="3820733" y="3349459"/>
            <a:ext cx="185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44B551-742B-F1D1-5DC8-9BB8C3859576}"/>
              </a:ext>
            </a:extLst>
          </p:cNvPr>
          <p:cNvSpPr txBox="1"/>
          <p:nvPr/>
        </p:nvSpPr>
        <p:spPr>
          <a:xfrm rot="19355460">
            <a:off x="3298367" y="4007685"/>
            <a:ext cx="2304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Can answer questions based </a:t>
            </a:r>
            <a:br>
              <a:rPr lang="en-US" sz="1400" dirty="0"/>
            </a:br>
            <a:r>
              <a:rPr lang="en-US" sz="1400" dirty="0"/>
              <a:t>on the loaded contents</a:t>
            </a:r>
            <a:endParaRPr lang="en-SG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0B321-07BA-FBC9-FAC3-2D24A486D101}"/>
              </a:ext>
            </a:extLst>
          </p:cNvPr>
          <p:cNvSpPr txBox="1"/>
          <p:nvPr/>
        </p:nvSpPr>
        <p:spPr>
          <a:xfrm>
            <a:off x="2796621" y="57539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SG" dirty="0" err="1"/>
              <a:t>rchitectural</a:t>
            </a:r>
            <a:r>
              <a:rPr lang="en-SG" dirty="0"/>
              <a:t> Diagram</a:t>
            </a:r>
            <a:endParaRPr lang="en-SG" sz="18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9DF1D46-7F34-D854-C6B9-B73210C6E229}"/>
              </a:ext>
            </a:extLst>
          </p:cNvPr>
          <p:cNvSpPr/>
          <p:nvPr/>
        </p:nvSpPr>
        <p:spPr>
          <a:xfrm>
            <a:off x="1401204" y="4211559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1A</a:t>
            </a:r>
            <a:endParaRPr lang="en-SG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29027F1-9E18-3BE8-4CB4-0EA68EB1106D}"/>
              </a:ext>
            </a:extLst>
          </p:cNvPr>
          <p:cNvSpPr/>
          <p:nvPr/>
        </p:nvSpPr>
        <p:spPr>
          <a:xfrm>
            <a:off x="2276150" y="3382545"/>
            <a:ext cx="613620" cy="514946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1B</a:t>
            </a:r>
            <a:endParaRPr lang="en-SG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59401BF-83BD-4F49-A07B-477DFD39CBE1}"/>
              </a:ext>
            </a:extLst>
          </p:cNvPr>
          <p:cNvSpPr/>
          <p:nvPr/>
        </p:nvSpPr>
        <p:spPr>
          <a:xfrm>
            <a:off x="1468564" y="1436690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1C</a:t>
            </a:r>
            <a:endParaRPr lang="en-SG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7888FD6-684B-1E66-72C0-D3BCD785CE85}"/>
              </a:ext>
            </a:extLst>
          </p:cNvPr>
          <p:cNvSpPr/>
          <p:nvPr/>
        </p:nvSpPr>
        <p:spPr>
          <a:xfrm>
            <a:off x="4953135" y="1183618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2C</a:t>
            </a:r>
            <a:endParaRPr lang="en-SG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1B16DA2-6D7F-5E1E-155D-BA7F9E14C872}"/>
              </a:ext>
            </a:extLst>
          </p:cNvPr>
          <p:cNvSpPr/>
          <p:nvPr/>
        </p:nvSpPr>
        <p:spPr>
          <a:xfrm>
            <a:off x="3926441" y="2260171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</a:t>
            </a:r>
            <a:endParaRPr lang="en-SG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E14EC09-7801-BC79-1543-741A65A55419}"/>
              </a:ext>
            </a:extLst>
          </p:cNvPr>
          <p:cNvSpPr/>
          <p:nvPr/>
        </p:nvSpPr>
        <p:spPr>
          <a:xfrm>
            <a:off x="4636649" y="4443560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</a:t>
            </a:r>
            <a:endParaRPr lang="en-SG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434A656-2FA5-B5F9-C4C9-1642F717D631}"/>
              </a:ext>
            </a:extLst>
          </p:cNvPr>
          <p:cNvSpPr/>
          <p:nvPr/>
        </p:nvSpPr>
        <p:spPr>
          <a:xfrm>
            <a:off x="7429846" y="3325184"/>
            <a:ext cx="622168" cy="5061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881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PRASATH.M</dc:creator>
  <cp:lastModifiedBy>GOKUL PRASATH.M</cp:lastModifiedBy>
  <cp:revision>3</cp:revision>
  <dcterms:created xsi:type="dcterms:W3CDTF">2025-01-03T10:24:28Z</dcterms:created>
  <dcterms:modified xsi:type="dcterms:W3CDTF">2025-01-04T09:27:23Z</dcterms:modified>
</cp:coreProperties>
</file>