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c2-52-14-52-143.us-east-2.compute.amazonaws.com/nagio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79171"/>
            <a:ext cx="8791575" cy="1830792"/>
          </a:xfrm>
        </p:spPr>
        <p:txBody>
          <a:bodyPr>
            <a:normAutofit fontScale="90000"/>
          </a:bodyPr>
          <a:lstStyle/>
          <a:p>
            <a:pPr font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17 </a:t>
            </a:r>
            <a:r>
              <a:rPr lang="en-US" dirty="0"/>
              <a:t>F - IT 610101-Systems Administration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Final Project Common </a:t>
            </a:r>
            <a:r>
              <a:rPr lang="en-US" b="1" dirty="0" smtClean="0"/>
              <a:t>Deliverables + </a:t>
            </a:r>
            <a:r>
              <a:rPr lang="en-US" dirty="0"/>
              <a:t>Midterm</a:t>
            </a:r>
            <a:r>
              <a:rPr lang="en-US" b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Individual Deliverables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Avinash Shah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736" y="3963794"/>
            <a:ext cx="6487430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1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monitor the </a:t>
            </a:r>
            <a:r>
              <a:rPr lang="en-US" dirty="0" smtClean="0"/>
              <a:t>IO of </a:t>
            </a:r>
            <a:r>
              <a:rPr lang="en-US" dirty="0"/>
              <a:t>one of the media servers.  Set warning thresholds to alert on them.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50" y="1786677"/>
            <a:ext cx="10284023" cy="49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8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Documentation </a:t>
            </a:r>
            <a:r>
              <a:rPr lang="en-US" smtClean="0"/>
              <a:t>and Scripts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scripts (</a:t>
            </a:r>
            <a:r>
              <a:rPr lang="en-US" dirty="0" err="1" smtClean="0"/>
              <a:t>cron</a:t>
            </a:r>
            <a:r>
              <a:rPr lang="en-US" dirty="0" smtClean="0"/>
              <a:t> job for </a:t>
            </a:r>
            <a:r>
              <a:rPr lang="en-US" dirty="0" err="1" smtClean="0"/>
              <a:t>mysql</a:t>
            </a:r>
            <a:r>
              <a:rPr lang="en-US" dirty="0" smtClean="0"/>
              <a:t> server, Nagios </a:t>
            </a:r>
            <a:r>
              <a:rPr lang="en-US" dirty="0" err="1" smtClean="0"/>
              <a:t>config</a:t>
            </a:r>
            <a:r>
              <a:rPr lang="en-US" dirty="0" smtClean="0"/>
              <a:t> files and plugins)</a:t>
            </a:r>
          </a:p>
          <a:p>
            <a:r>
              <a:rPr lang="en-US" dirty="0" smtClean="0"/>
              <a:t>Server documentation (how to get servers configured from scratch)</a:t>
            </a:r>
          </a:p>
          <a:p>
            <a:r>
              <a:rPr lang="en-US" dirty="0" smtClean="0"/>
              <a:t>And this </a:t>
            </a:r>
            <a:r>
              <a:rPr lang="en-US" dirty="0" err="1" smtClean="0"/>
              <a:t>powerpoint</a:t>
            </a:r>
            <a:r>
              <a:rPr lang="en-US" dirty="0" smtClean="0"/>
              <a:t> found @</a:t>
            </a:r>
          </a:p>
          <a:p>
            <a:pPr marL="0" indent="0">
              <a:buNone/>
            </a:pPr>
            <a:r>
              <a:rPr lang="en-US" dirty="0" smtClean="0"/>
              <a:t>    https</a:t>
            </a:r>
            <a:r>
              <a:rPr lang="en-US" dirty="0"/>
              <a:t>://github.com/insaneavi/njitit610final</a:t>
            </a:r>
          </a:p>
        </p:txBody>
      </p:sp>
    </p:spTree>
    <p:extLst>
      <p:ext uri="{BB962C8B-B14F-4D97-AF65-F5344CB8AC3E}">
        <p14:creationId xmlns:p14="http://schemas.microsoft.com/office/powerpoint/2010/main" val="240755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4189"/>
          </a:xfrm>
        </p:spPr>
        <p:txBody>
          <a:bodyPr/>
          <a:lstStyle/>
          <a:p>
            <a:r>
              <a:rPr lang="en-US" dirty="0"/>
              <a:t>3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4735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AWS Nagios </a:t>
            </a:r>
            <a:r>
              <a:rPr lang="en-US" dirty="0"/>
              <a:t>– Core - </a:t>
            </a:r>
            <a:r>
              <a:rPr lang="en-US" dirty="0">
                <a:hlinkClick r:id="rId2"/>
              </a:rPr>
              <a:t>http://ec2-52-14-52-143.us-east-2.compute.amazonaws.com/nagios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AWS MYSQL - ec2-13-59-26-22.us-east-2.compute.amazonaws.com</a:t>
            </a:r>
          </a:p>
          <a:p>
            <a:r>
              <a:rPr lang="en-US" dirty="0"/>
              <a:t>AWS Apache2 - http://ec2-18-216-245-174.us-east-2.compute.amazonaws.com/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0" y="5091264"/>
            <a:ext cx="1082152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220" y="277696"/>
            <a:ext cx="9905998" cy="4704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721" y="902825"/>
            <a:ext cx="9905999" cy="13831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Basic Ubuntu web server with Apache2 installed</a:t>
            </a:r>
          </a:p>
          <a:p>
            <a:r>
              <a:rPr lang="en-US" dirty="0" smtClean="0"/>
              <a:t>Nagios NRPE plugin installed to monitor, HTTP, SSH, Root partition, and current load</a:t>
            </a:r>
          </a:p>
          <a:p>
            <a:r>
              <a:rPr lang="en-US" dirty="0"/>
              <a:t>http://ec2-18-216-245-174.us-east-2.compute.amazonaws.com/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003" y="2440680"/>
            <a:ext cx="5040775" cy="432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24154"/>
            <a:ext cx="6991002" cy="43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26414"/>
          </a:xfrm>
        </p:spPr>
        <p:txBody>
          <a:bodyPr>
            <a:normAutofit fontScale="90000"/>
          </a:bodyPr>
          <a:lstStyle/>
          <a:p>
            <a:r>
              <a:rPr lang="en-US" dirty="0"/>
              <a:t>Nagios Server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sz="1600" dirty="0" smtClean="0"/>
              <a:t>http</a:t>
            </a:r>
            <a:r>
              <a:rPr lang="en-US" sz="1600" dirty="0"/>
              <a:t>://ec2-52-14-52-143.us-east-2.compute.amazonaws.com/nagios</a:t>
            </a:r>
            <a:r>
              <a:rPr lang="en-US" sz="1600" dirty="0" smtClean="0"/>
              <a:t>/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Basic Ubuntu Box – with Nagios core/plugins/ and specific firewall ports opened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143771"/>
            <a:ext cx="9905999" cy="46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SQL Database Server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2200" dirty="0" smtClean="0"/>
              <a:t>Basic Ubuntu Box, with </a:t>
            </a:r>
            <a:r>
              <a:rPr lang="en-US" sz="2200" dirty="0" err="1" smtClean="0"/>
              <a:t>mysql</a:t>
            </a:r>
            <a:r>
              <a:rPr lang="en-US" sz="2200" dirty="0" smtClean="0"/>
              <a:t> installed</a:t>
            </a:r>
            <a:br>
              <a:rPr lang="en-US" sz="2200" dirty="0" smtClean="0"/>
            </a:br>
            <a:r>
              <a:rPr lang="en-US" sz="2200" dirty="0" smtClean="0"/>
              <a:t>- Bash script written to do backup of DB every 5 minutes (delete backups older then 35 min), This then writes to a log file located @ /</a:t>
            </a:r>
            <a:r>
              <a:rPr lang="en-US" sz="2200" dirty="0" err="1" smtClean="0"/>
              <a:t>var</a:t>
            </a:r>
            <a:r>
              <a:rPr lang="en-US" sz="2200" dirty="0" smtClean="0"/>
              <a:t>/log/mysqldump.log with status</a:t>
            </a:r>
            <a:br>
              <a:rPr lang="en-US" sz="2200" dirty="0" smtClean="0"/>
            </a:br>
            <a:r>
              <a:rPr lang="en-US" sz="2200" dirty="0" smtClean="0"/>
              <a:t>- Nagios Monitors SQL Health through Nagios NPRE on client, and Nagios Plugin</a:t>
            </a:r>
            <a:br>
              <a:rPr lang="en-US" sz="2200" dirty="0" smtClean="0"/>
            </a:br>
            <a:r>
              <a:rPr lang="en-US" sz="2200" dirty="0" smtClean="0"/>
              <a:t>- Nagios Monitors </a:t>
            </a:r>
            <a:r>
              <a:rPr lang="en-US" sz="2200" dirty="0" err="1" smtClean="0"/>
              <a:t>Cronjob</a:t>
            </a:r>
            <a:r>
              <a:rPr lang="en-US" sz="2200" dirty="0" smtClean="0"/>
              <a:t> , which checks</a:t>
            </a:r>
            <a:r>
              <a:rPr lang="en-US" sz="2200" dirty="0"/>
              <a:t> /</a:t>
            </a:r>
            <a:r>
              <a:rPr lang="en-US" sz="2200" dirty="0" err="1"/>
              <a:t>var</a:t>
            </a:r>
            <a:r>
              <a:rPr lang="en-US" sz="2200" dirty="0"/>
              <a:t>/log/mysqldump.log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0" y="2934392"/>
            <a:ext cx="6875954" cy="2313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" y="5511338"/>
            <a:ext cx="11879218" cy="1252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04" y="3050770"/>
            <a:ext cx="5205596" cy="21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69" y="189148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Nagios Push Notifications</a:t>
            </a:r>
            <a:br>
              <a:rPr lang="en-US" dirty="0" smtClean="0"/>
            </a:br>
            <a:r>
              <a:rPr lang="en-US" dirty="0" smtClean="0"/>
              <a:t>- configured email alerts for service failures</a:t>
            </a:r>
            <a:br>
              <a:rPr lang="en-US" dirty="0" smtClean="0"/>
            </a:br>
            <a:r>
              <a:rPr lang="en-US" dirty="0" smtClean="0"/>
              <a:t>- Takes about 7-8 Min for email to arrive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80" y="3391344"/>
            <a:ext cx="8253303" cy="29429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71980" y="223642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Service in healthy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8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97" y="0"/>
            <a:ext cx="9905998" cy="1478570"/>
          </a:xfrm>
        </p:spPr>
        <p:txBody>
          <a:bodyPr/>
          <a:lstStyle/>
          <a:p>
            <a:r>
              <a:rPr lang="en-US" sz="2400" dirty="0" smtClean="0"/>
              <a:t>Alert after 7 min once apache2 service disabled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76" y="1168667"/>
            <a:ext cx="11043319" cy="56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2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777" y="119755"/>
            <a:ext cx="9905998" cy="1478570"/>
          </a:xfrm>
        </p:spPr>
        <p:txBody>
          <a:bodyPr/>
          <a:lstStyle/>
          <a:p>
            <a:r>
              <a:rPr lang="en-US" dirty="0" smtClean="0"/>
              <a:t>Midterm </a:t>
            </a:r>
            <a:r>
              <a:rPr lang="en-US" dirty="0"/>
              <a:t>Project </a:t>
            </a:r>
            <a:br>
              <a:rPr lang="en-US" dirty="0"/>
            </a:br>
            <a:r>
              <a:rPr lang="en-US" dirty="0"/>
              <a:t>Individual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182" y="1348509"/>
            <a:ext cx="9781309" cy="1200727"/>
          </a:xfrm>
        </p:spPr>
        <p:txBody>
          <a:bodyPr/>
          <a:lstStyle/>
          <a:p>
            <a:r>
              <a:rPr lang="en-US" dirty="0" smtClean="0"/>
              <a:t>Monitor Service and Notify for errors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3" y="1810762"/>
            <a:ext cx="11841018" cy="49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9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886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Identity </a:t>
            </a:r>
            <a:r>
              <a:rPr lang="en-US" sz="2000" dirty="0"/>
              <a:t>a service that uses SNMP to broadcast its health, configure Nagios to monitor the health of that service properly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42" y="1334126"/>
            <a:ext cx="11342285" cy="51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151</TotalTime>
  <Words>152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      17 F - IT 610101-Systems Administration  Final Project Common Deliverables + Midterm  Individual Deliverables</vt:lpstr>
      <vt:lpstr>3 Servers</vt:lpstr>
      <vt:lpstr>Web Server</vt:lpstr>
      <vt:lpstr>Nagios Server –  http://ec2-52-14-52-143.us-east-2.compute.amazonaws.com/nagios/   Basic Ubuntu Box – with Nagios core/plugins/ and specific firewall ports opened</vt:lpstr>
      <vt:lpstr>My SQL Database Server - Basic Ubuntu Box, with mysql installed - Bash script written to do backup of DB every 5 minutes (delete backups older then 35 min), This then writes to a log file located @ /var/log/mysqldump.log with status - Nagios Monitors SQL Health through Nagios NPRE on client, and Nagios Plugin - Nagios Monitors Cronjob , which checks /var/log/mysqldump.log </vt:lpstr>
      <vt:lpstr>Nagios Push Notifications - configured email alerts for service failures - Takes about 7-8 Min for email to arrive</vt:lpstr>
      <vt:lpstr>Alert after 7 min once apache2 service disabled </vt:lpstr>
      <vt:lpstr>Midterm Project  Individual Deliverables</vt:lpstr>
      <vt:lpstr>Identity a service that uses SNMP to broadcast its health, configure Nagios to monitor the health of that service properly</vt:lpstr>
      <vt:lpstr>monitor the IO of one of the media servers.  Set warning thresholds to alert on them.</vt:lpstr>
      <vt:lpstr>Server Documentation and Scripts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 F - IT 610101-Systems Administration   Final Project Common Deliverables</dc:title>
  <dc:creator>Avinash</dc:creator>
  <cp:lastModifiedBy>Avinash</cp:lastModifiedBy>
  <cp:revision>19</cp:revision>
  <dcterms:created xsi:type="dcterms:W3CDTF">2017-12-16T22:06:52Z</dcterms:created>
  <dcterms:modified xsi:type="dcterms:W3CDTF">2017-12-18T02:10:24Z</dcterms:modified>
</cp:coreProperties>
</file>