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23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90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298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1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41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5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2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62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5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9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79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73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B501-80A6-499F-AF62-CBA3D4243D7D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D4B0A7-F64C-4374-A01D-E79E337209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1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6BC03-FE7A-4A13-8031-5C68BDB07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6E07C2-B921-4BD0-92F2-CF96C48AE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7DDCFE-7C59-44C9-94AB-567ACDD0C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07" y="0"/>
            <a:ext cx="8829162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4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2B8DD-DABB-41AF-98AE-22431F34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EF3E71-E698-4C7F-9275-C1F228716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83" y="3332428"/>
            <a:ext cx="1598330" cy="239749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4736CE-DE72-4069-AE0D-D8AE5C0F2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75" y="278526"/>
            <a:ext cx="8033266" cy="53555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3A5F8A-B871-4C19-9409-BB49009EE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113" y="202285"/>
            <a:ext cx="1956071" cy="29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1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E0377-9C9A-47B0-8B22-1773BA5C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6ED77D-B471-4963-A3AE-9D6299E37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30" y="246520"/>
            <a:ext cx="3444740" cy="514285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0E7E8F-5E95-485B-87C5-420F8918D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8" y="246520"/>
            <a:ext cx="3606800" cy="5384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E9754FE-2199-413B-87D7-DD5E8E12A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91" y="246520"/>
            <a:ext cx="3606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8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C6D77-1CA8-4D82-AF9D-092C3D84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6FEF15-CF7F-44B3-AA4B-C430B0DE0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77" y="904875"/>
            <a:ext cx="5164580" cy="2000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93185A-4255-4587-92B8-8D87895FD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55" y="3109724"/>
            <a:ext cx="4050002" cy="26914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E3A9E6F-CDCE-48E7-A76B-7E370EE92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6" y="785623"/>
            <a:ext cx="4943412" cy="49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3365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絲縷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2024-05-17T02:31:38Z</dcterms:created>
  <dcterms:modified xsi:type="dcterms:W3CDTF">2024-05-17T02:44:35Z</dcterms:modified>
</cp:coreProperties>
</file>