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12" r:id="rId1"/>
  </p:sldMasterIdLst>
  <p:notesMasterIdLst>
    <p:notesMasterId r:id="rId17"/>
  </p:notesMasterIdLst>
  <p:handoutMasterIdLst>
    <p:handoutMasterId r:id="rId18"/>
  </p:handoutMasterIdLst>
  <p:sldIdLst>
    <p:sldId id="369" r:id="rId2"/>
    <p:sldId id="399" r:id="rId3"/>
    <p:sldId id="407" r:id="rId4"/>
    <p:sldId id="406" r:id="rId5"/>
    <p:sldId id="405" r:id="rId6"/>
    <p:sldId id="404" r:id="rId7"/>
    <p:sldId id="393" r:id="rId8"/>
    <p:sldId id="401" r:id="rId9"/>
    <p:sldId id="396" r:id="rId10"/>
    <p:sldId id="402" r:id="rId11"/>
    <p:sldId id="403" r:id="rId12"/>
    <p:sldId id="398" r:id="rId13"/>
    <p:sldId id="400" r:id="rId14"/>
    <p:sldId id="409" r:id="rId15"/>
    <p:sldId id="408" r:id="rId16"/>
  </p:sldIdLst>
  <p:sldSz cx="12192000" cy="6858000"/>
  <p:notesSz cx="12963525" cy="18288000"/>
  <p:embeddedFontLst>
    <p:embeddedFont>
      <p:font typeface="TT Norms Bold" panose="02000803040000020004" pitchFamily="2" charset="-52"/>
      <p:bold r:id="rId19"/>
    </p:embeddedFont>
    <p:embeddedFont>
      <p:font typeface="TT Norms Medium" panose="02000803030000020003" pitchFamily="2" charset="-52"/>
      <p:regular r:id="rId20"/>
    </p:embeddedFont>
    <p:embeddedFont>
      <p:font typeface="TT Norms Pro" panose="02000503030000020003" pitchFamily="2" charset="0"/>
      <p:regular r:id="rId21"/>
      <p:bold r:id="rId22"/>
      <p:italic r:id="rId23"/>
      <p:boldItalic r:id="rId24"/>
    </p:embeddedFont>
    <p:embeddedFont>
      <p:font typeface="TT Norms Pro ExtraBold" panose="02000503030000020004" pitchFamily="2" charset="0"/>
      <p:bold r:id="rId25"/>
      <p:italic r:id="rId26"/>
      <p:boldItalic r:id="rId27"/>
    </p:embeddedFont>
    <p:embeddedFont>
      <p:font typeface="TT Norms Pro Medium" panose="02000803030000020004" pitchFamily="2" charset="0"/>
      <p:regular r:id="rId28"/>
      <p:italic r:id="rId29"/>
    </p:embeddedFont>
    <p:embeddedFont>
      <p:font typeface="TT Norms Regular" panose="02000503030000020003" pitchFamily="2" charset="-52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7" pos="276" userDrawn="1">
          <p15:clr>
            <a:srgbClr val="A4A3A4"/>
          </p15:clr>
        </p15:guide>
        <p15:guide id="18" pos="7441" userDrawn="1">
          <p15:clr>
            <a:srgbClr val="A4A3A4"/>
          </p15:clr>
        </p15:guide>
        <p15:guide id="19" orient="horz" pos="913" userDrawn="1">
          <p15:clr>
            <a:srgbClr val="A4A3A4"/>
          </p15:clr>
        </p15:guide>
        <p15:guide id="20" pos="3882" userDrawn="1">
          <p15:clr>
            <a:srgbClr val="A4A3A4"/>
          </p15:clr>
        </p15:guide>
        <p15:guide id="21" pos="379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Горина Екатерина Леонидовна" initials="ГЕЛ" lastIdx="10" clrIdx="0">
    <p:extLst>
      <p:ext uri="{19B8F6BF-5375-455C-9EA6-DF929625EA0E}">
        <p15:presenceInfo xmlns:p15="http://schemas.microsoft.com/office/powerpoint/2012/main" userId="S-1-5-21-2542494797-2759003736-1566031932-20664" providerId="AD"/>
      </p:ext>
    </p:extLst>
  </p:cmAuthor>
  <p:cmAuthor id="2" name="Шевченко Владислав Сергеевич" initials="ШВС" lastIdx="1" clrIdx="1">
    <p:extLst>
      <p:ext uri="{19B8F6BF-5375-455C-9EA6-DF929625EA0E}">
        <p15:presenceInfo xmlns:p15="http://schemas.microsoft.com/office/powerpoint/2012/main" userId="S-1-5-21-2542494797-2759003736-1566031932-591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31C"/>
    <a:srgbClr val="BBBBBB"/>
    <a:srgbClr val="ED1C24"/>
    <a:srgbClr val="FF0040"/>
    <a:srgbClr val="E8E8E8"/>
    <a:srgbClr val="ACDFFF"/>
    <a:srgbClr val="CDA7A7"/>
    <a:srgbClr val="A25E5E"/>
    <a:srgbClr val="C49898"/>
    <a:srgbClr val="B6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0" autoAdjust="0"/>
    <p:restoredTop sz="93979" autoAdjust="0"/>
  </p:normalViewPr>
  <p:slideViewPr>
    <p:cSldViewPr snapToGrid="0" snapToObjects="1">
      <p:cViewPr>
        <p:scale>
          <a:sx n="80" d="100"/>
          <a:sy n="80" d="100"/>
        </p:scale>
        <p:origin x="163" y="139"/>
      </p:cViewPr>
      <p:guideLst>
        <p:guide pos="276"/>
        <p:guide pos="7441"/>
        <p:guide orient="horz" pos="913"/>
        <p:guide pos="3882"/>
        <p:guide pos="3794"/>
      </p:guideLst>
    </p:cSldViewPr>
  </p:slideViewPr>
  <p:outlineViewPr>
    <p:cViewPr>
      <p:scale>
        <a:sx n="33" d="100"/>
        <a:sy n="33" d="100"/>
      </p:scale>
      <p:origin x="0" y="-2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2700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547EB83-01F0-2F5A-2E21-1146F40E0F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618163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8C51791-38CD-88A4-A276-E1A170BD62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343775" y="0"/>
            <a:ext cx="5616575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E9179-C06A-4849-A100-8C768C370FE8}" type="datetimeFigureOut">
              <a:rPr lang="ru-RU" smtClean="0"/>
              <a:t>07.11.2024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DD3E0C-912E-342C-B251-8354D19AE5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5618163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C8AE58-C384-2C3F-35A0-E9D5CE8E123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343775" y="17372013"/>
            <a:ext cx="5616575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2AF7F-249A-7B45-BFE5-00F7898C01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0873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4083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2938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1pPr>
    <a:lvl2pPr marL="245120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2pPr>
    <a:lvl3pPr marL="490241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3pPr>
    <a:lvl4pPr marL="735360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4pPr>
    <a:lvl5pPr marL="980480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5pPr>
    <a:lvl6pPr marL="1225601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6pPr>
    <a:lvl7pPr marL="1470721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7pPr>
    <a:lvl8pPr marL="1715841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8pPr>
    <a:lvl9pPr marL="1960960" algn="l" defTabSz="490241" rtl="0" eaLnBrk="1" latinLnBrk="0" hangingPunct="1">
      <a:defRPr sz="644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5760" userDrawn="1">
          <p15:clr>
            <a:srgbClr val="F26B43"/>
          </p15:clr>
        </p15:guide>
        <p15:guide id="2" pos="4083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63025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8244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3137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Изменяемый титульный ли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0">
            <a:extLst>
              <a:ext uri="{FF2B5EF4-FFF2-40B4-BE49-F238E27FC236}">
                <a16:creationId xmlns:a16="http://schemas.microsoft.com/office/drawing/2014/main" id="{6EC84574-0823-612C-040B-21FCC5B74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448975"/>
            <a:ext cx="12192000" cy="1655762"/>
          </a:xfrm>
        </p:spPr>
        <p:txBody>
          <a:bodyPr lIns="324000" tIns="0" rIns="0" bIns="0" anchor="b" anchorCtr="0">
            <a:noAutofit/>
          </a:bodyPr>
          <a:lstStyle>
            <a:lvl1pPr>
              <a:lnSpc>
                <a:spcPct val="75000"/>
              </a:lnSpc>
              <a:defRPr sz="6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98066F0-AE03-4500-EB10-4F3CEBF00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302664-8EDC-1221-B603-6D657F269617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246C5B4-FFA5-2B9C-31F2-69FE0BCC24EF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7EB2CA-9F0D-5F07-E1CA-CA1E0C4B2C66}"/>
              </a:ext>
            </a:extLst>
          </p:cNvPr>
          <p:cNvSpPr txBox="1"/>
          <p:nvPr userDrawn="1"/>
        </p:nvSpPr>
        <p:spPr>
          <a:xfrm>
            <a:off x="-4098878" y="2276856"/>
            <a:ext cx="2501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Установите нужный логотип </a:t>
            </a:r>
            <a:b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левый верхний угол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4AA2C-F028-20E3-AD7A-EE70CBB0B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" y="4572000"/>
            <a:ext cx="11981809" cy="1151056"/>
          </a:xfrm>
        </p:spPr>
        <p:txBody>
          <a:bodyPr lIns="324000" tIns="0" rIns="0" bIns="0">
            <a:noAutofit/>
          </a:bodyPr>
          <a:lstStyle>
            <a:lvl1pPr marL="0" indent="0" algn="l">
              <a:lnSpc>
                <a:spcPct val="75000"/>
              </a:lnSpc>
              <a:buNone/>
              <a:defRPr sz="2800" b="0" i="0" spc="-150">
                <a:latin typeface="TT Norms Pro Medium" panose="0200050303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72761-356F-245C-8717-80969DB45732}"/>
              </a:ext>
            </a:extLst>
          </p:cNvPr>
          <p:cNvSpPr txBox="1"/>
          <p:nvPr userDrawn="1"/>
        </p:nvSpPr>
        <p:spPr>
          <a:xfrm>
            <a:off x="-1970128" y="2563969"/>
            <a:ext cx="1839577" cy="97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Заголовок пишется из нескольких слов. ПРОПИСНЫМИ БУКВАМИ. Одно строка —корпоративным красным. Другая – чёрным.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Межстрочное расстояние приблизительно как на образце.</a:t>
            </a:r>
          </a:p>
        </p:txBody>
      </p:sp>
    </p:spTree>
    <p:extLst>
      <p:ext uri="{BB962C8B-B14F-4D97-AF65-F5344CB8AC3E}">
        <p14:creationId xmlns:p14="http://schemas.microsoft.com/office/powerpoint/2010/main" val="784987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Содержание/структура докла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F63CCF6-BA2E-4A48-2B83-0B8CAB52BD3F}"/>
              </a:ext>
            </a:extLst>
          </p:cNvPr>
          <p:cNvCxnSpPr/>
          <p:nvPr userDrawn="1"/>
        </p:nvCxnSpPr>
        <p:spPr>
          <a:xfrm flipH="1">
            <a:off x="12215262" y="6318000"/>
            <a:ext cx="1447633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20">
            <a:extLst>
              <a:ext uri="{FF2B5EF4-FFF2-40B4-BE49-F238E27FC236}">
                <a16:creationId xmlns:a16="http://schemas.microsoft.com/office/drawing/2014/main" id="{93B9BBA7-707D-CC1D-10AC-F4E45CB04C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841" y="188915"/>
            <a:ext cx="11295369" cy="762166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75000"/>
              </a:lnSpc>
              <a:defRPr sz="4400" b="1" i="0" spc="-300">
                <a:solidFill>
                  <a:schemeClr val="tx1"/>
                </a:solidFill>
                <a:latin typeface="TT Norms Pro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B7E48A69-C37D-0594-0297-8FC6F495B5C5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17DF696-6F5D-7166-7006-43D627C84A09}"/>
              </a:ext>
            </a:extLst>
          </p:cNvPr>
          <p:cNvCxnSpPr/>
          <p:nvPr userDrawn="1"/>
        </p:nvCxnSpPr>
        <p:spPr>
          <a:xfrm flipH="1">
            <a:off x="-1063644" y="953723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4FF37B-CCE0-03F6-1082-1C4C18FC375F}"/>
              </a:ext>
            </a:extLst>
          </p:cNvPr>
          <p:cNvSpPr txBox="1"/>
          <p:nvPr userDrawn="1"/>
        </p:nvSpPr>
        <p:spPr>
          <a:xfrm rot="16200000">
            <a:off x="-2650832" y="3405030"/>
            <a:ext cx="420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Зона размещения контента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6151D-7E1E-B7F2-222E-528C852A018F}"/>
              </a:ext>
            </a:extLst>
          </p:cNvPr>
          <p:cNvSpPr txBox="1"/>
          <p:nvPr userDrawn="1"/>
        </p:nvSpPr>
        <p:spPr>
          <a:xfrm>
            <a:off x="-1468897" y="305512"/>
            <a:ext cx="1559621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Одно слово выделяем фирменным красным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9517F3-D826-F5AA-6D59-A7FB9C09C8BF}"/>
              </a:ext>
            </a:extLst>
          </p:cNvPr>
          <p:cNvSpPr txBox="1"/>
          <p:nvPr userDrawn="1"/>
        </p:nvSpPr>
        <p:spPr>
          <a:xfrm>
            <a:off x="-1792490" y="6369459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доп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информацию в нижней части листа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D3D2F4-9C60-C83D-4D0D-50D2C374B38E}"/>
              </a:ext>
            </a:extLst>
          </p:cNvPr>
          <p:cNvSpPr txBox="1"/>
          <p:nvPr userDrawn="1"/>
        </p:nvSpPr>
        <p:spPr>
          <a:xfrm>
            <a:off x="3513517" y="-450600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C4FC544E-8D25-129D-16AA-DC2957FA9E79}"/>
              </a:ext>
            </a:extLst>
          </p:cNvPr>
          <p:cNvCxnSpPr>
            <a:cxnSpLocks/>
          </p:cNvCxnSpPr>
          <p:nvPr userDrawn="1"/>
        </p:nvCxnSpPr>
        <p:spPr>
          <a:xfrm>
            <a:off x="6165485" y="-191390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25B19E7-F77E-6223-7229-DFA781FB4A32}"/>
              </a:ext>
            </a:extLst>
          </p:cNvPr>
          <p:cNvCxnSpPr>
            <a:cxnSpLocks/>
          </p:cNvCxnSpPr>
          <p:nvPr userDrawn="1"/>
        </p:nvCxnSpPr>
        <p:spPr>
          <a:xfrm>
            <a:off x="438841" y="-191390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730A2ADC-92AB-67AC-0BFB-84FD757C914F}"/>
              </a:ext>
            </a:extLst>
          </p:cNvPr>
          <p:cNvCxnSpPr>
            <a:cxnSpLocks/>
          </p:cNvCxnSpPr>
          <p:nvPr userDrawn="1"/>
        </p:nvCxnSpPr>
        <p:spPr>
          <a:xfrm>
            <a:off x="9026055" y="-191390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B84BEC6-66A2-588C-39CC-6954DB448BDF}"/>
              </a:ext>
            </a:extLst>
          </p:cNvPr>
          <p:cNvSpPr txBox="1"/>
          <p:nvPr userDrawn="1"/>
        </p:nvSpPr>
        <p:spPr>
          <a:xfrm>
            <a:off x="4548487" y="6858001"/>
            <a:ext cx="323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три колонки</a:t>
            </a:r>
          </a:p>
        </p:txBody>
      </p: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5AB76E5C-9007-0D69-9041-7762693FD2AF}"/>
              </a:ext>
            </a:extLst>
          </p:cNvPr>
          <p:cNvCxnSpPr>
            <a:cxnSpLocks/>
          </p:cNvCxnSpPr>
          <p:nvPr userDrawn="1"/>
        </p:nvCxnSpPr>
        <p:spPr>
          <a:xfrm flipH="1">
            <a:off x="438843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CBECC2AA-2CA4-5156-712C-AEAB17D350BB}"/>
              </a:ext>
            </a:extLst>
          </p:cNvPr>
          <p:cNvCxnSpPr>
            <a:cxnSpLocks/>
          </p:cNvCxnSpPr>
          <p:nvPr userDrawn="1"/>
        </p:nvCxnSpPr>
        <p:spPr>
          <a:xfrm flipH="1">
            <a:off x="4259447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36A4BD66-385B-FE09-4198-E2772945EDD9}"/>
              </a:ext>
            </a:extLst>
          </p:cNvPr>
          <p:cNvCxnSpPr>
            <a:cxnSpLocks/>
          </p:cNvCxnSpPr>
          <p:nvPr userDrawn="1"/>
        </p:nvCxnSpPr>
        <p:spPr>
          <a:xfrm flipH="1">
            <a:off x="8080054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 userDrawn="1"/>
        </p:nvSpPr>
        <p:spPr>
          <a:xfrm>
            <a:off x="10910606" y="6497053"/>
            <a:ext cx="84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5194BBF-0C3B-4F92-8F7C-7BCAD4B2F7D9}" type="slidenum">
              <a:rPr lang="ru-RU" sz="1100" smtClean="0">
                <a:latin typeface="TT Norms Pro" panose="02000503030000020003" pitchFamily="2" charset="0"/>
              </a:rPr>
              <a:t>‹#›</a:t>
            </a:fld>
            <a:endParaRPr lang="ru-RU" sz="11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90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строка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4064816-6E9E-3BAE-FE26-245A7B2F97E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67CD6BE-C9B8-B39B-B1CF-1D6029C0889D}"/>
              </a:ext>
            </a:extLst>
          </p:cNvPr>
          <p:cNvCxnSpPr/>
          <p:nvPr userDrawn="1"/>
        </p:nvCxnSpPr>
        <p:spPr>
          <a:xfrm flipH="1">
            <a:off x="12215262" y="6318000"/>
            <a:ext cx="1447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E8A1976-52B4-9486-263F-5B2C5403DB3A}"/>
              </a:ext>
            </a:extLst>
          </p:cNvPr>
          <p:cNvCxnSpPr/>
          <p:nvPr userDrawn="1"/>
        </p:nvCxnSpPr>
        <p:spPr>
          <a:xfrm flipH="1">
            <a:off x="-1063644" y="953723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77DC469-0A84-C7AC-F4D7-22517895D5D2}"/>
              </a:ext>
            </a:extLst>
          </p:cNvPr>
          <p:cNvCxnSpPr/>
          <p:nvPr userDrawn="1"/>
        </p:nvCxnSpPr>
        <p:spPr>
          <a:xfrm flipH="1">
            <a:off x="12215262" y="953723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73E071-C8F3-0B67-A003-4CD5A50E8AA0}"/>
              </a:ext>
            </a:extLst>
          </p:cNvPr>
          <p:cNvSpPr txBox="1"/>
          <p:nvPr userDrawn="1"/>
        </p:nvSpPr>
        <p:spPr>
          <a:xfrm rot="16200000">
            <a:off x="-2650832" y="3405030"/>
            <a:ext cx="420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Зона размещения контента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D037B2-2A87-28BE-A169-6C9AD64F1E81}"/>
              </a:ext>
            </a:extLst>
          </p:cNvPr>
          <p:cNvSpPr txBox="1"/>
          <p:nvPr userDrawn="1"/>
        </p:nvSpPr>
        <p:spPr>
          <a:xfrm>
            <a:off x="-1468897" y="305512"/>
            <a:ext cx="1559621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Одно слово выделяем фирменным красным</a:t>
            </a:r>
          </a:p>
        </p:txBody>
      </p:sp>
      <p:sp>
        <p:nvSpPr>
          <p:cNvPr id="4" name="Заголовок 20">
            <a:extLst>
              <a:ext uri="{FF2B5EF4-FFF2-40B4-BE49-F238E27FC236}">
                <a16:creationId xmlns:a16="http://schemas.microsoft.com/office/drawing/2014/main" id="{7DD6DA7F-8636-E281-9F70-6424B6A49E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841" y="188915"/>
            <a:ext cx="11295369" cy="762166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75000"/>
              </a:lnSpc>
              <a:defRPr sz="4400" b="1" i="0" spc="-300">
                <a:solidFill>
                  <a:schemeClr val="tx1"/>
                </a:solidFill>
                <a:latin typeface="TT Norms Pro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8326E-645C-C476-9818-9CB143FEE95C}"/>
              </a:ext>
            </a:extLst>
          </p:cNvPr>
          <p:cNvSpPr txBox="1"/>
          <p:nvPr userDrawn="1"/>
        </p:nvSpPr>
        <p:spPr>
          <a:xfrm>
            <a:off x="-1792490" y="6369459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доп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информацию в нижней части листа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1DC0B1-3D84-D791-EFFC-524686340885}"/>
              </a:ext>
            </a:extLst>
          </p:cNvPr>
          <p:cNvSpPr txBox="1"/>
          <p:nvPr userDrawn="1"/>
        </p:nvSpPr>
        <p:spPr>
          <a:xfrm>
            <a:off x="3513517" y="-450600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7FAA291-314B-6F43-D505-F677DDD77594}"/>
              </a:ext>
            </a:extLst>
          </p:cNvPr>
          <p:cNvCxnSpPr>
            <a:cxnSpLocks/>
          </p:cNvCxnSpPr>
          <p:nvPr userDrawn="1"/>
        </p:nvCxnSpPr>
        <p:spPr>
          <a:xfrm>
            <a:off x="6165485" y="-191390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BF82DAB-285B-EAE8-9EE3-245EA99C9233}"/>
              </a:ext>
            </a:extLst>
          </p:cNvPr>
          <p:cNvCxnSpPr>
            <a:cxnSpLocks/>
          </p:cNvCxnSpPr>
          <p:nvPr userDrawn="1"/>
        </p:nvCxnSpPr>
        <p:spPr>
          <a:xfrm>
            <a:off x="438841" y="-191390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38206E0-DEFC-735E-41D1-7B96E8864158}"/>
              </a:ext>
            </a:extLst>
          </p:cNvPr>
          <p:cNvCxnSpPr>
            <a:cxnSpLocks/>
          </p:cNvCxnSpPr>
          <p:nvPr userDrawn="1"/>
        </p:nvCxnSpPr>
        <p:spPr>
          <a:xfrm>
            <a:off x="9026055" y="-191390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0910606" y="6497053"/>
            <a:ext cx="84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5194BBF-0C3B-4F92-8F7C-7BCAD4B2F7D9}" type="slidenum">
              <a:rPr lang="ru-RU" sz="1100" smtClean="0">
                <a:latin typeface="TT Norms Pro" panose="02000503030000020003" pitchFamily="2" charset="0"/>
              </a:rPr>
              <a:t>‹#›</a:t>
            </a:fld>
            <a:endParaRPr lang="ru-RU" sz="1100" dirty="0">
              <a:latin typeface="TT Norms Pro" panose="0200050303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52EDCE-BBAB-1373-AE39-7DF0BFE471E5}"/>
              </a:ext>
            </a:extLst>
          </p:cNvPr>
          <p:cNvSpPr txBox="1"/>
          <p:nvPr userDrawn="1"/>
        </p:nvSpPr>
        <p:spPr>
          <a:xfrm>
            <a:off x="3515889" y="6883178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637F08C5-CFDF-F4ED-C648-5C968D81675B}"/>
              </a:ext>
            </a:extLst>
          </p:cNvPr>
          <p:cNvCxnSpPr>
            <a:cxnSpLocks/>
          </p:cNvCxnSpPr>
          <p:nvPr userDrawn="1"/>
        </p:nvCxnSpPr>
        <p:spPr>
          <a:xfrm>
            <a:off x="6167857" y="7142388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171397A-FE91-7B04-8047-27CD5BA2A4C0}"/>
              </a:ext>
            </a:extLst>
          </p:cNvPr>
          <p:cNvCxnSpPr>
            <a:cxnSpLocks/>
          </p:cNvCxnSpPr>
          <p:nvPr userDrawn="1"/>
        </p:nvCxnSpPr>
        <p:spPr>
          <a:xfrm>
            <a:off x="441212" y="7142388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7A9215AE-BA24-D1D0-6067-DE63CD9E7233}"/>
              </a:ext>
            </a:extLst>
          </p:cNvPr>
          <p:cNvCxnSpPr>
            <a:cxnSpLocks/>
          </p:cNvCxnSpPr>
          <p:nvPr userDrawn="1"/>
        </p:nvCxnSpPr>
        <p:spPr>
          <a:xfrm>
            <a:off x="9028427" y="7142388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96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строки заголовк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4064816-6E9E-3BAE-FE26-245A7B2F97E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67CD6BE-C9B8-B39B-B1CF-1D6029C0889D}"/>
              </a:ext>
            </a:extLst>
          </p:cNvPr>
          <p:cNvCxnSpPr/>
          <p:nvPr userDrawn="1"/>
        </p:nvCxnSpPr>
        <p:spPr>
          <a:xfrm flipH="1">
            <a:off x="12215262" y="6318000"/>
            <a:ext cx="1447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E8A1976-52B4-9486-263F-5B2C5403DB3A}"/>
              </a:ext>
            </a:extLst>
          </p:cNvPr>
          <p:cNvCxnSpPr/>
          <p:nvPr userDrawn="1"/>
        </p:nvCxnSpPr>
        <p:spPr>
          <a:xfrm flipH="1">
            <a:off x="-1063644" y="1440000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73E071-C8F3-0B67-A003-4CD5A50E8AA0}"/>
              </a:ext>
            </a:extLst>
          </p:cNvPr>
          <p:cNvSpPr txBox="1"/>
          <p:nvPr userDrawn="1"/>
        </p:nvSpPr>
        <p:spPr>
          <a:xfrm rot="16200000">
            <a:off x="-2650832" y="3620801"/>
            <a:ext cx="4207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Зона размещения контента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D037B2-2A87-28BE-A169-6C9AD64F1E81}"/>
              </a:ext>
            </a:extLst>
          </p:cNvPr>
          <p:cNvSpPr txBox="1"/>
          <p:nvPr userDrawn="1"/>
        </p:nvSpPr>
        <p:spPr>
          <a:xfrm>
            <a:off x="-1468897" y="305512"/>
            <a:ext cx="1559621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Одна строка выделяется фирменным красным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F952CD2-A9F1-56CF-ED2E-CE5E78459E24}"/>
              </a:ext>
            </a:extLst>
          </p:cNvPr>
          <p:cNvCxnSpPr/>
          <p:nvPr userDrawn="1"/>
        </p:nvCxnSpPr>
        <p:spPr>
          <a:xfrm flipH="1">
            <a:off x="12241266" y="1440000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Заголовок 20">
            <a:extLst>
              <a:ext uri="{FF2B5EF4-FFF2-40B4-BE49-F238E27FC236}">
                <a16:creationId xmlns:a16="http://schemas.microsoft.com/office/drawing/2014/main" id="{FEDF75B2-A97E-8C36-E633-5364328025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841" y="231015"/>
            <a:ext cx="11295369" cy="1208977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75000"/>
              </a:lnSpc>
              <a:defRPr sz="4400" b="1" i="0" spc="-300">
                <a:solidFill>
                  <a:schemeClr val="tx1"/>
                </a:solidFill>
                <a:latin typeface="TT Norms Pro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36AF9C-CF82-2502-054F-96726DF12943}"/>
              </a:ext>
            </a:extLst>
          </p:cNvPr>
          <p:cNvSpPr txBox="1"/>
          <p:nvPr userDrawn="1"/>
        </p:nvSpPr>
        <p:spPr>
          <a:xfrm>
            <a:off x="-1792490" y="6369459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доп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информацию в нижней части листа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080A03-B20F-6551-1D5B-7BD34DF915EA}"/>
              </a:ext>
            </a:extLst>
          </p:cNvPr>
          <p:cNvSpPr txBox="1"/>
          <p:nvPr userDrawn="1"/>
        </p:nvSpPr>
        <p:spPr>
          <a:xfrm>
            <a:off x="3513517" y="-450600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09D68E-6F9B-8559-5BA2-4C81D4C85C6B}"/>
              </a:ext>
            </a:extLst>
          </p:cNvPr>
          <p:cNvCxnSpPr>
            <a:cxnSpLocks/>
          </p:cNvCxnSpPr>
          <p:nvPr userDrawn="1"/>
        </p:nvCxnSpPr>
        <p:spPr>
          <a:xfrm>
            <a:off x="6165485" y="-191390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2F7C10AF-5D74-E8D7-D03F-96681BE08790}"/>
              </a:ext>
            </a:extLst>
          </p:cNvPr>
          <p:cNvCxnSpPr>
            <a:cxnSpLocks/>
          </p:cNvCxnSpPr>
          <p:nvPr userDrawn="1"/>
        </p:nvCxnSpPr>
        <p:spPr>
          <a:xfrm>
            <a:off x="438841" y="-191390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BC15473E-92C0-1C85-97A8-6F66CBCD3144}"/>
              </a:ext>
            </a:extLst>
          </p:cNvPr>
          <p:cNvCxnSpPr>
            <a:cxnSpLocks/>
          </p:cNvCxnSpPr>
          <p:nvPr userDrawn="1"/>
        </p:nvCxnSpPr>
        <p:spPr>
          <a:xfrm>
            <a:off x="9026055" y="-191390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D4E2D24-2FCD-BFAD-B9BB-54F83FA90036}"/>
              </a:ext>
            </a:extLst>
          </p:cNvPr>
          <p:cNvSpPr txBox="1"/>
          <p:nvPr userDrawn="1"/>
        </p:nvSpPr>
        <p:spPr>
          <a:xfrm>
            <a:off x="4548487" y="6858001"/>
            <a:ext cx="323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три колонки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B66C8BE1-1375-ACB8-2611-4E5EC36C36C2}"/>
              </a:ext>
            </a:extLst>
          </p:cNvPr>
          <p:cNvCxnSpPr>
            <a:cxnSpLocks/>
          </p:cNvCxnSpPr>
          <p:nvPr userDrawn="1"/>
        </p:nvCxnSpPr>
        <p:spPr>
          <a:xfrm flipH="1">
            <a:off x="438843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059F0467-4942-24FB-DBB1-EAECCF6A415A}"/>
              </a:ext>
            </a:extLst>
          </p:cNvPr>
          <p:cNvCxnSpPr>
            <a:cxnSpLocks/>
          </p:cNvCxnSpPr>
          <p:nvPr userDrawn="1"/>
        </p:nvCxnSpPr>
        <p:spPr>
          <a:xfrm flipH="1">
            <a:off x="4259447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4F5122A-47BE-BAA5-605D-F2ACA74907A9}"/>
              </a:ext>
            </a:extLst>
          </p:cNvPr>
          <p:cNvCxnSpPr>
            <a:cxnSpLocks/>
          </p:cNvCxnSpPr>
          <p:nvPr userDrawn="1"/>
        </p:nvCxnSpPr>
        <p:spPr>
          <a:xfrm flipH="1">
            <a:off x="8080054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 userDrawn="1"/>
        </p:nvSpPr>
        <p:spPr>
          <a:xfrm>
            <a:off x="10910606" y="6497053"/>
            <a:ext cx="84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5194BBF-0C3B-4F92-8F7C-7BCAD4B2F7D9}" type="slidenum">
              <a:rPr lang="ru-RU" sz="1100" smtClean="0">
                <a:latin typeface="TT Norms Pro" panose="02000503030000020003" pitchFamily="2" charset="0"/>
              </a:rPr>
              <a:t>‹#›</a:t>
            </a:fld>
            <a:endParaRPr lang="ru-RU" sz="11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203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4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ИНЕР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3889668"/>
            <a:ext cx="11981809" cy="1151056"/>
          </a:xfrm>
        </p:spPr>
        <p:txBody>
          <a:bodyPr lIns="324000" tIns="0" rIns="0" bIns="0">
            <a:noAutofit/>
          </a:bodyPr>
          <a:lstStyle>
            <a:lvl1pPr marL="0" indent="0" algn="l">
              <a:lnSpc>
                <a:spcPct val="75000"/>
              </a:lnSpc>
              <a:buNone/>
              <a:defRPr sz="2800" b="0" i="0" spc="-300">
                <a:latin typeface="TT Norms Pro Medium" panose="0200050303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0F79459-ECBF-C660-196A-F9A6E3E9E4A9}"/>
              </a:ext>
            </a:extLst>
          </p:cNvPr>
          <p:cNvCxnSpPr/>
          <p:nvPr userDrawn="1"/>
        </p:nvCxnSpPr>
        <p:spPr>
          <a:xfrm flipH="1">
            <a:off x="-1476572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2820864-E885-A833-308C-763EDB40F4AD}"/>
              </a:ext>
            </a:extLst>
          </p:cNvPr>
          <p:cNvCxnSpPr/>
          <p:nvPr userDrawn="1"/>
        </p:nvCxnSpPr>
        <p:spPr>
          <a:xfrm flipH="1">
            <a:off x="12206485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3469105-F87D-27D7-A283-3EE5941E0C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88" y="181775"/>
            <a:ext cx="3854878" cy="3651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C38326-EE5B-EE98-B674-89B680E66B8B}"/>
              </a:ext>
            </a:extLst>
          </p:cNvPr>
          <p:cNvSpPr txBox="1"/>
          <p:nvPr userDrawn="1"/>
        </p:nvSpPr>
        <p:spPr>
          <a:xfrm>
            <a:off x="1203933" y="-453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625883-D66F-8E7B-D403-69046295E1E0}"/>
              </a:ext>
            </a:extLst>
          </p:cNvPr>
          <p:cNvSpPr txBox="1"/>
          <p:nvPr userDrawn="1"/>
        </p:nvSpPr>
        <p:spPr>
          <a:xfrm>
            <a:off x="-1970128" y="1605813"/>
            <a:ext cx="1839577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Заголовок из двух слов. ПРОПИСНЫМИ БУКВАМИ. Каждое слово желательно выровнять по ширине слайде (с учётом рамки). Одно слово — корпоративным красным. Другое — чёрным.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Межстрочное расстояние приблизительно как на образце.  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Чтобы выровнять заголовок по левому краю, можно скорректировать размер шрифта (ввести цифру размера в поле рядом с названием шрифта) и/или поменять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межбуквенное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расстояние.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A3DE8B-3F96-F9DC-C434-23046BCAF543}"/>
              </a:ext>
            </a:extLst>
          </p:cNvPr>
          <p:cNvSpPr txBox="1"/>
          <p:nvPr userDrawn="1"/>
        </p:nvSpPr>
        <p:spPr>
          <a:xfrm>
            <a:off x="-1970128" y="4574877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Подзаголовок пишется ПРОПИСНЫМИ БУКВАМИ черным цветом.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9FE39-DD35-5B77-742E-476D3145C71A}"/>
              </a:ext>
            </a:extLst>
          </p:cNvPr>
          <p:cNvSpPr txBox="1"/>
          <p:nvPr userDrawn="1"/>
        </p:nvSpPr>
        <p:spPr>
          <a:xfrm>
            <a:off x="-1593739" y="6127742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«опоры»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для дополнительных элементов</a:t>
            </a: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98EF72DC-9C27-6460-0D17-0F3C69CF7C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1376462"/>
            <a:ext cx="12206485" cy="1655762"/>
          </a:xfrm>
        </p:spPr>
        <p:txBody>
          <a:bodyPr lIns="288000" tIns="0" rIns="0" bIns="0" anchor="t" anchorCtr="0"/>
          <a:lstStyle>
            <a:lvl1pPr>
              <a:lnSpc>
                <a:spcPct val="75000"/>
              </a:lnSpc>
              <a:defRPr sz="9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4FE3439-A5AD-F02D-2945-7498888C6C9C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1ED1C79-9A67-849A-448E-C7446CEEF73A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814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Университет СИНЕР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545314"/>
            <a:ext cx="11981809" cy="1151056"/>
          </a:xfrm>
        </p:spPr>
        <p:txBody>
          <a:bodyPr lIns="324000" tIns="0" rIns="0" bIns="0">
            <a:noAutofit/>
          </a:bodyPr>
          <a:lstStyle>
            <a:lvl1pPr marL="0" indent="0" algn="l">
              <a:lnSpc>
                <a:spcPct val="75000"/>
              </a:lnSpc>
              <a:buNone/>
              <a:defRPr sz="2800" b="0" i="0" spc="-300">
                <a:latin typeface="TT Norms Pro Medium" panose="0200050303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0F79459-ECBF-C660-196A-F9A6E3E9E4A9}"/>
              </a:ext>
            </a:extLst>
          </p:cNvPr>
          <p:cNvCxnSpPr/>
          <p:nvPr userDrawn="1"/>
        </p:nvCxnSpPr>
        <p:spPr>
          <a:xfrm flipH="1">
            <a:off x="-1476572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2820864-E885-A833-308C-763EDB40F4AD}"/>
              </a:ext>
            </a:extLst>
          </p:cNvPr>
          <p:cNvCxnSpPr/>
          <p:nvPr userDrawn="1"/>
        </p:nvCxnSpPr>
        <p:spPr>
          <a:xfrm flipH="1">
            <a:off x="12206485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C38326-EE5B-EE98-B674-89B680E66B8B}"/>
              </a:ext>
            </a:extLst>
          </p:cNvPr>
          <p:cNvSpPr txBox="1"/>
          <p:nvPr userDrawn="1"/>
        </p:nvSpPr>
        <p:spPr>
          <a:xfrm>
            <a:off x="1203933" y="-453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9FE39-DD35-5B77-742E-476D3145C71A}"/>
              </a:ext>
            </a:extLst>
          </p:cNvPr>
          <p:cNvSpPr txBox="1"/>
          <p:nvPr userDrawn="1"/>
        </p:nvSpPr>
        <p:spPr>
          <a:xfrm>
            <a:off x="-1593739" y="6127742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«опоры»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для дополнительных элементов</a:t>
            </a: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98EF72DC-9C27-6460-0D17-0F3C69CF7C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2119100"/>
            <a:ext cx="12206485" cy="1655762"/>
          </a:xfrm>
        </p:spPr>
        <p:txBody>
          <a:bodyPr lIns="288000" tIns="0" rIns="0" bIns="0" anchor="t" anchorCtr="0"/>
          <a:lstStyle>
            <a:lvl1pPr>
              <a:lnSpc>
                <a:spcPct val="75000"/>
              </a:lnSpc>
              <a:defRPr sz="9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4FE3439-A5AD-F02D-2945-7498888C6C9C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1ED1C79-9A67-849A-448E-C7446CEEF73A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F5DF827-B3B2-8C0A-630F-3A2983D00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588" y="181774"/>
            <a:ext cx="4243269" cy="591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2ED54-D008-4660-337D-694DDB260CDA}"/>
              </a:ext>
            </a:extLst>
          </p:cNvPr>
          <p:cNvSpPr txBox="1"/>
          <p:nvPr userDrawn="1"/>
        </p:nvSpPr>
        <p:spPr>
          <a:xfrm>
            <a:off x="-1970128" y="1605813"/>
            <a:ext cx="1839577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Заголовок из двух слов. ПРОПИСНЫМИ БУКВАМИ. Каждое слово желательно выровнять по ширине слайде (с учётом рамки). Одно слово — корпоративным красным. Другое — чёрным.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Межстрочное расстояние приблизительно как на образце.  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Чтобы выровнять заголовок по левому краю, можно скорректировать размер шрифта (ввести цифру размера в поле рядом с названием шрифта) и/или поменять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межбуквенное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расстояние.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ACAC5-8E01-745B-C062-CAF467FED025}"/>
              </a:ext>
            </a:extLst>
          </p:cNvPr>
          <p:cNvSpPr txBox="1"/>
          <p:nvPr userDrawn="1"/>
        </p:nvSpPr>
        <p:spPr>
          <a:xfrm>
            <a:off x="-1970128" y="4574877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Подзаголовок пишется ПРОПИСНЫМИ БУКВАМИ черным цветом.</a:t>
            </a:r>
          </a:p>
        </p:txBody>
      </p:sp>
    </p:spTree>
    <p:extLst>
      <p:ext uri="{BB962C8B-B14F-4D97-AF65-F5344CB8AC3E}">
        <p14:creationId xmlns:p14="http://schemas.microsoft.com/office/powerpoint/2010/main" val="2555231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Корпорация СИНЕРГ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" y="4571749"/>
            <a:ext cx="11981809" cy="1151056"/>
          </a:xfrm>
        </p:spPr>
        <p:txBody>
          <a:bodyPr lIns="324000" tIns="0" rIns="0" bIns="0">
            <a:noAutofit/>
          </a:bodyPr>
          <a:lstStyle>
            <a:lvl1pPr marL="0" indent="0" algn="l">
              <a:lnSpc>
                <a:spcPct val="75000"/>
              </a:lnSpc>
              <a:buNone/>
              <a:defRPr sz="2800" b="0" i="0" spc="-300">
                <a:latin typeface="TT Norms Pro Medium" panose="0200050303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0F79459-ECBF-C660-196A-F9A6E3E9E4A9}"/>
              </a:ext>
            </a:extLst>
          </p:cNvPr>
          <p:cNvCxnSpPr/>
          <p:nvPr userDrawn="1"/>
        </p:nvCxnSpPr>
        <p:spPr>
          <a:xfrm flipH="1">
            <a:off x="-1476572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2820864-E885-A833-308C-763EDB40F4AD}"/>
              </a:ext>
            </a:extLst>
          </p:cNvPr>
          <p:cNvCxnSpPr/>
          <p:nvPr userDrawn="1"/>
        </p:nvCxnSpPr>
        <p:spPr>
          <a:xfrm flipH="1">
            <a:off x="12206485" y="6570000"/>
            <a:ext cx="1447633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0C38326-EE5B-EE98-B674-89B680E66B8B}"/>
              </a:ext>
            </a:extLst>
          </p:cNvPr>
          <p:cNvSpPr txBox="1"/>
          <p:nvPr userDrawn="1"/>
        </p:nvSpPr>
        <p:spPr>
          <a:xfrm>
            <a:off x="1203933" y="-4536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79FE39-DD35-5B77-742E-476D3145C71A}"/>
              </a:ext>
            </a:extLst>
          </p:cNvPr>
          <p:cNvSpPr txBox="1"/>
          <p:nvPr userDrawn="1"/>
        </p:nvSpPr>
        <p:spPr>
          <a:xfrm>
            <a:off x="-1593739" y="6127742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«опоры»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для дополнительных элементов</a:t>
            </a:r>
          </a:p>
        </p:txBody>
      </p:sp>
      <p:sp>
        <p:nvSpPr>
          <p:cNvPr id="21" name="Заголовок 20">
            <a:extLst>
              <a:ext uri="{FF2B5EF4-FFF2-40B4-BE49-F238E27FC236}">
                <a16:creationId xmlns:a16="http://schemas.microsoft.com/office/drawing/2014/main" id="{98EF72DC-9C27-6460-0D17-0F3C69CF7C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2058543"/>
            <a:ext cx="12206485" cy="1655762"/>
          </a:xfrm>
        </p:spPr>
        <p:txBody>
          <a:bodyPr lIns="288000" tIns="0" rIns="0" bIns="0" anchor="t" anchorCtr="0"/>
          <a:lstStyle>
            <a:lvl1pPr>
              <a:lnSpc>
                <a:spcPct val="75000"/>
              </a:lnSpc>
              <a:defRPr sz="9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4FE3439-A5AD-F02D-2945-7498888C6C9C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61ED1C79-9A67-849A-448E-C7446CEEF73A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2C77AA8-5C5C-689F-982E-3D2EA83625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908" y="167905"/>
            <a:ext cx="4638586" cy="670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BD89C3-D855-DB05-2F58-69E021C6E0E3}"/>
              </a:ext>
            </a:extLst>
          </p:cNvPr>
          <p:cNvSpPr txBox="1"/>
          <p:nvPr userDrawn="1"/>
        </p:nvSpPr>
        <p:spPr>
          <a:xfrm>
            <a:off x="-1970128" y="1605813"/>
            <a:ext cx="1839577" cy="2352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Заголовок из двух слов. ПРОПИСНЫМИ БУКВАМИ. Каждое слово желательно выровнять по ширине слайде (с учётом рамки). Одно слово — корпоративным красным. Другое — чёрным.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Межстрочное расстояние приблизительно как на образце.  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Чтобы выровнять заголовок по левому краю, можно скорректировать размер шрифта (ввести цифру размера в поле рядом с названием шрифта) и/или поменять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межбуквенное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расстояние.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F7459-F208-F692-5D13-568982A8CA51}"/>
              </a:ext>
            </a:extLst>
          </p:cNvPr>
          <p:cNvSpPr txBox="1"/>
          <p:nvPr userDrawn="1"/>
        </p:nvSpPr>
        <p:spPr>
          <a:xfrm>
            <a:off x="-1970128" y="4574877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Подзаголовок пишется ПРОПИСНЫМИ БУКВАМИ черным цветом.</a:t>
            </a:r>
          </a:p>
        </p:txBody>
      </p:sp>
    </p:spTree>
    <p:extLst>
      <p:ext uri="{BB962C8B-B14F-4D97-AF65-F5344CB8AC3E}">
        <p14:creationId xmlns:p14="http://schemas.microsoft.com/office/powerpoint/2010/main" val="81354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7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Тип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D58E99C-F08A-8DE8-B447-C7B395105700}"/>
              </a:ext>
            </a:extLst>
          </p:cNvPr>
          <p:cNvCxnSpPr/>
          <p:nvPr userDrawn="1"/>
        </p:nvCxnSpPr>
        <p:spPr>
          <a:xfrm flipH="1">
            <a:off x="-1491057" y="6426000"/>
            <a:ext cx="144763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BA4E5AC-376A-E2F3-2367-5FCFC7FF6E85}"/>
              </a:ext>
            </a:extLst>
          </p:cNvPr>
          <p:cNvCxnSpPr/>
          <p:nvPr userDrawn="1"/>
        </p:nvCxnSpPr>
        <p:spPr>
          <a:xfrm flipH="1">
            <a:off x="12192000" y="6426000"/>
            <a:ext cx="1447633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Заголовок 20">
            <a:extLst>
              <a:ext uri="{FF2B5EF4-FFF2-40B4-BE49-F238E27FC236}">
                <a16:creationId xmlns:a16="http://schemas.microsoft.com/office/drawing/2014/main" id="{26F78B6E-6442-6E31-0BF3-1D420EEAE8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791" y="4403361"/>
            <a:ext cx="11295369" cy="1655762"/>
          </a:xfrm>
        </p:spPr>
        <p:txBody>
          <a:bodyPr lIns="0" tIns="0" rIns="0" bIns="0" anchor="b" anchorCtr="0"/>
          <a:lstStyle>
            <a:lvl1pPr>
              <a:lnSpc>
                <a:spcPct val="75000"/>
              </a:lnSpc>
              <a:defRPr sz="9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B3160B-0431-DE1E-9331-F8002CCFC754}"/>
              </a:ext>
            </a:extLst>
          </p:cNvPr>
          <p:cNvSpPr txBox="1"/>
          <p:nvPr userDrawn="1"/>
        </p:nvSpPr>
        <p:spPr>
          <a:xfrm>
            <a:off x="-1970128" y="3772551"/>
            <a:ext cx="1839577" cy="97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Заголовок пишется из нескольких слов. ПРОПИСНЫМИ БУКВАМИ. Одно строка —корпоративным красным. Другая – чёрным.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Межстрочное расстояние приблизительно как на образце.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657874-CE8A-20BC-A456-F4E539182213}"/>
              </a:ext>
            </a:extLst>
          </p:cNvPr>
          <p:cNvSpPr txBox="1"/>
          <p:nvPr userDrawn="1"/>
        </p:nvSpPr>
        <p:spPr>
          <a:xfrm>
            <a:off x="-1593739" y="6012383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«опоры» 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для дополнительных элементов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EBF00FAE-39D5-975B-0EDC-F135C0274FD6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0336AC10-AF0D-8897-6834-73872A335CEE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30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05946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Шмуцтитул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20">
            <a:extLst>
              <a:ext uri="{FF2B5EF4-FFF2-40B4-BE49-F238E27FC236}">
                <a16:creationId xmlns:a16="http://schemas.microsoft.com/office/drawing/2014/main" id="{6EC84574-0823-612C-040B-21FCC5B74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662238"/>
            <a:ext cx="12192000" cy="1655762"/>
          </a:xfrm>
        </p:spPr>
        <p:txBody>
          <a:bodyPr lIns="324000" tIns="0" rIns="0" bIns="0" anchor="b" anchorCtr="0">
            <a:noAutofit/>
          </a:bodyPr>
          <a:lstStyle>
            <a:lvl1pPr>
              <a:lnSpc>
                <a:spcPct val="75000"/>
              </a:lnSpc>
              <a:defRPr sz="6600" b="1" i="0" spc="-300">
                <a:solidFill>
                  <a:srgbClr val="ED131C"/>
                </a:solidFill>
                <a:latin typeface="TT Norms Pro ExtraBold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98066F0-AE03-4500-EB10-4F3CEBF00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302664-8EDC-1221-B603-6D657F269617}"/>
              </a:ext>
            </a:extLst>
          </p:cNvPr>
          <p:cNvCxnSpPr>
            <a:cxnSpLocks/>
          </p:cNvCxnSpPr>
          <p:nvPr userDrawn="1"/>
        </p:nvCxnSpPr>
        <p:spPr>
          <a:xfrm>
            <a:off x="-791986" y="2286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246C5B4-FFA5-2B9C-31F2-69FE0BCC24EF}"/>
              </a:ext>
            </a:extLst>
          </p:cNvPr>
          <p:cNvCxnSpPr>
            <a:cxnSpLocks/>
          </p:cNvCxnSpPr>
          <p:nvPr userDrawn="1"/>
        </p:nvCxnSpPr>
        <p:spPr>
          <a:xfrm>
            <a:off x="-791986" y="4572000"/>
            <a:ext cx="661435" cy="0"/>
          </a:xfrm>
          <a:prstGeom prst="line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7EB2CA-9F0D-5F07-E1CA-CA1E0C4B2C66}"/>
              </a:ext>
            </a:extLst>
          </p:cNvPr>
          <p:cNvSpPr txBox="1"/>
          <p:nvPr userDrawn="1"/>
        </p:nvSpPr>
        <p:spPr>
          <a:xfrm>
            <a:off x="-4098878" y="2276856"/>
            <a:ext cx="25010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Установите нужный логотип </a:t>
            </a:r>
            <a:b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400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левый верхний угол</a:t>
            </a:r>
          </a:p>
        </p:txBody>
      </p:sp>
    </p:spTree>
    <p:extLst>
      <p:ext uri="{BB962C8B-B14F-4D97-AF65-F5344CB8AC3E}">
        <p14:creationId xmlns:p14="http://schemas.microsoft.com/office/powerpoint/2010/main" val="2067650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аблиц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AC67E07-7420-127A-21C9-59A30E7102C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0B9C12-F938-72B0-F4FE-7123AD081DB7}"/>
              </a:ext>
            </a:extLst>
          </p:cNvPr>
          <p:cNvCxnSpPr/>
          <p:nvPr userDrawn="1"/>
        </p:nvCxnSpPr>
        <p:spPr>
          <a:xfrm flipH="1">
            <a:off x="12215262" y="6318000"/>
            <a:ext cx="1447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54DA66B-A712-87BB-75C2-B9B5B3BF804A}"/>
              </a:ext>
            </a:extLst>
          </p:cNvPr>
          <p:cNvCxnSpPr/>
          <p:nvPr userDrawn="1"/>
        </p:nvCxnSpPr>
        <p:spPr>
          <a:xfrm flipH="1">
            <a:off x="-1063644" y="953723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Заголовок 20">
            <a:extLst>
              <a:ext uri="{FF2B5EF4-FFF2-40B4-BE49-F238E27FC236}">
                <a16:creationId xmlns:a16="http://schemas.microsoft.com/office/drawing/2014/main" id="{F23A7AA0-BDCD-4594-D816-F38B2BFED1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8841" y="231015"/>
            <a:ext cx="11295369" cy="722704"/>
          </a:xfrm>
        </p:spPr>
        <p:txBody>
          <a:bodyPr lIns="0" tIns="0" rIns="0" bIns="0" anchor="t" anchorCtr="0">
            <a:noAutofit/>
          </a:bodyPr>
          <a:lstStyle>
            <a:lvl1pPr>
              <a:lnSpc>
                <a:spcPct val="75000"/>
              </a:lnSpc>
              <a:defRPr sz="4400" b="1" i="0" spc="-300">
                <a:solidFill>
                  <a:schemeClr val="tx1"/>
                </a:solidFill>
                <a:latin typeface="TT Norms Pro" panose="02000503030000020003" pitchFamily="2" charset="0"/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117C18-D1F5-8BF0-20BC-05FAF83ABF59}"/>
              </a:ext>
            </a:extLst>
          </p:cNvPr>
          <p:cNvSpPr txBox="1"/>
          <p:nvPr userDrawn="1"/>
        </p:nvSpPr>
        <p:spPr>
          <a:xfrm>
            <a:off x="-1792490" y="6369459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доп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информацию в нижней части листа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8702D-E8A8-489B-7206-8480661AA973}"/>
              </a:ext>
            </a:extLst>
          </p:cNvPr>
          <p:cNvSpPr txBox="1"/>
          <p:nvPr userDrawn="1"/>
        </p:nvSpPr>
        <p:spPr>
          <a:xfrm>
            <a:off x="3513517" y="-450600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3371A6BF-7F30-DBAD-A434-14E730FDF907}"/>
              </a:ext>
            </a:extLst>
          </p:cNvPr>
          <p:cNvCxnSpPr>
            <a:cxnSpLocks/>
          </p:cNvCxnSpPr>
          <p:nvPr userDrawn="1"/>
        </p:nvCxnSpPr>
        <p:spPr>
          <a:xfrm>
            <a:off x="6165485" y="-191390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F8B5279-A633-163A-B8BB-5CAE408CC425}"/>
              </a:ext>
            </a:extLst>
          </p:cNvPr>
          <p:cNvCxnSpPr>
            <a:cxnSpLocks/>
          </p:cNvCxnSpPr>
          <p:nvPr userDrawn="1"/>
        </p:nvCxnSpPr>
        <p:spPr>
          <a:xfrm>
            <a:off x="438841" y="-191390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580EAEB4-D889-F0C2-F916-F05AF61D992B}"/>
              </a:ext>
            </a:extLst>
          </p:cNvPr>
          <p:cNvCxnSpPr>
            <a:cxnSpLocks/>
          </p:cNvCxnSpPr>
          <p:nvPr userDrawn="1"/>
        </p:nvCxnSpPr>
        <p:spPr>
          <a:xfrm>
            <a:off x="9026055" y="-191390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2A0D30F-AD32-51DA-C81E-536FBC40032E}"/>
              </a:ext>
            </a:extLst>
          </p:cNvPr>
          <p:cNvSpPr txBox="1"/>
          <p:nvPr userDrawn="1"/>
        </p:nvSpPr>
        <p:spPr>
          <a:xfrm>
            <a:off x="4548487" y="6858001"/>
            <a:ext cx="323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три колонки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9FE28D6-FCB4-3D4D-BDAE-2EB851C63727}"/>
              </a:ext>
            </a:extLst>
          </p:cNvPr>
          <p:cNvCxnSpPr>
            <a:cxnSpLocks/>
          </p:cNvCxnSpPr>
          <p:nvPr userDrawn="1"/>
        </p:nvCxnSpPr>
        <p:spPr>
          <a:xfrm flipH="1">
            <a:off x="438843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7266473F-5080-8657-2BCE-03C8A7A9BAFE}"/>
              </a:ext>
            </a:extLst>
          </p:cNvPr>
          <p:cNvCxnSpPr>
            <a:cxnSpLocks/>
          </p:cNvCxnSpPr>
          <p:nvPr userDrawn="1"/>
        </p:nvCxnSpPr>
        <p:spPr>
          <a:xfrm flipH="1">
            <a:off x="4259447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B5A889A6-09EB-2107-9B2C-DE6EC6B43FDA}"/>
              </a:ext>
            </a:extLst>
          </p:cNvPr>
          <p:cNvCxnSpPr>
            <a:cxnSpLocks/>
          </p:cNvCxnSpPr>
          <p:nvPr userDrawn="1"/>
        </p:nvCxnSpPr>
        <p:spPr>
          <a:xfrm flipH="1">
            <a:off x="8080054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10910606" y="6497053"/>
            <a:ext cx="84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5194BBF-0C3B-4F92-8F7C-7BCAD4B2F7D9}" type="slidenum">
              <a:rPr lang="ru-RU" sz="1100" smtClean="0">
                <a:latin typeface="TT Norms Pro" panose="02000503030000020003" pitchFamily="2" charset="0"/>
              </a:rPr>
              <a:t>‹#›</a:t>
            </a:fld>
            <a:endParaRPr lang="ru-RU" sz="11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4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AC67E07-7420-127A-21C9-59A30E7102C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63644" y="6318000"/>
            <a:ext cx="103470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0B9C12-F938-72B0-F4FE-7123AD081DB7}"/>
              </a:ext>
            </a:extLst>
          </p:cNvPr>
          <p:cNvCxnSpPr/>
          <p:nvPr userDrawn="1"/>
        </p:nvCxnSpPr>
        <p:spPr>
          <a:xfrm flipH="1">
            <a:off x="12215262" y="6318000"/>
            <a:ext cx="14476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E54DA66B-A712-87BB-75C2-B9B5B3BF804A}"/>
              </a:ext>
            </a:extLst>
          </p:cNvPr>
          <p:cNvCxnSpPr/>
          <p:nvPr userDrawn="1"/>
        </p:nvCxnSpPr>
        <p:spPr>
          <a:xfrm flipH="1">
            <a:off x="-1063644" y="953723"/>
            <a:ext cx="1032864" cy="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0C62DA-4A3D-4C70-7DDB-CF919E55C0BC}"/>
              </a:ext>
            </a:extLst>
          </p:cNvPr>
          <p:cNvSpPr txBox="1"/>
          <p:nvPr userDrawn="1"/>
        </p:nvSpPr>
        <p:spPr>
          <a:xfrm>
            <a:off x="11163908" y="6501882"/>
            <a:ext cx="717263" cy="204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726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fld id="{17AE48D7-96ED-4210-A343-565C57D32C80}" type="slidenum">
              <a:rPr lang="ru-RU" sz="726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ru-RU" sz="726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9A06DD-74EB-4F8F-23E6-9F215DDDE017}"/>
              </a:ext>
            </a:extLst>
          </p:cNvPr>
          <p:cNvSpPr txBox="1"/>
          <p:nvPr userDrawn="1"/>
        </p:nvSpPr>
        <p:spPr>
          <a:xfrm>
            <a:off x="-1792490" y="6369459"/>
            <a:ext cx="1839577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Обратите внимание на </a:t>
            </a:r>
            <a:r>
              <a:rPr lang="ru-RU" sz="816" dirty="0" err="1">
                <a:latin typeface="Arial" panose="020B0604020202020204" pitchFamily="34" charset="0"/>
                <a:cs typeface="Arial" panose="020B0604020202020204" pitchFamily="34" charset="0"/>
              </a:rPr>
              <a:t>доп</a:t>
            </a: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 информацию в нижней части листа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03148-5E82-6B14-2308-69A817F19A03}"/>
              </a:ext>
            </a:extLst>
          </p:cNvPr>
          <p:cNvSpPr txBox="1"/>
          <p:nvPr userDrawn="1"/>
        </p:nvSpPr>
        <p:spPr>
          <a:xfrm>
            <a:off x="3513517" y="-450600"/>
            <a:ext cx="26989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две колонки</a:t>
            </a:r>
          </a:p>
        </p:txBody>
      </p: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FF21ECC-88A0-DC3A-B3D7-BE019A4BB7F5}"/>
              </a:ext>
            </a:extLst>
          </p:cNvPr>
          <p:cNvCxnSpPr>
            <a:cxnSpLocks/>
          </p:cNvCxnSpPr>
          <p:nvPr userDrawn="1"/>
        </p:nvCxnSpPr>
        <p:spPr>
          <a:xfrm>
            <a:off x="6165485" y="-191390"/>
            <a:ext cx="2723147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C23B5B8A-006F-053F-EE6C-F3337D5C49A4}"/>
              </a:ext>
            </a:extLst>
          </p:cNvPr>
          <p:cNvCxnSpPr>
            <a:cxnSpLocks/>
          </p:cNvCxnSpPr>
          <p:nvPr userDrawn="1"/>
        </p:nvCxnSpPr>
        <p:spPr>
          <a:xfrm>
            <a:off x="438841" y="-191390"/>
            <a:ext cx="5588448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0ECF7A2-3FC4-32B4-AE8F-A3E838C4DFB7}"/>
              </a:ext>
            </a:extLst>
          </p:cNvPr>
          <p:cNvCxnSpPr>
            <a:cxnSpLocks/>
          </p:cNvCxnSpPr>
          <p:nvPr userDrawn="1"/>
        </p:nvCxnSpPr>
        <p:spPr>
          <a:xfrm>
            <a:off x="9026055" y="-191390"/>
            <a:ext cx="2727105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D445E-626F-581F-1E43-94113120CDB0}"/>
              </a:ext>
            </a:extLst>
          </p:cNvPr>
          <p:cNvSpPr txBox="1"/>
          <p:nvPr userDrawn="1"/>
        </p:nvSpPr>
        <p:spPr>
          <a:xfrm>
            <a:off x="4548487" y="6858001"/>
            <a:ext cx="3233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12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Разделение на три колонки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5D6F5720-5AAC-FEBC-0EC1-E4DE3F373F1E}"/>
              </a:ext>
            </a:extLst>
          </p:cNvPr>
          <p:cNvCxnSpPr>
            <a:cxnSpLocks/>
          </p:cNvCxnSpPr>
          <p:nvPr userDrawn="1"/>
        </p:nvCxnSpPr>
        <p:spPr>
          <a:xfrm flipH="1">
            <a:off x="438843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DA7A7DA-72D7-CDE8-211D-E5FD04667AA5}"/>
              </a:ext>
            </a:extLst>
          </p:cNvPr>
          <p:cNvCxnSpPr>
            <a:cxnSpLocks/>
          </p:cNvCxnSpPr>
          <p:nvPr userDrawn="1"/>
        </p:nvCxnSpPr>
        <p:spPr>
          <a:xfrm flipH="1">
            <a:off x="4259447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4CAE71D-053C-8793-FDBF-787AC1DC3C9D}"/>
              </a:ext>
            </a:extLst>
          </p:cNvPr>
          <p:cNvCxnSpPr>
            <a:cxnSpLocks/>
          </p:cNvCxnSpPr>
          <p:nvPr userDrawn="1"/>
        </p:nvCxnSpPr>
        <p:spPr>
          <a:xfrm flipH="1">
            <a:off x="8080054" y="7114598"/>
            <a:ext cx="3673106" cy="0"/>
          </a:xfrm>
          <a:prstGeom prst="line">
            <a:avLst/>
          </a:prstGeom>
          <a:ln w="254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10910606" y="6497053"/>
            <a:ext cx="842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5194BBF-0C3B-4F92-8F7C-7BCAD4B2F7D9}" type="slidenum">
              <a:rPr lang="ru-RU" sz="1100" smtClean="0">
                <a:latin typeface="TT Norms Pro" panose="02000503030000020003" pitchFamily="2" charset="0"/>
              </a:rPr>
              <a:t>‹#›</a:t>
            </a:fld>
            <a:endParaRPr lang="ru-RU" sz="11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205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4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6016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6566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91491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7134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37547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0569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095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4B5354E4-E980-2C7F-62CC-8ED985A6F6A4}"/>
              </a:ext>
            </a:extLst>
          </p:cNvPr>
          <p:cNvCxnSpPr>
            <a:cxnSpLocks/>
          </p:cNvCxnSpPr>
          <p:nvPr userDrawn="1"/>
        </p:nvCxnSpPr>
        <p:spPr>
          <a:xfrm flipH="1">
            <a:off x="-1367692" y="180000"/>
            <a:ext cx="13369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9E3755A-9C63-B1BE-B658-9E4919D75D3E}"/>
              </a:ext>
            </a:extLst>
          </p:cNvPr>
          <p:cNvSpPr txBox="1"/>
          <p:nvPr userDrawn="1"/>
        </p:nvSpPr>
        <p:spPr>
          <a:xfrm>
            <a:off x="-1527627" y="-396316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Рамка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нельзя заступать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9B5B34B-A727-7C05-6F20-B5DB52ED35AB}"/>
              </a:ext>
            </a:extLst>
          </p:cNvPr>
          <p:cNvCxnSpPr/>
          <p:nvPr userDrawn="1"/>
        </p:nvCxnSpPr>
        <p:spPr>
          <a:xfrm>
            <a:off x="-823280" y="-225264"/>
            <a:ext cx="126044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23DD0AC-20CE-8B7E-8BD8-D3ABA1362439}"/>
              </a:ext>
            </a:extLst>
          </p:cNvPr>
          <p:cNvCxnSpPr/>
          <p:nvPr userDrawn="1"/>
        </p:nvCxnSpPr>
        <p:spPr>
          <a:xfrm>
            <a:off x="443077" y="-758010"/>
            <a:ext cx="0" cy="740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31B6FA3-E104-FCB0-4ECA-23ADC72B98CC}"/>
              </a:ext>
            </a:extLst>
          </p:cNvPr>
          <p:cNvCxnSpPr>
            <a:cxnSpLocks/>
          </p:cNvCxnSpPr>
          <p:nvPr userDrawn="1"/>
        </p:nvCxnSpPr>
        <p:spPr>
          <a:xfrm flipH="1">
            <a:off x="443737" y="-401166"/>
            <a:ext cx="1579317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3AD9FB-F62D-AB18-B51B-46E81B327693}"/>
              </a:ext>
            </a:extLst>
          </p:cNvPr>
          <p:cNvSpPr txBox="1"/>
          <p:nvPr userDrawn="1"/>
        </p:nvSpPr>
        <p:spPr>
          <a:xfrm>
            <a:off x="689351" y="-568691"/>
            <a:ext cx="1839577" cy="217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 заголовка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DD9DB86-16F3-9681-1E7A-EBF27D375F2B}"/>
              </a:ext>
            </a:extLst>
          </p:cNvPr>
          <p:cNvCxnSpPr/>
          <p:nvPr userDrawn="1"/>
        </p:nvCxnSpPr>
        <p:spPr>
          <a:xfrm flipH="1">
            <a:off x="-1476572" y="6678000"/>
            <a:ext cx="144763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1D41330-D6A0-4B32-A112-15923D81A096}"/>
              </a:ext>
            </a:extLst>
          </p:cNvPr>
          <p:cNvCxnSpPr/>
          <p:nvPr userDrawn="1"/>
        </p:nvCxnSpPr>
        <p:spPr>
          <a:xfrm>
            <a:off x="443077" y="6876000"/>
            <a:ext cx="0" cy="740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C87D502-9D91-EFB1-E545-9664F7AF7494}"/>
              </a:ext>
            </a:extLst>
          </p:cNvPr>
          <p:cNvCxnSpPr/>
          <p:nvPr userDrawn="1"/>
        </p:nvCxnSpPr>
        <p:spPr>
          <a:xfrm flipH="1">
            <a:off x="12215262" y="180000"/>
            <a:ext cx="10328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ADF4287-D375-5249-5177-DD8BEE24761B}"/>
              </a:ext>
            </a:extLst>
          </p:cNvPr>
          <p:cNvCxnSpPr/>
          <p:nvPr userDrawn="1"/>
        </p:nvCxnSpPr>
        <p:spPr>
          <a:xfrm flipH="1">
            <a:off x="12215262" y="6678000"/>
            <a:ext cx="144763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E654ADA-48A0-E372-319B-99FC911A388F}"/>
              </a:ext>
            </a:extLst>
          </p:cNvPr>
          <p:cNvCxnSpPr/>
          <p:nvPr userDrawn="1"/>
        </p:nvCxnSpPr>
        <p:spPr>
          <a:xfrm>
            <a:off x="11754831" y="-747000"/>
            <a:ext cx="0" cy="740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3A00266-E533-CC7F-2AF4-11987A573D16}"/>
              </a:ext>
            </a:extLst>
          </p:cNvPr>
          <p:cNvCxnSpPr/>
          <p:nvPr userDrawn="1"/>
        </p:nvCxnSpPr>
        <p:spPr>
          <a:xfrm>
            <a:off x="11754831" y="6892650"/>
            <a:ext cx="0" cy="7406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EB4ABCB-E0C0-1DD0-20BD-B4EE56DAE515}"/>
              </a:ext>
            </a:extLst>
          </p:cNvPr>
          <p:cNvSpPr txBox="1"/>
          <p:nvPr userDrawn="1"/>
        </p:nvSpPr>
        <p:spPr>
          <a:xfrm>
            <a:off x="-1476573" y="-2370"/>
            <a:ext cx="1839577" cy="343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линия выравнивания</a:t>
            </a:r>
            <a:b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latin typeface="Arial" panose="020B0604020202020204" pitchFamily="34" charset="0"/>
                <a:cs typeface="Arial" panose="020B0604020202020204" pitchFamily="34" charset="0"/>
              </a:rPr>
              <a:t>заголовка /логотипа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5B1ED9E-2DEB-2BA4-9FD2-516E7D437279}"/>
              </a:ext>
            </a:extLst>
          </p:cNvPr>
          <p:cNvSpPr/>
          <p:nvPr userDrawn="1"/>
        </p:nvSpPr>
        <p:spPr>
          <a:xfrm>
            <a:off x="-2254382" y="-307997"/>
            <a:ext cx="570746" cy="479543"/>
          </a:xfrm>
          <a:prstGeom prst="rect">
            <a:avLst/>
          </a:prstGeom>
          <a:solidFill>
            <a:srgbClr val="ED13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ADD9B4-0FB7-0721-1095-CA8E3A5BC95B}"/>
              </a:ext>
            </a:extLst>
          </p:cNvPr>
          <p:cNvSpPr txBox="1"/>
          <p:nvPr userDrawn="1"/>
        </p:nvSpPr>
        <p:spPr>
          <a:xfrm>
            <a:off x="-2375277" y="135771"/>
            <a:ext cx="978965" cy="468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sz="816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Фирменный </a:t>
            </a:r>
            <a:br>
              <a:rPr lang="ru-RU" sz="816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816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красный </a:t>
            </a:r>
            <a:br>
              <a:rPr lang="ru-RU" sz="816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" sz="816" dirty="0">
                <a:solidFill>
                  <a:srgbClr val="ED13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ED131C</a:t>
            </a:r>
            <a:endParaRPr lang="ru-RU" sz="816" dirty="0">
              <a:solidFill>
                <a:srgbClr val="ED13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49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695" r:id="rId16"/>
    <p:sldLayoutId id="2147483709" r:id="rId17"/>
    <p:sldLayoutId id="2147483710" r:id="rId18"/>
    <p:sldLayoutId id="2147483696" r:id="rId19"/>
    <p:sldLayoutId id="2147483697" r:id="rId20"/>
    <p:sldLayoutId id="2147483701" r:id="rId21"/>
    <p:sldLayoutId id="2147483708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B00EC-E7EE-51F6-B9E5-2EE6A1FA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2198708"/>
            <a:ext cx="9906000" cy="1655762"/>
          </a:xfrm>
        </p:spPr>
        <p:txBody>
          <a:bodyPr/>
          <a:lstStyle/>
          <a:p>
            <a:r>
              <a:rPr lang="ru-RU" sz="11500" dirty="0"/>
              <a:t>ПРОЕКТ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C86F7A1-D194-59A3-DD7C-D006BAFB1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1937" y="6030726"/>
            <a:ext cx="9748052" cy="1151056"/>
          </a:xfrm>
        </p:spPr>
        <p:txBody>
          <a:bodyPr/>
          <a:lstStyle/>
          <a:p>
            <a:r>
              <a:rPr lang="ru-RU" sz="3600" dirty="0"/>
              <a:t>ДОКЛАД ПРЕЗИДЕНТА КОРПОРАЦИИ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15C744A-4E19-35AE-0FBD-95346B45ED65}"/>
              </a:ext>
            </a:extLst>
          </p:cNvPr>
          <p:cNvSpPr txBox="1">
            <a:spLocks/>
          </p:cNvSpPr>
          <p:nvPr/>
        </p:nvSpPr>
        <p:spPr>
          <a:xfrm>
            <a:off x="468357" y="4064122"/>
            <a:ext cx="9906000" cy="1655762"/>
          </a:xfrm>
          <a:prstGeom prst="rect">
            <a:avLst/>
          </a:prstGeom>
        </p:spPr>
        <p:txBody>
          <a:bodyPr vert="horz" lIns="32400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i="0" kern="1200" spc="-300">
                <a:solidFill>
                  <a:srgbClr val="ED131C"/>
                </a:solidFill>
                <a:latin typeface="TT Norms Pro ExtraBold" panose="02000503030000020003" pitchFamily="2" charset="0"/>
                <a:ea typeface="+mj-ea"/>
                <a:cs typeface="+mj-cs"/>
              </a:defRPr>
            </a:lvl1pPr>
          </a:lstStyle>
          <a:p>
            <a:r>
              <a:rPr lang="ru-RU" sz="7200" dirty="0">
                <a:solidFill>
                  <a:schemeClr val="tx1"/>
                </a:solidFill>
              </a:rPr>
              <a:t>ПО УВЕЛИЧЕНИЮ</a:t>
            </a:r>
            <a:br>
              <a:rPr lang="ru-RU" sz="7200" dirty="0">
                <a:solidFill>
                  <a:schemeClr val="tx1"/>
                </a:solidFill>
              </a:rPr>
            </a:br>
            <a:r>
              <a:rPr lang="ru-RU" sz="7200" dirty="0">
                <a:solidFill>
                  <a:schemeClr val="tx1"/>
                </a:solidFill>
              </a:rPr>
              <a:t>ВЫРУЧКИ В 10 РАЗ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DD1F5B5-4D05-9F13-181F-A1B8FCC86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236681" y="902738"/>
            <a:ext cx="2216902" cy="2584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47D0C4-D200-0BD7-F0F6-4C630F098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236682" y="1303656"/>
            <a:ext cx="2216901" cy="3802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21B2684-8BC3-B903-7E2D-15B72A203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3236681" y="1839848"/>
            <a:ext cx="2216900" cy="3946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21B2684-8BC3-B903-7E2D-15B72A203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5395" y="251746"/>
            <a:ext cx="1892479" cy="33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37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Описание четвертого элемента:</a:t>
            </a:r>
            <a:br>
              <a:rPr lang="ru-RU" dirty="0">
                <a:solidFill>
                  <a:srgbClr val="ED131C"/>
                </a:solidFill>
              </a:rPr>
            </a:br>
            <a:r>
              <a:rPr lang="ru-RU" dirty="0"/>
              <a:t>буллиты и два вывода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57790" y="1398801"/>
            <a:ext cx="54410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096000" y="1379447"/>
            <a:ext cx="556424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5A2FE543-AE57-5D8C-E127-9991AD3A2021}"/>
              </a:ext>
            </a:extLst>
          </p:cNvPr>
          <p:cNvGrpSpPr/>
          <p:nvPr/>
        </p:nvGrpSpPr>
        <p:grpSpPr>
          <a:xfrm>
            <a:off x="457790" y="5103294"/>
            <a:ext cx="11354798" cy="1244368"/>
            <a:chOff x="1499558" y="5103294"/>
            <a:chExt cx="9198057" cy="1244368"/>
          </a:xfrm>
        </p:grpSpPr>
        <p:sp>
          <p:nvSpPr>
            <p:cNvPr id="11" name="Скругленный прямоугольник 10">
              <a:extLst>
                <a:ext uri="{FF2B5EF4-FFF2-40B4-BE49-F238E27FC236}">
                  <a16:creationId xmlns:a16="http://schemas.microsoft.com/office/drawing/2014/main" id="{CF633723-FAE6-3FEE-6626-AB05C5936DC0}"/>
                </a:ext>
              </a:extLst>
            </p:cNvPr>
            <p:cNvSpPr/>
            <p:nvPr/>
          </p:nvSpPr>
          <p:spPr>
            <a:xfrm>
              <a:off x="1499558" y="5103294"/>
              <a:ext cx="4537705" cy="1244368"/>
            </a:xfrm>
            <a:prstGeom prst="roundRect">
              <a:avLst>
                <a:gd name="adj" fmla="val 44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5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C5F80B4-41F3-94BF-E3BE-F0787B6D76CB}"/>
                </a:ext>
              </a:extLst>
            </p:cNvPr>
            <p:cNvSpPr txBox="1"/>
            <p:nvPr/>
          </p:nvSpPr>
          <p:spPr>
            <a:xfrm>
              <a:off x="1616013" y="5186868"/>
              <a:ext cx="428286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  <a:spcAft>
                  <a:spcPts val="600"/>
                </a:spcAft>
                <a:buClr>
                  <a:srgbClr val="ED131C"/>
                </a:buClr>
              </a:pPr>
              <a:r>
                <a:rPr lang="ru-RU" sz="1600" dirty="0">
                  <a:latin typeface="TT Norms Bold" panose="02000803040000020004" pitchFamily="2" charset="-52"/>
                </a:rPr>
                <a:t>Какой-то промежуточно важный вывод или информация, которую мы специально подчеркиваем на слайде, чтобы привлечь внимание читающего.</a:t>
              </a:r>
            </a:p>
          </p:txBody>
        </p:sp>
        <p:sp>
          <p:nvSpPr>
            <p:cNvPr id="13" name="Скругленный прямоугольник 12">
              <a:extLst>
                <a:ext uri="{FF2B5EF4-FFF2-40B4-BE49-F238E27FC236}">
                  <a16:creationId xmlns:a16="http://schemas.microsoft.com/office/drawing/2014/main" id="{189D81D6-9057-6E63-A2F4-B8F7B5A0D9AF}"/>
                </a:ext>
              </a:extLst>
            </p:cNvPr>
            <p:cNvSpPr/>
            <p:nvPr/>
          </p:nvSpPr>
          <p:spPr>
            <a:xfrm>
              <a:off x="6149975" y="5103294"/>
              <a:ext cx="4547640" cy="1244368"/>
            </a:xfrm>
            <a:prstGeom prst="roundRect">
              <a:avLst>
                <a:gd name="adj" fmla="val 9736"/>
              </a:avLst>
            </a:prstGeom>
            <a:solidFill>
              <a:srgbClr val="ED131C"/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5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2CF9F92-DFBF-EF5C-5C81-D8413138067F}"/>
                </a:ext>
              </a:extLst>
            </p:cNvPr>
            <p:cNvSpPr txBox="1"/>
            <p:nvPr/>
          </p:nvSpPr>
          <p:spPr>
            <a:xfrm>
              <a:off x="6304392" y="5221717"/>
              <a:ext cx="4059828" cy="9787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sz="1600" spc="-9" dirty="0">
                  <a:solidFill>
                    <a:schemeClr val="bg1"/>
                  </a:solidFill>
                  <a:latin typeface="TT Norms Medium" panose="02000803030000020003" pitchFamily="2" charset="-52"/>
                  <a:cs typeface="Trebuchet MS"/>
                </a:rPr>
                <a:t>Какой-то очень важный вывод, к которому важно привлечь внимание человека, читающего презентации. </a:t>
              </a:r>
            </a:p>
            <a:p>
              <a:pPr>
                <a:lnSpc>
                  <a:spcPct val="90000"/>
                </a:lnSpc>
              </a:pPr>
              <a:r>
                <a:rPr lang="ru-RU" sz="1600" spc="-9" dirty="0">
                  <a:solidFill>
                    <a:schemeClr val="bg1"/>
                  </a:solidFill>
                  <a:latin typeface="TT Norms Medium" panose="02000803030000020003" pitchFamily="2" charset="-52"/>
                  <a:cs typeface="Trebuchet MS"/>
                </a:rPr>
                <a:t>Очень важный вывод.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93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Буллиты</a:t>
            </a:r>
            <a:r>
              <a:rPr lang="ru-RU" dirty="0"/>
              <a:t> с текстом и фотография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51" y="827923"/>
            <a:ext cx="5576866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4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4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4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4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400" dirty="0">
              <a:latin typeface="TT Norms Pro" panose="02000503030000020003" pitchFamily="2" charset="0"/>
            </a:endParaRP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400" dirty="0">
              <a:latin typeface="TT Norms Pro" panose="02000503030000020003" pitchFamily="2" charset="0"/>
            </a:endParaRP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400" dirty="0">
              <a:latin typeface="TT Norms Pro" panose="02000503030000020003" pitchFamily="2" charset="0"/>
            </a:endParaRP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400" dirty="0">
              <a:latin typeface="TT Norms Pro" panose="02000503030000020003" pitchFamily="2" charset="0"/>
            </a:endParaRPr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38150" y="4772297"/>
            <a:ext cx="5446799" cy="1495329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88895" y="4975967"/>
            <a:ext cx="50377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400" dirty="0">
                <a:latin typeface="TT Norms Bold" panose="02000803040000020004" pitchFamily="2" charset="-52"/>
              </a:rPr>
              <a:t>Какой-то промежуточно важный вывод или информация, которую мы специально подчеркиваем на слайде, чтобы привлечь внимание читающего.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F2560D-074B-7099-5FEA-844A252074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05" t="19234" r="11530" b="4373"/>
          <a:stretch/>
        </p:blipFill>
        <p:spPr>
          <a:xfrm>
            <a:off x="6176985" y="2308614"/>
            <a:ext cx="5635603" cy="3929510"/>
          </a:xfrm>
          <a:prstGeom prst="roundRect">
            <a:avLst>
              <a:gd name="adj" fmla="val 3534"/>
            </a:avLst>
          </a:prstGeom>
        </p:spPr>
      </p:pic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B36529FD-B03A-36E0-1862-79E080C63FA1}"/>
              </a:ext>
            </a:extLst>
          </p:cNvPr>
          <p:cNvSpPr/>
          <p:nvPr/>
        </p:nvSpPr>
        <p:spPr>
          <a:xfrm>
            <a:off x="6176984" y="827922"/>
            <a:ext cx="5635604" cy="1244368"/>
          </a:xfrm>
          <a:prstGeom prst="roundRect">
            <a:avLst>
              <a:gd name="adj" fmla="val 9736"/>
            </a:avLst>
          </a:prstGeom>
          <a:solidFill>
            <a:srgbClr val="ED131C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6271014" y="1016141"/>
            <a:ext cx="534583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b="1" spc="-9" dirty="0">
                <a:solidFill>
                  <a:schemeClr val="bg1"/>
                </a:solidFill>
                <a:latin typeface="TT Norms Pro" panose="02000503030000020003" pitchFamily="2" charset="0"/>
                <a:cs typeface="Trebuchet MS"/>
              </a:rPr>
              <a:t>Какой-то очень важный вывод, к которому важно привлечь внимание человека, читающего презентации. Какой-то очень важный вывод, к которому важно привлечь внимание человека.</a:t>
            </a:r>
          </a:p>
        </p:txBody>
      </p:sp>
    </p:spTree>
    <p:extLst>
      <p:ext uri="{BB962C8B-B14F-4D97-AF65-F5344CB8AC3E}">
        <p14:creationId xmlns:p14="http://schemas.microsoft.com/office/powerpoint/2010/main" val="80031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88915"/>
            <a:ext cx="9177487" cy="762166"/>
          </a:xfrm>
        </p:spPr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Текст,</a:t>
            </a:r>
            <a:r>
              <a:rPr lang="ru-RU" dirty="0"/>
              <a:t> несколько фото и подписи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F9F92-DFBF-EF5C-5C81-D8413138067F}"/>
              </a:ext>
            </a:extLst>
          </p:cNvPr>
          <p:cNvSpPr txBox="1"/>
          <p:nvPr/>
        </p:nvSpPr>
        <p:spPr>
          <a:xfrm>
            <a:off x="1567124" y="5221717"/>
            <a:ext cx="87920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spc="-9" dirty="0">
                <a:solidFill>
                  <a:schemeClr val="bg1"/>
                </a:solidFill>
                <a:latin typeface="TT Norms Medium" panose="02000803030000020003" pitchFamily="2" charset="-52"/>
                <a:cs typeface="Trebuchet MS"/>
              </a:rPr>
              <a:t>Корпорация «Синергия» реализует модель непрерывного образования на базе собственных технологических ресурсов и экспертизы. Корпорация «Синергия» реализует модель непрерывного образования на базе собственных технологических ресурсов и экспертизы. Корпорация «Синергия» реализует модель непрерывного образования.</a:t>
            </a:r>
          </a:p>
          <a:p>
            <a:pPr>
              <a:lnSpc>
                <a:spcPct val="90000"/>
              </a:lnSpc>
            </a:pPr>
            <a:endParaRPr lang="ru-RU" sz="1600" spc="-9" dirty="0">
              <a:solidFill>
                <a:schemeClr val="bg1"/>
              </a:solidFill>
              <a:latin typeface="TT Norms Medium" panose="02000803030000020003" pitchFamily="2" charset="-52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6163823" y="1097235"/>
            <a:ext cx="442079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b="1" spc="-9" dirty="0">
                <a:solidFill>
                  <a:schemeClr val="bg1"/>
                </a:solidFill>
                <a:latin typeface="TT Norms Pro" panose="02000503030000020003" pitchFamily="2" charset="0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4440BFC2-AB97-1E70-83DA-090B0F19BA15}"/>
              </a:ext>
            </a:extLst>
          </p:cNvPr>
          <p:cNvGrpSpPr/>
          <p:nvPr/>
        </p:nvGrpSpPr>
        <p:grpSpPr>
          <a:xfrm>
            <a:off x="438150" y="5221716"/>
            <a:ext cx="11374438" cy="1078899"/>
            <a:chOff x="1498600" y="5221716"/>
            <a:chExt cx="9193213" cy="1078899"/>
          </a:xfrm>
        </p:grpSpPr>
        <p:sp>
          <p:nvSpPr>
            <p:cNvPr id="7" name="Скругленный прямоугольник 6">
              <a:extLst>
                <a:ext uri="{FF2B5EF4-FFF2-40B4-BE49-F238E27FC236}">
                  <a16:creationId xmlns:a16="http://schemas.microsoft.com/office/drawing/2014/main" id="{CF633723-FAE6-3FEE-6626-AB05C5936DC0}"/>
                </a:ext>
              </a:extLst>
            </p:cNvPr>
            <p:cNvSpPr/>
            <p:nvPr/>
          </p:nvSpPr>
          <p:spPr>
            <a:xfrm>
              <a:off x="1498600" y="5221716"/>
              <a:ext cx="2996320" cy="1078899"/>
            </a:xfrm>
            <a:prstGeom prst="roundRect">
              <a:avLst>
                <a:gd name="adj" fmla="val 44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  <a:buClr>
                  <a:srgbClr val="ED131C"/>
                </a:buClr>
              </a:pP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Корпорация «Синергия» реализует модель непрерывного образования на базе собственных </a:t>
              </a:r>
              <a:r>
                <a:rPr lang="ru-RU" sz="1200" dirty="0" err="1">
                  <a:solidFill>
                    <a:schemeClr val="tx1"/>
                  </a:solidFill>
                  <a:latin typeface="TT Norms Bold" panose="02000803040000020004" pitchFamily="2" charset="-52"/>
                </a:rPr>
                <a:t>техноло-гических</a:t>
              </a: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 ресурсов.</a:t>
              </a:r>
            </a:p>
          </p:txBody>
        </p:sp>
        <p:sp>
          <p:nvSpPr>
            <p:cNvPr id="23" name="Скругленный прямоугольник 22">
              <a:extLst>
                <a:ext uri="{FF2B5EF4-FFF2-40B4-BE49-F238E27FC236}">
                  <a16:creationId xmlns:a16="http://schemas.microsoft.com/office/drawing/2014/main" id="{CF633723-FAE6-3FEE-6626-AB05C5936DC0}"/>
                </a:ext>
              </a:extLst>
            </p:cNvPr>
            <p:cNvSpPr/>
            <p:nvPr/>
          </p:nvSpPr>
          <p:spPr>
            <a:xfrm>
              <a:off x="4596171" y="5221716"/>
              <a:ext cx="2960877" cy="1078899"/>
            </a:xfrm>
            <a:prstGeom prst="roundRect">
              <a:avLst>
                <a:gd name="adj" fmla="val 44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  <a:buClr>
                  <a:srgbClr val="ED131C"/>
                </a:buClr>
              </a:pP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Корпорация «Синергия» реализует модель непрерывного образования на базе собственных </a:t>
              </a:r>
              <a:r>
                <a:rPr lang="ru-RU" sz="1200" dirty="0" err="1">
                  <a:solidFill>
                    <a:schemeClr val="tx1"/>
                  </a:solidFill>
                  <a:latin typeface="TT Norms Bold" panose="02000803040000020004" pitchFamily="2" charset="-52"/>
                </a:rPr>
                <a:t>техноло-гических</a:t>
              </a: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 ресурсов.</a:t>
              </a:r>
            </a:p>
          </p:txBody>
        </p:sp>
        <p:sp>
          <p:nvSpPr>
            <p:cNvPr id="25" name="Скругленный прямоугольник 24">
              <a:extLst>
                <a:ext uri="{FF2B5EF4-FFF2-40B4-BE49-F238E27FC236}">
                  <a16:creationId xmlns:a16="http://schemas.microsoft.com/office/drawing/2014/main" id="{CF633723-FAE6-3FEE-6626-AB05C5936DC0}"/>
                </a:ext>
              </a:extLst>
            </p:cNvPr>
            <p:cNvSpPr/>
            <p:nvPr/>
          </p:nvSpPr>
          <p:spPr>
            <a:xfrm>
              <a:off x="7698643" y="5221716"/>
              <a:ext cx="2993170" cy="1078899"/>
            </a:xfrm>
            <a:prstGeom prst="roundRect">
              <a:avLst>
                <a:gd name="adj" fmla="val 4406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spcBef>
                  <a:spcPts val="600"/>
                </a:spcBef>
                <a:spcAft>
                  <a:spcPts val="600"/>
                </a:spcAft>
                <a:buClr>
                  <a:srgbClr val="ED131C"/>
                </a:buClr>
              </a:pP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Корпорация «Синергия» реализует модель непрерывного образования на базе собственных </a:t>
              </a:r>
              <a:r>
                <a:rPr lang="ru-RU" sz="1200" dirty="0" err="1">
                  <a:solidFill>
                    <a:schemeClr val="tx1"/>
                  </a:solidFill>
                  <a:latin typeface="TT Norms Bold" panose="02000803040000020004" pitchFamily="2" charset="-52"/>
                </a:rPr>
                <a:t>техноло-гических</a:t>
              </a:r>
              <a:r>
                <a:rPr lang="ru-RU" sz="1200" dirty="0">
                  <a:solidFill>
                    <a:schemeClr val="tx1"/>
                  </a:solidFill>
                  <a:latin typeface="TT Norms Bold" panose="02000803040000020004" pitchFamily="2" charset="-52"/>
                </a:rPr>
                <a:t> ресурсов.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438151" y="884980"/>
            <a:ext cx="5550658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b="1" spc="-9" dirty="0">
                <a:latin typeface="TT Norms Pro" panose="02000503030000020003" pitchFamily="2" charset="0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6096000" y="884435"/>
            <a:ext cx="5636843" cy="67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7E90FD1-FFE9-311C-65FB-CDA8387A65F2}"/>
              </a:ext>
            </a:extLst>
          </p:cNvPr>
          <p:cNvGrpSpPr/>
          <p:nvPr/>
        </p:nvGrpSpPr>
        <p:grpSpPr>
          <a:xfrm>
            <a:off x="438151" y="1876069"/>
            <a:ext cx="11157906" cy="3222488"/>
            <a:chOff x="438151" y="1876069"/>
            <a:chExt cx="11157906" cy="3222488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D8AD8B2-E785-A5B6-E1E3-00BB25CE90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1" t="13429" r="18354" b="2237"/>
            <a:stretch/>
          </p:blipFill>
          <p:spPr>
            <a:xfrm>
              <a:off x="438151" y="1876069"/>
              <a:ext cx="3602626" cy="3222488"/>
            </a:xfrm>
            <a:prstGeom prst="roundRect">
              <a:avLst>
                <a:gd name="adj" fmla="val 2710"/>
              </a:avLst>
            </a:prstGeom>
          </p:spPr>
        </p:pic>
        <p:pic>
          <p:nvPicPr>
            <p:cNvPr id="4" name="Рисунок 3">
              <a:extLst>
                <a:ext uri="{FF2B5EF4-FFF2-40B4-BE49-F238E27FC236}">
                  <a16:creationId xmlns:a16="http://schemas.microsoft.com/office/drawing/2014/main" id="{7EE1BFA2-C5A1-6CCD-CA5B-7276BB394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1" t="13429" r="18354" b="2237"/>
            <a:stretch/>
          </p:blipFill>
          <p:spPr>
            <a:xfrm>
              <a:off x="4215791" y="1876069"/>
              <a:ext cx="3602626" cy="3222488"/>
            </a:xfrm>
            <a:prstGeom prst="roundRect">
              <a:avLst>
                <a:gd name="adj" fmla="val 2710"/>
              </a:avLst>
            </a:prstGeom>
          </p:spPr>
        </p:pic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0B459787-A2A1-6729-08B5-9A493525B2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631" t="13429" r="18354" b="2237"/>
            <a:stretch/>
          </p:blipFill>
          <p:spPr>
            <a:xfrm>
              <a:off x="7993431" y="1876069"/>
              <a:ext cx="3602626" cy="3222488"/>
            </a:xfrm>
            <a:prstGeom prst="roundRect">
              <a:avLst>
                <a:gd name="adj" fmla="val 2710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243057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308135"/>
            <a:ext cx="9177487" cy="764809"/>
          </a:xfrm>
        </p:spPr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Типовой слайд </a:t>
            </a:r>
            <a:r>
              <a:rPr lang="ru-RU" dirty="0"/>
              <a:t>с описанием события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6144808" y="1097235"/>
            <a:ext cx="5371471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b="1" spc="-9" dirty="0">
                <a:solidFill>
                  <a:schemeClr val="bg1"/>
                </a:solidFill>
                <a:latin typeface="TT Norms Pro" panose="02000503030000020003" pitchFamily="2" charset="0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361951" y="967354"/>
            <a:ext cx="5656183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b="1" spc="-9" dirty="0">
                <a:latin typeface="TT Norms Pro" panose="02000503030000020003" pitchFamily="2" charset="0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6D4840-EA31-95D4-31E7-01A54F595FB6}"/>
              </a:ext>
            </a:extLst>
          </p:cNvPr>
          <p:cNvSpPr txBox="1"/>
          <p:nvPr/>
        </p:nvSpPr>
        <p:spPr>
          <a:xfrm>
            <a:off x="361950" y="1844711"/>
            <a:ext cx="5581930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521" marR="4609">
              <a:lnSpc>
                <a:spcPct val="90000"/>
              </a:lnSpc>
              <a:spcBef>
                <a:spcPts val="177"/>
              </a:spcBef>
            </a:pPr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маркетинга.</a:t>
            </a: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71107" y="2866169"/>
            <a:ext cx="2513494" cy="1220198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endParaRPr lang="ru-RU" sz="3200" dirty="0">
              <a:solidFill>
                <a:srgbClr val="ED131C"/>
              </a:solidFill>
              <a:latin typeface="TT Norms Bold" panose="02000803040000020004" pitchFamily="2" charset="-52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7070" y="2934549"/>
            <a:ext cx="2057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3600" dirty="0">
                <a:solidFill>
                  <a:srgbClr val="ED131C"/>
                </a:solidFill>
                <a:latin typeface="TT Norms Bold" panose="02000803040000020004" pitchFamily="2" charset="-52"/>
              </a:rPr>
              <a:t>5000+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53099" y="3479125"/>
            <a:ext cx="15197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сотрудников</a:t>
            </a:r>
            <a:br>
              <a:rPr lang="ru-RU" sz="1400" spc="-9" dirty="0">
                <a:latin typeface="TT Norms Medium" panose="02000803030000020003" pitchFamily="2" charset="-52"/>
                <a:cs typeface="Trebuchet MS"/>
              </a:rPr>
            </a:br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в команде</a:t>
            </a:r>
            <a:endParaRPr lang="ru-RU" sz="1400" dirty="0"/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3350740" y="2872686"/>
            <a:ext cx="2552559" cy="1220198"/>
          </a:xfrm>
          <a:prstGeom prst="roundRect">
            <a:avLst>
              <a:gd name="adj" fmla="val 44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endParaRPr lang="ru-RU" sz="3200" dirty="0">
              <a:solidFill>
                <a:srgbClr val="ED131C"/>
              </a:solidFill>
              <a:latin typeface="TT Norms Bold" panose="02000803040000020004" pitchFamily="2" charset="-52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3464224" y="2921141"/>
            <a:ext cx="2290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3600" dirty="0">
                <a:solidFill>
                  <a:srgbClr val="ED131C"/>
                </a:solidFill>
                <a:latin typeface="TT Norms Bold" panose="02000803040000020004" pitchFamily="2" charset="-52"/>
              </a:rPr>
              <a:t>5000+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3464226" y="3461449"/>
            <a:ext cx="220138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сотрудников</a:t>
            </a:r>
            <a:br>
              <a:rPr lang="ru-RU" sz="1400" spc="-9" dirty="0">
                <a:latin typeface="TT Norms Medium" panose="02000803030000020003" pitchFamily="2" charset="-52"/>
                <a:cs typeface="Trebuchet MS"/>
              </a:rPr>
            </a:br>
            <a:r>
              <a:rPr lang="ru-RU" sz="1400" spc="-9" dirty="0">
                <a:latin typeface="TT Norms Medium" panose="02000803030000020003" pitchFamily="2" charset="-52"/>
                <a:cs typeface="Trebuchet MS"/>
              </a:rPr>
              <a:t>в команде</a:t>
            </a:r>
            <a:endParaRPr lang="ru-RU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203307" y="967355"/>
            <a:ext cx="5609280" cy="3223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ctr">
              <a:spcAft>
                <a:spcPts val="600"/>
              </a:spcAft>
              <a:buClr>
                <a:srgbClr val="FF0040"/>
              </a:buClr>
              <a:defRPr/>
            </a:pPr>
            <a:r>
              <a:rPr lang="ru-RU" sz="1600" dirty="0">
                <a:solidFill>
                  <a:prstClr val="black"/>
                </a:solidFill>
                <a:latin typeface="TT Norms Bold" panose="02000803040000020004" pitchFamily="2" charset="-52"/>
                <a:cs typeface="Arial" panose="020B0604020202020204" pitchFamily="34" charset="0"/>
              </a:rPr>
              <a:t>Содержание: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Корпоративная культура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Цифровые показатели 2023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Ключевые достижения 2023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Проблемные зоны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Концепция и видение</a:t>
            </a:r>
            <a:endParaRPr lang="en-US" sz="1600" dirty="0">
              <a:solidFill>
                <a:prstClr val="black"/>
              </a:solidFill>
              <a:latin typeface="TT Norms Medium" panose="02000803030000020003" pitchFamily="2" charset="-52"/>
              <a:cs typeface="Arial" panose="020B0604020202020204" pitchFamily="34" charset="0"/>
            </a:endParaRP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Базовый способ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Проекты стратегического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Базовый способ</a:t>
            </a:r>
          </a:p>
          <a:p>
            <a:pPr marL="457200" indent="-457200" defTabSz="914400" fontAlgn="ctr">
              <a:spcAft>
                <a:spcPts val="3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sz="1600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Проекты стратегического</a:t>
            </a:r>
            <a:endParaRPr lang="ru-RU" sz="1600" dirty="0">
              <a:latin typeface="TT Norms Pro" panose="02000503030000020003" pitchFamily="2" charset="0"/>
            </a:endParaRPr>
          </a:p>
          <a:p>
            <a:pPr defTabSz="914400" fontAlgn="ctr">
              <a:spcAft>
                <a:spcPts val="600"/>
              </a:spcAft>
              <a:buClr>
                <a:srgbClr val="FF0040"/>
              </a:buClr>
              <a:defRPr/>
            </a:pPr>
            <a:endParaRPr lang="ru-RU" sz="1600" dirty="0">
              <a:latin typeface="TT Norms Pro" panose="02000503030000020003" pitchFamily="2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D8AD8B2-E785-A5B6-E1E3-00BB25CE90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0" t="13429" r="27493" b="2237"/>
          <a:stretch/>
        </p:blipFill>
        <p:spPr>
          <a:xfrm>
            <a:off x="451574" y="4239895"/>
            <a:ext cx="2552559" cy="2261744"/>
          </a:xfrm>
          <a:prstGeom prst="roundRect">
            <a:avLst>
              <a:gd name="adj" fmla="val 2710"/>
            </a:avLst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6FE6267-2F8A-48EE-8DE3-CA0C85E67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0" t="13429" r="27493" b="2237"/>
          <a:stretch/>
        </p:blipFill>
        <p:spPr>
          <a:xfrm>
            <a:off x="3391321" y="4239895"/>
            <a:ext cx="2552559" cy="2261744"/>
          </a:xfrm>
          <a:prstGeom prst="roundRect">
            <a:avLst>
              <a:gd name="adj" fmla="val 2710"/>
            </a:avLst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5D9532-1098-C5D3-D8E9-E9C0957D66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0" t="13429" r="27493" b="2237"/>
          <a:stretch/>
        </p:blipFill>
        <p:spPr>
          <a:xfrm>
            <a:off x="6331068" y="4239895"/>
            <a:ext cx="2552559" cy="2261744"/>
          </a:xfrm>
          <a:prstGeom prst="roundRect">
            <a:avLst>
              <a:gd name="adj" fmla="val 2710"/>
            </a:avLst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46DD2E-328B-A1CC-58F8-31C99F71D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80" t="13429" r="27493" b="2237"/>
          <a:stretch/>
        </p:blipFill>
        <p:spPr>
          <a:xfrm>
            <a:off x="9270815" y="4239895"/>
            <a:ext cx="2552559" cy="2261744"/>
          </a:xfrm>
          <a:prstGeom prst="roundRect">
            <a:avLst>
              <a:gd name="adj" fmla="val 2710"/>
            </a:avLst>
          </a:prstGeom>
        </p:spPr>
      </p:pic>
    </p:spTree>
    <p:extLst>
      <p:ext uri="{BB962C8B-B14F-4D97-AF65-F5344CB8AC3E}">
        <p14:creationId xmlns:p14="http://schemas.microsoft.com/office/powerpoint/2010/main" val="2702468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Дорожная карта </a:t>
            </a:r>
            <a:r>
              <a:rPr lang="ru-RU" dirty="0"/>
              <a:t>проекта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584998"/>
              </p:ext>
            </p:extLst>
          </p:nvPr>
        </p:nvGraphicFramePr>
        <p:xfrm>
          <a:off x="438150" y="1079500"/>
          <a:ext cx="11374437" cy="497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1741">
                  <a:extLst>
                    <a:ext uri="{9D8B030D-6E8A-4147-A177-3AD203B41FA5}">
                      <a16:colId xmlns:a16="http://schemas.microsoft.com/office/drawing/2014/main" val="2657110071"/>
                    </a:ext>
                  </a:extLst>
                </a:gridCol>
                <a:gridCol w="4351180">
                  <a:extLst>
                    <a:ext uri="{9D8B030D-6E8A-4147-A177-3AD203B41FA5}">
                      <a16:colId xmlns:a16="http://schemas.microsoft.com/office/drawing/2014/main" val="1724510410"/>
                    </a:ext>
                  </a:extLst>
                </a:gridCol>
                <a:gridCol w="2370341">
                  <a:extLst>
                    <a:ext uri="{9D8B030D-6E8A-4147-A177-3AD203B41FA5}">
                      <a16:colId xmlns:a16="http://schemas.microsoft.com/office/drawing/2014/main" val="1959011586"/>
                    </a:ext>
                  </a:extLst>
                </a:gridCol>
                <a:gridCol w="2385510">
                  <a:extLst>
                    <a:ext uri="{9D8B030D-6E8A-4147-A177-3AD203B41FA5}">
                      <a16:colId xmlns:a16="http://schemas.microsoft.com/office/drawing/2014/main" val="81179956"/>
                    </a:ext>
                  </a:extLst>
                </a:gridCol>
                <a:gridCol w="1685665">
                  <a:extLst>
                    <a:ext uri="{9D8B030D-6E8A-4147-A177-3AD203B41FA5}">
                      <a16:colId xmlns:a16="http://schemas.microsoft.com/office/drawing/2014/main" val="1209738506"/>
                    </a:ext>
                  </a:extLst>
                </a:gridCol>
              </a:tblGrid>
              <a:tr h="6961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№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Название задачи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Ответственный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Рабочая </a:t>
                      </a:r>
                      <a:b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</a:br>
                      <a:r>
                        <a:rPr lang="ru-RU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TT Norms Bold" panose="02000803040000020004" pitchFamily="2" charset="-52"/>
                        </a:rPr>
                        <a:t>группа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Срок</a:t>
                      </a:r>
                      <a:endParaRPr lang="ru-RU" sz="16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16985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600" u="none" strike="noStrike" dirty="0">
                          <a:effectLst/>
                          <a:latin typeface="TT Norms Pro"/>
                        </a:rPr>
                        <a:t>1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600" u="none" strike="noStrike" dirty="0">
                          <a:effectLst/>
                          <a:latin typeface="TT Norms Pro"/>
                        </a:rPr>
                        <a:t>Покрасить стены</a:t>
                      </a:r>
                      <a:endParaRPr lang="ru-RU" sz="1600" dirty="0"/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95902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2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Положить пол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T Norms Regular" panose="02000503030000020003" pitchFamily="2" charset="-52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912045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3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Поставить шкафы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T Norms Regular" panose="02000503030000020003" pitchFamily="2" charset="-52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24944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4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Повесить жалюзи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T Norms Regular" panose="02000503030000020003" pitchFamily="2" charset="-52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40441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5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Еще что-нибудь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T Norms Regular" panose="02000503030000020003" pitchFamily="2" charset="-52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179292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Еще что-нибудь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T Norms Regular" panose="02000503030000020003" pitchFamily="2" charset="-52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5691577"/>
                  </a:ext>
                </a:extLst>
              </a:tr>
              <a:tr h="6117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Еще что-нибудь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Иванов А. А.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Regular" panose="02000503030000020003" pitchFamily="2" charset="-52"/>
                          <a:ea typeface="+mn-ea"/>
                          <a:cs typeface="+mn-cs"/>
                        </a:rPr>
                        <a:t>Петров А., Сидоров Б.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01.01.2030</a:t>
                      </a:r>
                      <a:endParaRPr kumimoji="0" lang="ru-RU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806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8274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Таблица с цифрами </a:t>
            </a:r>
            <a:r>
              <a:rPr lang="ru-RU" dirty="0"/>
              <a:t>и вывод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45391"/>
              </p:ext>
            </p:extLst>
          </p:nvPr>
        </p:nvGraphicFramePr>
        <p:xfrm>
          <a:off x="438150" y="947390"/>
          <a:ext cx="11374439" cy="4468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13513">
                  <a:extLst>
                    <a:ext uri="{9D8B030D-6E8A-4147-A177-3AD203B41FA5}">
                      <a16:colId xmlns:a16="http://schemas.microsoft.com/office/drawing/2014/main" val="2657110071"/>
                    </a:ext>
                  </a:extLst>
                </a:gridCol>
                <a:gridCol w="1467967">
                  <a:extLst>
                    <a:ext uri="{9D8B030D-6E8A-4147-A177-3AD203B41FA5}">
                      <a16:colId xmlns:a16="http://schemas.microsoft.com/office/drawing/2014/main" val="1724510410"/>
                    </a:ext>
                  </a:extLst>
                </a:gridCol>
                <a:gridCol w="1466937">
                  <a:extLst>
                    <a:ext uri="{9D8B030D-6E8A-4147-A177-3AD203B41FA5}">
                      <a16:colId xmlns:a16="http://schemas.microsoft.com/office/drawing/2014/main" val="1959011586"/>
                    </a:ext>
                  </a:extLst>
                </a:gridCol>
                <a:gridCol w="1458772">
                  <a:extLst>
                    <a:ext uri="{9D8B030D-6E8A-4147-A177-3AD203B41FA5}">
                      <a16:colId xmlns:a16="http://schemas.microsoft.com/office/drawing/2014/main" val="1209738506"/>
                    </a:ext>
                  </a:extLst>
                </a:gridCol>
                <a:gridCol w="1384363">
                  <a:extLst>
                    <a:ext uri="{9D8B030D-6E8A-4147-A177-3AD203B41FA5}">
                      <a16:colId xmlns:a16="http://schemas.microsoft.com/office/drawing/2014/main" val="2127094162"/>
                    </a:ext>
                  </a:extLst>
                </a:gridCol>
                <a:gridCol w="1420317">
                  <a:extLst>
                    <a:ext uri="{9D8B030D-6E8A-4147-A177-3AD203B41FA5}">
                      <a16:colId xmlns:a16="http://schemas.microsoft.com/office/drawing/2014/main" val="235086916"/>
                    </a:ext>
                  </a:extLst>
                </a:gridCol>
                <a:gridCol w="1862570">
                  <a:extLst>
                    <a:ext uri="{9D8B030D-6E8A-4147-A177-3AD203B41FA5}">
                      <a16:colId xmlns:a16="http://schemas.microsoft.com/office/drawing/2014/main" val="3604822155"/>
                    </a:ext>
                  </a:extLst>
                </a:gridCol>
              </a:tblGrid>
              <a:tr h="52954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Какой-то</a:t>
                      </a:r>
                      <a:b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</a:br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показатель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2021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2022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2023 </a:t>
                      </a:r>
                      <a:r>
                        <a:rPr lang="ru-RU" sz="15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(Ф)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Динамика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Удельный вес по 2023 г.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16985"/>
                  </a:ext>
                </a:extLst>
              </a:tr>
              <a:tr h="55538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2021/</a:t>
                      </a:r>
                      <a:b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</a:br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2022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2022/</a:t>
                      </a:r>
                      <a:b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</a:br>
                      <a:r>
                        <a:rPr lang="ru-RU" sz="1500" b="1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2023</a:t>
                      </a:r>
                      <a:endParaRPr lang="ru-RU" sz="1500" b="1" i="0" u="none" strike="noStrike" dirty="0">
                        <a:solidFill>
                          <a:schemeClr val="tx1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88795"/>
                  </a:ext>
                </a:extLst>
              </a:tr>
              <a:tr h="5295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Текст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>
                      <a:solidFill>
                        <a:schemeClr val="tx1"/>
                      </a:solidFill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100 000</a:t>
                      </a:r>
                      <a:endParaRPr lang="ru-RU" dirty="0"/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10%</a:t>
                      </a:r>
                      <a:endParaRPr lang="ru-RU" dirty="0"/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-10%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u="none" strike="noStrike" dirty="0">
                          <a:solidFill>
                            <a:schemeClr val="tx1"/>
                          </a:solidFill>
                          <a:effectLst/>
                          <a:latin typeface="TT Norms Pro"/>
                        </a:rPr>
                        <a:t> 100</a:t>
                      </a:r>
                      <a:r>
                        <a:rPr lang="ru-RU" sz="1500" u="none" strike="noStrike" dirty="0">
                          <a:effectLst/>
                        </a:rPr>
                        <a:t>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895902"/>
                  </a:ext>
                </a:extLst>
              </a:tr>
              <a:tr h="529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Текст</a:t>
                      </a:r>
                      <a:endParaRPr kumimoji="0" lang="ru-RU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-10%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23%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912045"/>
                  </a:ext>
                </a:extLst>
              </a:tr>
              <a:tr h="529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Текст</a:t>
                      </a:r>
                      <a:endParaRPr kumimoji="0" lang="ru-RU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-10%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TT Norms Pro"/>
                        </a:rPr>
                        <a:t>20%</a:t>
                      </a:r>
                      <a:endParaRPr lang="ru-RU" b="0" i="0" noProof="0" dirty="0">
                        <a:solidFill>
                          <a:srgbClr val="000000"/>
                        </a:solidFill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524944"/>
                  </a:ext>
                </a:extLst>
              </a:tr>
              <a:tr h="529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Текст</a:t>
                      </a:r>
                      <a:endParaRPr kumimoji="0" lang="ru-RU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-10%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7%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340441"/>
                  </a:ext>
                </a:extLst>
              </a:tr>
              <a:tr h="5295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Текст</a:t>
                      </a:r>
                      <a:endParaRPr kumimoji="0" lang="ru-RU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T Norms Pro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-10%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1500" u="none" strike="noStrike" dirty="0">
                          <a:effectLst/>
                          <a:latin typeface="TT Norms Pro"/>
                        </a:rPr>
                        <a:t>3%</a:t>
                      </a:r>
                      <a:endParaRPr lang="ru-RU" sz="1500" b="0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/>
                      </a:solidFill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179292"/>
                  </a:ext>
                </a:extLst>
              </a:tr>
              <a:tr h="718828">
                <a:tc>
                  <a:txBody>
                    <a:bodyPr/>
                    <a:lstStyle/>
                    <a:p>
                      <a:pPr algn="l" fontAlgn="b"/>
                      <a:r>
                        <a:rPr lang="ru-RU" sz="1500" b="1" u="none" strike="noStrike" dirty="0">
                          <a:effectLst/>
                          <a:latin typeface="TT Norms Pro"/>
                        </a:rPr>
                        <a:t>ИТОГО: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T Norms Pro"/>
                          <a:ea typeface="+mn-ea"/>
                          <a:cs typeface="+mn-cs"/>
                        </a:rPr>
                        <a:t>100 000</a:t>
                      </a:r>
                      <a:endParaRPr kumimoji="0" lang="ru-RU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  <a:latin typeface="TT Norms Pro"/>
                        </a:rPr>
                        <a:t>100%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  <a:latin typeface="TT Norms Pro"/>
                        </a:rPr>
                        <a:t>-100%</a:t>
                      </a: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500" b="1" u="none" strike="noStrike" dirty="0">
                          <a:effectLst/>
                          <a:latin typeface="TT Norms Pro"/>
                        </a:rPr>
                        <a:t>100%</a:t>
                      </a:r>
                      <a:endParaRPr lang="ru-RU" sz="1500" b="1" i="0" u="none" strike="noStrike" dirty="0">
                        <a:solidFill>
                          <a:srgbClr val="000000"/>
                        </a:solidFill>
                        <a:effectLst/>
                        <a:latin typeface="TT Norms Pro"/>
                      </a:endParaRPr>
                    </a:p>
                  </a:txBody>
                  <a:tcPr marL="57471" marR="57471" marT="57471" marB="57471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479046"/>
                  </a:ext>
                </a:extLst>
              </a:tr>
            </a:tbl>
          </a:graphicData>
        </a:graphic>
      </p:graphicFrame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189D81D6-9057-6E63-A2F4-B8F7B5A0D9AF}"/>
              </a:ext>
            </a:extLst>
          </p:cNvPr>
          <p:cNvSpPr/>
          <p:nvPr/>
        </p:nvSpPr>
        <p:spPr>
          <a:xfrm>
            <a:off x="438151" y="5565478"/>
            <a:ext cx="11374438" cy="875552"/>
          </a:xfrm>
          <a:prstGeom prst="roundRect">
            <a:avLst>
              <a:gd name="adj" fmla="val 9736"/>
            </a:avLst>
          </a:prstGeom>
          <a:solidFill>
            <a:srgbClr val="ED131C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F9F92-DFBF-EF5C-5C81-D8413138067F}"/>
              </a:ext>
            </a:extLst>
          </p:cNvPr>
          <p:cNvSpPr txBox="1"/>
          <p:nvPr/>
        </p:nvSpPr>
        <p:spPr>
          <a:xfrm>
            <a:off x="684223" y="5717878"/>
            <a:ext cx="10641002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spc="-9" dirty="0">
                <a:solidFill>
                  <a:schemeClr val="bg1"/>
                </a:solidFill>
                <a:latin typeface="TT Norms Medium" panose="02000803030000020003" pitchFamily="2" charset="-52"/>
                <a:cs typeface="Trebuchet MS"/>
              </a:rPr>
              <a:t>Какой-то очень важный вывод, к которому важно привлечь внимание человека, читающего презентации. Очень важный вывод.</a:t>
            </a:r>
          </a:p>
        </p:txBody>
      </p:sp>
    </p:spTree>
    <p:extLst>
      <p:ext uri="{BB962C8B-B14F-4D97-AF65-F5344CB8AC3E}">
        <p14:creationId xmlns:p14="http://schemas.microsoft.com/office/powerpoint/2010/main" val="134233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Содержание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50" y="1078118"/>
            <a:ext cx="4538663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Концепция проекта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latin typeface="TT Norms Medium" panose="02000803030000020003" pitchFamily="2" charset="-52"/>
              </a:rPr>
              <a:t>Задачи проекта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latin typeface="TT Norms Medium" panose="02000803030000020003" pitchFamily="2" charset="-52"/>
              </a:rPr>
              <a:t>Структура проекта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latin typeface="TT Norms Medium" panose="02000803030000020003" pitchFamily="2" charset="-52"/>
              </a:rPr>
              <a:t>Описание первого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latin typeface="TT Norms Medium" panose="02000803030000020003" pitchFamily="2" charset="-52"/>
              </a:rPr>
              <a:t>Описание второго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r>
              <a:rPr lang="ru-RU" dirty="0">
                <a:latin typeface="TT Norms Medium" panose="02000803030000020003" pitchFamily="2" charset="-52"/>
              </a:rPr>
              <a:t>Описание третьего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Описание следующего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Описание следующего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Описание следующего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Описание следующего элемента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Описание какого-то мероприятия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7"/>
              <a:defRPr/>
            </a:pPr>
            <a:r>
              <a:rPr lang="ru-RU" dirty="0">
                <a:solidFill>
                  <a:prstClr val="black"/>
                </a:solidFill>
                <a:latin typeface="TT Norms Medium" panose="02000803030000020003" pitchFamily="2" charset="-52"/>
                <a:cs typeface="Arial" panose="020B0604020202020204" pitchFamily="34" charset="0"/>
              </a:rPr>
              <a:t>Дорожная карта проекта</a:t>
            </a: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endParaRPr lang="ru-RU" dirty="0">
              <a:latin typeface="TT Norms Medium" panose="02000803030000020003" pitchFamily="2" charset="-52"/>
            </a:endParaRPr>
          </a:p>
          <a:p>
            <a:pPr marL="457200" indent="-457200" defTabSz="914400" fontAlgn="ctr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  <a:defRPr/>
            </a:pPr>
            <a:endParaRPr lang="ru-RU" dirty="0">
              <a:latin typeface="TT Norms Medium" panose="02000803030000020003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2489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Концепция </a:t>
            </a:r>
            <a:r>
              <a:rPr lang="ru-RU" dirty="0"/>
              <a:t>заголовок в одну строку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374284" y="1925202"/>
            <a:ext cx="56486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4284" y="813644"/>
            <a:ext cx="9131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dirty="0">
                <a:latin typeface="TT Norms Medium" panose="02000803030000020003" pitchFamily="2" charset="-52"/>
              </a:rPr>
              <a:t>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80094-A3BB-0698-8D92-65A7162A3A8C}"/>
              </a:ext>
            </a:extLst>
          </p:cNvPr>
          <p:cNvSpPr txBox="1"/>
          <p:nvPr/>
        </p:nvSpPr>
        <p:spPr>
          <a:xfrm>
            <a:off x="6175375" y="1930164"/>
            <a:ext cx="56486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</p:txBody>
      </p:sp>
    </p:spTree>
    <p:extLst>
      <p:ext uri="{BB962C8B-B14F-4D97-AF65-F5344CB8AC3E}">
        <p14:creationId xmlns:p14="http://schemas.microsoft.com/office/powerpoint/2010/main" val="393770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Концепция проекта</a:t>
            </a:r>
            <a:br>
              <a:rPr lang="ru-RU" dirty="0">
                <a:solidFill>
                  <a:srgbClr val="ED131C"/>
                </a:solidFill>
              </a:rPr>
            </a:br>
            <a:r>
              <a:rPr lang="ru-RU" dirty="0"/>
              <a:t>заголовок в 2 строки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331650" y="2484002"/>
            <a:ext cx="11480937" cy="3508653"/>
          </a:xfrm>
          <a:prstGeom prst="rect">
            <a:avLst/>
          </a:prstGeom>
          <a:noFill/>
        </p:spPr>
        <p:txBody>
          <a:bodyPr wrap="square" numCol="2" spcCol="252000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600" dirty="0">
              <a:latin typeface="TT Norms Pro" panose="02000503030000020003" pitchFamily="2" charset="0"/>
            </a:endParaRP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600" dirty="0">
              <a:latin typeface="TT Norms Pro" panose="02000503030000020003" pitchFamily="2" charset="0"/>
            </a:endParaRP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процессом.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600" dirty="0">
              <a:latin typeface="TT Norms Pro" panose="02000503030000020003" pitchFamily="2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31650" y="1372444"/>
            <a:ext cx="11224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dirty="0">
                <a:latin typeface="TT Norms Medium" panose="02000803030000020003" pitchFamily="2" charset="-52"/>
              </a:rPr>
              <a:t>Корпорация «Синергия» реализует модель непрерывного образования на базе собственных технологических ресурсов, экспертизы в области маркетинга, продаж и управления образовательным процессом</a:t>
            </a:r>
          </a:p>
        </p:txBody>
      </p:sp>
    </p:spTree>
    <p:extLst>
      <p:ext uri="{BB962C8B-B14F-4D97-AF65-F5344CB8AC3E}">
        <p14:creationId xmlns:p14="http://schemas.microsoft.com/office/powerpoint/2010/main" val="284081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Цели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проекта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50" y="1439991"/>
            <a:ext cx="5623021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Кор\</a:t>
            </a:r>
            <a:r>
              <a:rPr lang="ru-RU" sz="1600" dirty="0" err="1">
                <a:latin typeface="TT Norms Pro" panose="02000503030000020003" pitchFamily="2" charset="0"/>
              </a:rPr>
              <a:t>порация</a:t>
            </a:r>
            <a:r>
              <a:rPr lang="ru-RU" sz="1600" dirty="0">
                <a:latin typeface="TT Norms Pro" panose="02000503030000020003" pitchFamily="2" charset="0"/>
              </a:rPr>
              <a:t>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130138" y="1439991"/>
            <a:ext cx="562302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endParaRPr lang="ru-RU" sz="1600" dirty="0">
              <a:latin typeface="TT Norms Pro" panose="02000503030000020003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endParaRPr lang="ru-RU" sz="1600" dirty="0">
              <a:latin typeface="TT Norms Pro" panose="02000503030000020003" pitchFamily="2" charset="0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+mj-lt"/>
              <a:buAutoNum type="arabicPeriod" startAt="5"/>
            </a:pPr>
            <a:endParaRPr lang="ru-RU" sz="16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72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Структура</a:t>
            </a:r>
            <a:r>
              <a:rPr lang="ru-RU" dirty="0"/>
              <a:t> проекта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438150" y="911890"/>
            <a:ext cx="55180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600" dirty="0">
                <a:latin typeface="TT Norms Bold" panose="02000803040000020004" pitchFamily="2" charset="-52"/>
              </a:rPr>
              <a:t>Все компании, входящие в структуру Корпорации, нацелены на реализацию общей стратегии по достижению лидерства во всех сегментах рынка образования.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037264" y="911890"/>
            <a:ext cx="58586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600" dirty="0">
                <a:latin typeface="TT Norms Medium" panose="02000803030000020003" pitchFamily="2" charset="-52"/>
              </a:rPr>
              <a:t>Все компании, входящие в структуру Корпорации, нацелены на реализацию общей стратегии по достижению лидерства во всех сегментах рынка образования.</a:t>
            </a:r>
          </a:p>
        </p:txBody>
      </p:sp>
      <p:sp>
        <p:nvSpPr>
          <p:cNvPr id="51" name="Скругленный прямоугольник 50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53502" y="5492993"/>
            <a:ext cx="4382392" cy="893508"/>
          </a:xfrm>
          <a:prstGeom prst="roundRect">
            <a:avLst>
              <a:gd name="adj" fmla="val 186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52" name="Скругленный прямоугольник 51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53502" y="4410168"/>
            <a:ext cx="4382392" cy="893508"/>
          </a:xfrm>
          <a:prstGeom prst="roundRect">
            <a:avLst>
              <a:gd name="adj" fmla="val 186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50" name="Скругленный прямоугольник 49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38841" y="3293198"/>
            <a:ext cx="4382392" cy="893508"/>
          </a:xfrm>
          <a:prstGeom prst="roundRect">
            <a:avLst>
              <a:gd name="adj" fmla="val 186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8272" y="3945716"/>
            <a:ext cx="726072" cy="722078"/>
          </a:xfrm>
          <a:prstGeom prst="rect">
            <a:avLst/>
          </a:prstGeom>
        </p:spPr>
      </p:pic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438841" y="2210373"/>
            <a:ext cx="4382392" cy="893508"/>
          </a:xfrm>
          <a:prstGeom prst="roundRect">
            <a:avLst>
              <a:gd name="adj" fmla="val 1862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27" name="Скругленный прямоугольник 26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7464976" y="5502213"/>
            <a:ext cx="4347612" cy="893508"/>
          </a:xfrm>
          <a:prstGeom prst="roundRect">
            <a:avLst>
              <a:gd name="adj" fmla="val 1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7464976" y="4404933"/>
            <a:ext cx="4347612" cy="893508"/>
          </a:xfrm>
          <a:prstGeom prst="roundRect">
            <a:avLst>
              <a:gd name="adj" fmla="val 1415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29" name="Скругленный прямоугольник 28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7464976" y="3307653"/>
            <a:ext cx="4347612" cy="893508"/>
          </a:xfrm>
          <a:prstGeom prst="roundRect">
            <a:avLst>
              <a:gd name="adj" fmla="val 170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CF633723-FAE6-3FEE-6626-AB05C5936DC0}"/>
              </a:ext>
            </a:extLst>
          </p:cNvPr>
          <p:cNvSpPr/>
          <p:nvPr/>
        </p:nvSpPr>
        <p:spPr>
          <a:xfrm>
            <a:off x="7463792" y="2210373"/>
            <a:ext cx="4348796" cy="893508"/>
          </a:xfrm>
          <a:prstGeom prst="roundRect">
            <a:avLst>
              <a:gd name="adj" fmla="val 1610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 dirty="0">
              <a:solidFill>
                <a:schemeClr val="tx1"/>
              </a:solidFill>
              <a:latin typeface="TT Norms Medium" panose="02000803030000020003" pitchFamily="2" charset="-52"/>
            </a:endParaRPr>
          </a:p>
        </p:txBody>
      </p:sp>
      <p:cxnSp>
        <p:nvCxnSpPr>
          <p:cNvPr id="31" name="Соединительная линия уступом 30"/>
          <p:cNvCxnSpPr>
            <a:cxnSpLocks/>
            <a:stCxn id="5" idx="3"/>
            <a:endCxn id="30" idx="1"/>
          </p:cNvCxnSpPr>
          <p:nvPr/>
        </p:nvCxnSpPr>
        <p:spPr>
          <a:xfrm flipV="1">
            <a:off x="6444344" y="2657127"/>
            <a:ext cx="1019448" cy="16496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cxnSpLocks/>
            <a:stCxn id="5" idx="1"/>
            <a:endCxn id="26" idx="3"/>
          </p:cNvCxnSpPr>
          <p:nvPr/>
        </p:nvCxnSpPr>
        <p:spPr>
          <a:xfrm rot="10800000">
            <a:off x="4821234" y="2657127"/>
            <a:ext cx="897039" cy="1649628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cxnSpLocks/>
            <a:stCxn id="51" idx="3"/>
            <a:endCxn id="5" idx="1"/>
          </p:cNvCxnSpPr>
          <p:nvPr/>
        </p:nvCxnSpPr>
        <p:spPr>
          <a:xfrm flipV="1">
            <a:off x="4835894" y="4306755"/>
            <a:ext cx="882378" cy="163299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cxnSpLocks/>
            <a:stCxn id="27" idx="1"/>
            <a:endCxn id="5" idx="3"/>
          </p:cNvCxnSpPr>
          <p:nvPr/>
        </p:nvCxnSpPr>
        <p:spPr>
          <a:xfrm rot="10800000">
            <a:off x="6444344" y="4306755"/>
            <a:ext cx="1020632" cy="16422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25" idx="3"/>
          </p:cNvCxnSpPr>
          <p:nvPr/>
        </p:nvCxnSpPr>
        <p:spPr>
          <a:xfrm flipV="1">
            <a:off x="4822417" y="3749043"/>
            <a:ext cx="453752" cy="536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/>
          <p:cNvCxnSpPr>
            <a:stCxn id="24" idx="3"/>
          </p:cNvCxnSpPr>
          <p:nvPr/>
        </p:nvCxnSpPr>
        <p:spPr>
          <a:xfrm>
            <a:off x="4822417" y="4851688"/>
            <a:ext cx="453752" cy="3655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/>
          <p:cNvCxnSpPr/>
          <p:nvPr/>
        </p:nvCxnSpPr>
        <p:spPr>
          <a:xfrm>
            <a:off x="6936677" y="4876232"/>
            <a:ext cx="5468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>
            <a:off x="6936676" y="3754406"/>
            <a:ext cx="51734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07226" y="2457073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1.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07225" y="3560325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2.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07225" y="4655287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3.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07226" y="5748912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4.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157282" y="2316468"/>
            <a:ext cx="3050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первого</a:t>
            </a:r>
            <a:br>
              <a:rPr lang="ru-RU" dirty="0">
                <a:latin typeface="TT Norms Medium" panose="02000803030000020003" pitchFamily="2" charset="-52"/>
              </a:rPr>
            </a:br>
            <a:r>
              <a:rPr lang="ru-RU" dirty="0">
                <a:latin typeface="TT Norms Medium" panose="02000803030000020003" pitchFamily="2" charset="-52"/>
              </a:rPr>
              <a:t>элемента проекта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179697" y="3422496"/>
            <a:ext cx="3101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второго</a:t>
            </a:r>
          </a:p>
          <a:p>
            <a:r>
              <a:rPr lang="ru-RU" dirty="0">
                <a:latin typeface="TT Norms Medium" panose="02000803030000020003" pitchFamily="2" charset="-52"/>
              </a:rPr>
              <a:t>элемента проекта</a:t>
            </a:r>
          </a:p>
        </p:txBody>
      </p:sp>
      <p:sp>
        <p:nvSpPr>
          <p:cNvPr id="36" name="Прямоугольник 35"/>
          <p:cNvSpPr/>
          <p:nvPr/>
        </p:nvSpPr>
        <p:spPr>
          <a:xfrm>
            <a:off x="1121307" y="4534133"/>
            <a:ext cx="3328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третьего</a:t>
            </a:r>
            <a:br>
              <a:rPr lang="ru-RU" dirty="0">
                <a:latin typeface="TT Norms Medium" panose="02000803030000020003" pitchFamily="2" charset="-52"/>
              </a:rPr>
            </a:br>
            <a:r>
              <a:rPr lang="ru-RU" dirty="0">
                <a:latin typeface="TT Norms Medium" panose="02000803030000020003" pitchFamily="2" charset="-52"/>
              </a:rPr>
              <a:t>элемента проекта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073753" y="5625802"/>
            <a:ext cx="3423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четвертого элемента проекта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7750186" y="2416285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5.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8362111" y="2339180"/>
            <a:ext cx="3340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следующего элемента проекта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8362111" y="4553067"/>
            <a:ext cx="3340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следующего элемента проекта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8362111" y="3422495"/>
            <a:ext cx="3340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следующего элемента проекта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8362109" y="5609939"/>
            <a:ext cx="33404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T Norms Medium" panose="02000803030000020003" pitchFamily="2" charset="-52"/>
              </a:rPr>
              <a:t>Название следующего элемента проекта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7802710" y="3545605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6.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7815886" y="4651632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7.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7815886" y="5733049"/>
            <a:ext cx="12479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2000" dirty="0">
                <a:solidFill>
                  <a:srgbClr val="ED131C"/>
                </a:solidFill>
                <a:latin typeface="TT Norms Bold" panose="02000803040000020004" pitchFamily="2" charset="-52"/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67231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180976"/>
            <a:ext cx="9177487" cy="1208977"/>
          </a:xfrm>
        </p:spPr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Описание первого элемента: </a:t>
            </a:r>
            <a:br>
              <a:rPr lang="ru-RU" dirty="0">
                <a:solidFill>
                  <a:srgbClr val="ED131C"/>
                </a:solidFill>
              </a:rPr>
            </a:br>
            <a:r>
              <a:rPr lang="ru-RU" dirty="0"/>
              <a:t>буллиты в две колонки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50" y="1383385"/>
            <a:ext cx="564919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600" dirty="0">
              <a:latin typeface="TT Norms Pro" panose="02000503030000020003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087344" y="1383385"/>
            <a:ext cx="564919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endParaRPr lang="ru-RU" sz="1600" dirty="0">
              <a:latin typeface="TT Norms Pro" panose="020005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525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Описание второго элемента :</a:t>
            </a:r>
            <a:br>
              <a:rPr lang="ru-RU" dirty="0"/>
            </a:br>
            <a:r>
              <a:rPr lang="ru-RU" dirty="0"/>
              <a:t>два абзаца текста и буллиты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 txBox="1">
            <a:spLocks/>
          </p:cNvSpPr>
          <p:nvPr/>
        </p:nvSpPr>
        <p:spPr>
          <a:xfrm>
            <a:off x="1634400" y="1628642"/>
            <a:ext cx="9177487" cy="7648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75000"/>
              </a:lnSpc>
              <a:spcBef>
                <a:spcPct val="0"/>
              </a:spcBef>
              <a:buNone/>
              <a:defRPr sz="4400" b="1" i="0" kern="1200" spc="-300">
                <a:solidFill>
                  <a:schemeClr val="tx1"/>
                </a:solidFill>
                <a:latin typeface="TT Norms Pro" panose="02000503030000020003" pitchFamily="2" charset="0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438841" y="1439991"/>
            <a:ext cx="55684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600" dirty="0">
                <a:latin typeface="TT Norms Bold" panose="02000803040000020004" pitchFamily="2" charset="-52"/>
              </a:rPr>
              <a:t>Все компании, входящие в структуру Корпорации, нацелены на реализацию общей стратегии по достижению лидерства во всех сегментах рынка образования.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6115769" y="1439991"/>
            <a:ext cx="57125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600" dirty="0">
                <a:latin typeface="TT Norms Medium" panose="02000803030000020003" pitchFamily="2" charset="-52"/>
              </a:rPr>
              <a:t>Все компании, входящие в структуру Корпорации, нацелены на реализацию общей стратегии по достижению лидерства во всех сегментах рынка образования.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5F80B4-41F3-94BF-E3BE-F0787B6D76CB}"/>
              </a:ext>
            </a:extLst>
          </p:cNvPr>
          <p:cNvSpPr txBox="1"/>
          <p:nvPr/>
        </p:nvSpPr>
        <p:spPr>
          <a:xfrm>
            <a:off x="376397" y="2774013"/>
            <a:ext cx="70756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</a:pPr>
            <a:r>
              <a:rPr lang="ru-RU" sz="1600" dirty="0">
                <a:latin typeface="TT Norms Bold" panose="02000803040000020004" pitchFamily="2" charset="-52"/>
              </a:rPr>
              <a:t>ЗАГОЛОВОК, ЧТОБЫ ПЕРЕЧИСЛИТЬ ВАЖНЫЕ ПУНКТЫ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49" y="3206513"/>
            <a:ext cx="55537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115768" y="3206513"/>
            <a:ext cx="55537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334660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B745D-5668-DD72-F7D6-FA6D5EE1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ED131C"/>
                </a:solidFill>
              </a:rPr>
              <a:t>Описание</a:t>
            </a:r>
            <a:r>
              <a:rPr lang="ru-RU" dirty="0"/>
              <a:t> </a:t>
            </a:r>
            <a:r>
              <a:rPr lang="ru-RU" dirty="0">
                <a:solidFill>
                  <a:srgbClr val="ED131C"/>
                </a:solidFill>
              </a:rPr>
              <a:t>третьего элемента: </a:t>
            </a:r>
            <a:br>
              <a:rPr lang="ru-RU" dirty="0">
                <a:solidFill>
                  <a:srgbClr val="ED131C"/>
                </a:solidFill>
              </a:rPr>
            </a:br>
            <a:r>
              <a:rPr lang="ru-RU" dirty="0"/>
              <a:t>буллиты и один большой вывод</a:t>
            </a: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189D81D6-9057-6E63-A2F4-B8F7B5A0D9AF}"/>
              </a:ext>
            </a:extLst>
          </p:cNvPr>
          <p:cNvSpPr/>
          <p:nvPr/>
        </p:nvSpPr>
        <p:spPr>
          <a:xfrm>
            <a:off x="438842" y="5109146"/>
            <a:ext cx="11373746" cy="1208977"/>
          </a:xfrm>
          <a:prstGeom prst="roundRect">
            <a:avLst>
              <a:gd name="adj" fmla="val 9736"/>
            </a:avLst>
          </a:prstGeom>
          <a:solidFill>
            <a:srgbClr val="ED131C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F9F92-DFBF-EF5C-5C81-D8413138067F}"/>
              </a:ext>
            </a:extLst>
          </p:cNvPr>
          <p:cNvSpPr txBox="1"/>
          <p:nvPr/>
        </p:nvSpPr>
        <p:spPr>
          <a:xfrm>
            <a:off x="684202" y="5198295"/>
            <a:ext cx="10898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ru-RU" sz="1600" spc="-9" dirty="0">
                <a:solidFill>
                  <a:schemeClr val="bg1"/>
                </a:solidFill>
                <a:latin typeface="TT Norms Medium" panose="02000803030000020003" pitchFamily="2" charset="-52"/>
                <a:cs typeface="Trebuchet MS"/>
              </a:rPr>
              <a:t>Какой-то очень важный вывод, к которому важно привлечь внимание человека, читающего презентации. Какой-то очень важный вывод, к которому важно привлечь внимание человека, читающего презентации. Какой-то очень важный вывод, к которому важно привлечь внимание человека, читающего презентации. </a:t>
            </a:r>
          </a:p>
          <a:p>
            <a:pPr>
              <a:lnSpc>
                <a:spcPct val="90000"/>
              </a:lnSpc>
            </a:pPr>
            <a:endParaRPr lang="ru-RU" sz="1600" spc="-9" dirty="0">
              <a:solidFill>
                <a:schemeClr val="bg1"/>
              </a:solidFill>
              <a:latin typeface="TT Norms Medium" panose="02000803030000020003" pitchFamily="2" charset="-52"/>
              <a:cs typeface="Trebuchet MS"/>
            </a:endParaRPr>
          </a:p>
          <a:p>
            <a:pPr>
              <a:lnSpc>
                <a:spcPct val="90000"/>
              </a:lnSpc>
            </a:pPr>
            <a:endParaRPr lang="ru-RU" sz="1600" spc="-9" dirty="0">
              <a:solidFill>
                <a:schemeClr val="bg1"/>
              </a:solidFill>
              <a:latin typeface="TT Norms Medium" panose="02000803030000020003" pitchFamily="2" charset="-52"/>
              <a:cs typeface="Trebuchet M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438150" y="1398801"/>
            <a:ext cx="558388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BBFAB-6634-6DEA-44A7-6E5F9ABB76B3}"/>
              </a:ext>
            </a:extLst>
          </p:cNvPr>
          <p:cNvSpPr txBox="1"/>
          <p:nvPr/>
        </p:nvSpPr>
        <p:spPr>
          <a:xfrm>
            <a:off x="6096000" y="1379447"/>
            <a:ext cx="558388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  <a:p>
            <a:pPr marL="177800" indent="-177800">
              <a:spcBef>
                <a:spcPts val="600"/>
              </a:spcBef>
              <a:spcAft>
                <a:spcPts val="600"/>
              </a:spcAft>
              <a:buClr>
                <a:srgbClr val="ED131C"/>
              </a:buClr>
              <a:buFont typeface="Wingdings" pitchFamily="2" charset="2"/>
              <a:buChar char="§"/>
            </a:pPr>
            <a:r>
              <a:rPr lang="ru-RU" sz="1600" dirty="0">
                <a:latin typeface="TT Norms Pro" panose="02000503030000020003" pitchFamily="2" charset="0"/>
              </a:rPr>
              <a:t>Начиная с 2001 года Корпорация «Синергия» реализует модель непрерывного образования на базе собственных технологических ресурсов</a:t>
            </a:r>
          </a:p>
        </p:txBody>
      </p:sp>
    </p:spTree>
    <p:extLst>
      <p:ext uri="{BB962C8B-B14F-4D97-AF65-F5344CB8AC3E}">
        <p14:creationId xmlns:p14="http://schemas.microsoft.com/office/powerpoint/2010/main" val="6190931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12537</TotalTime>
  <Words>1901</Words>
  <Application>Microsoft Office PowerPoint</Application>
  <PresentationFormat>Широкоэкранный</PresentationFormat>
  <Paragraphs>227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6" baseType="lpstr">
      <vt:lpstr>TT Norms Medium</vt:lpstr>
      <vt:lpstr>TT Norms Regular</vt:lpstr>
      <vt:lpstr>Calibri</vt:lpstr>
      <vt:lpstr>TT Norms Pro ExtraBold</vt:lpstr>
      <vt:lpstr>TT Norms Pro Medium</vt:lpstr>
      <vt:lpstr>Wingdings</vt:lpstr>
      <vt:lpstr>TT Norms Bold</vt:lpstr>
      <vt:lpstr>Calibri Light</vt:lpstr>
      <vt:lpstr>TT Norms Pro</vt:lpstr>
      <vt:lpstr>Arial</vt:lpstr>
      <vt:lpstr>Тема Office</vt:lpstr>
      <vt:lpstr>ПРОЕКТ</vt:lpstr>
      <vt:lpstr>Содержание</vt:lpstr>
      <vt:lpstr>Концепция заголовок в одну строку</vt:lpstr>
      <vt:lpstr>Концепция проекта заголовок в 2 строки</vt:lpstr>
      <vt:lpstr>Цели  проекта</vt:lpstr>
      <vt:lpstr>Структура проекта</vt:lpstr>
      <vt:lpstr>Описание первого элемента:  буллиты в две колонки</vt:lpstr>
      <vt:lpstr>Описание второго элемента : два абзаца текста и буллиты</vt:lpstr>
      <vt:lpstr>Описание третьего элемента:  буллиты и один большой вывод</vt:lpstr>
      <vt:lpstr>Описание четвертого элемента: буллиты и два вывода</vt:lpstr>
      <vt:lpstr>Буллиты с текстом и фотография</vt:lpstr>
      <vt:lpstr>Текст, несколько фото и подписи</vt:lpstr>
      <vt:lpstr>Типовой слайд с описанием события</vt:lpstr>
      <vt:lpstr>Дорожная карта проекта</vt:lpstr>
      <vt:lpstr>Таблица с цифрами и вывод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Федосеев Денис Юрьевич</cp:lastModifiedBy>
  <cp:revision>558</cp:revision>
  <dcterms:created xsi:type="dcterms:W3CDTF">2022-08-02T06:53:33Z</dcterms:created>
  <dcterms:modified xsi:type="dcterms:W3CDTF">2024-11-07T11:27:58Z</dcterms:modified>
</cp:coreProperties>
</file>