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3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1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3AB-96D3-4C60-AB87-0E1D9D82C73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0AF2-5DD9-48DF-9B7C-4FD0AAF17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fx.com/web-design/color-pick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옅은, 마우스이(가) 표시된 사진&#10;&#10;자동 생성된 설명">
            <a:extLst>
              <a:ext uri="{FF2B5EF4-FFF2-40B4-BE49-F238E27FC236}">
                <a16:creationId xmlns:a16="http://schemas.microsoft.com/office/drawing/2014/main" id="{9239A228-048B-4DF7-83F4-CF1EB4D7C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320091-C407-4601-AAF9-C2B836930937}"/>
              </a:ext>
            </a:extLst>
          </p:cNvPr>
          <p:cNvSpPr/>
          <p:nvPr/>
        </p:nvSpPr>
        <p:spPr>
          <a:xfrm>
            <a:off x="1943784" y="5365940"/>
            <a:ext cx="1587881" cy="257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2"/>
            <a:extLst>
              <a:ext uri="{FF2B5EF4-FFF2-40B4-BE49-F238E27FC236}">
                <a16:creationId xmlns:a16="http://schemas.microsoft.com/office/drawing/2014/main" id="{08D98A3D-852D-43BE-A253-91F872538E62}"/>
              </a:ext>
            </a:extLst>
          </p:cNvPr>
          <p:cNvSpPr/>
          <p:nvPr/>
        </p:nvSpPr>
        <p:spPr>
          <a:xfrm>
            <a:off x="1943784" y="5327151"/>
            <a:ext cx="1587881" cy="2961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0CD66EF-7C0E-486A-89D4-BD4C7369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4B7D60-60F2-4322-81A7-04BC573E3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AB4046C-CC6F-4627-B079-944AF417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359C1CE-B849-4744-9B07-8038A7D57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B3B1FDE-600C-44D4-9272-ECE8BFEC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C1D7DD-A29B-4F21-8FDA-76D88A85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C1D7DD-A29B-4F21-8FDA-76D88A85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BD36E1-D37D-4FEF-9D54-44CFC7C58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94C02DC-3E6B-4294-B328-4D928591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320091-C407-4601-AAF9-C2B836930937}"/>
              </a:ext>
            </a:extLst>
          </p:cNvPr>
          <p:cNvSpPr/>
          <p:nvPr/>
        </p:nvSpPr>
        <p:spPr>
          <a:xfrm>
            <a:off x="1943784" y="5365940"/>
            <a:ext cx="1587881" cy="257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3"/>
            <a:extLst>
              <a:ext uri="{FF2B5EF4-FFF2-40B4-BE49-F238E27FC236}">
                <a16:creationId xmlns:a16="http://schemas.microsoft.com/office/drawing/2014/main" id="{08D98A3D-852D-43BE-A253-91F872538E62}"/>
              </a:ext>
            </a:extLst>
          </p:cNvPr>
          <p:cNvSpPr/>
          <p:nvPr/>
        </p:nvSpPr>
        <p:spPr>
          <a:xfrm>
            <a:off x="1943784" y="5327151"/>
            <a:ext cx="1587881" cy="2961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0</Words>
  <Application>Microsoft Office PowerPoint</Application>
  <PresentationFormat>화면 슬라이드 쇼(4:3)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tjk0987@naver.com</dc:creator>
  <cp:lastModifiedBy>FullName</cp:lastModifiedBy>
  <cp:revision>10</cp:revision>
  <dcterms:created xsi:type="dcterms:W3CDTF">2020-06-24T19:21:48Z</dcterms:created>
  <dcterms:modified xsi:type="dcterms:W3CDTF">2021-11-08T06:15:56Z</dcterms:modified>
</cp:coreProperties>
</file>