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ABB3-BB44-436F-9CD0-F984F6ED3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DDE7D-358A-4C13-8266-760201AA4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4744F-BF42-4AAB-9C4C-AC4CEFB9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B171-8F7B-4C50-B9D2-414DC4AA5AC9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EE9A0-EE5C-46BF-8901-6B160658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B3EE1-BA44-4D20-8B19-02C95517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537D-64CA-4DFD-8F99-85E8E61BF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67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84AA-2C7E-4D72-84B3-F753580A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E8422-1317-4C37-95F0-63C2C997C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455B2-CE45-460F-BD63-67CB9DF7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B171-8F7B-4C50-B9D2-414DC4AA5AC9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44D60-9CAB-43F7-B199-EA35FDA8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FDEE6-6B08-4CD4-B8B9-D9BFC7A3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537D-64CA-4DFD-8F99-85E8E61BF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07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748C3-4DB2-457C-A55E-0BFC77000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307CA-42BC-49AA-A296-5AB55CFAE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5FD08-4BF9-421E-B7FD-C56A9874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B171-8F7B-4C50-B9D2-414DC4AA5AC9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CEA67-ED9E-4D21-B6DA-B3FAED00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8B158-EF5F-4A9A-85AE-8449139E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537D-64CA-4DFD-8F99-85E8E61BF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45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F457-2028-429B-94E8-4C2235B8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851C-A2F2-4CE0-BD36-2159974AC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D03C4-2FF5-4561-BB70-63C123A8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B171-8F7B-4C50-B9D2-414DC4AA5AC9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5A1AF-BC30-406D-BF84-DD25ACD8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36D6-B7E6-49F0-893D-5506D144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537D-64CA-4DFD-8F99-85E8E61BF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07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582C-96EF-41FC-A726-5AE09FAB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387BA-2103-4E81-A88C-875772E3D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3C853-C253-462B-8AE5-8642151F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B171-8F7B-4C50-B9D2-414DC4AA5AC9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FE0D7-5548-4380-847A-F8F9CA0C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AB78F-71E2-440E-9549-C92919DC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537D-64CA-4DFD-8F99-85E8E61BF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87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59D7-2C0D-45D2-9547-E996E268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F95CC-A9C4-46F7-9593-282FC558C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6AEFA-90F8-4183-A611-C72CE2C19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255D9-3962-4421-BB61-01870A60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B171-8F7B-4C50-B9D2-414DC4AA5AC9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7FB24-F596-49A6-B786-BAB68525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AAB8E-9115-4A4B-9280-F92DDF76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537D-64CA-4DFD-8F99-85E8E61BF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63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7F9F-87E6-4547-B0DD-F6588C73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3D58-2677-43E0-ACF9-3272F36D0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4AC61-49A7-4EDA-8842-178174B8F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AF43B-34C0-4D6E-AF44-361550EFD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6C052-84FC-4FCA-9CA8-38121CA55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E5046-2ACE-4394-97EB-EB4EAB34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B171-8F7B-4C50-B9D2-414DC4AA5AC9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1F681-4281-4A8C-8D22-2FC870A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C1718-626C-4DDC-A07E-497191BB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537D-64CA-4DFD-8F99-85E8E61BF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76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A4E2-3224-4108-BD96-BAB71E6A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EE86E-59B2-4B68-9C85-DE892EB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B171-8F7B-4C50-B9D2-414DC4AA5AC9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B4D52-9A66-4AA2-AB54-C652B74A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9E548-FAC8-4CDD-B8EC-0304DD90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537D-64CA-4DFD-8F99-85E8E61BF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80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7AE14-13B1-4ADE-BAAB-56383457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B171-8F7B-4C50-B9D2-414DC4AA5AC9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1B0BC-39C1-48FD-926F-0399B184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D4CB-7FAF-453B-AA04-DE79E5B0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537D-64CA-4DFD-8F99-85E8E61BF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06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DFA7-B170-4AFC-8486-560065B4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BC865-63DA-4BEE-A392-1D271BA82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6C2FF-C90A-4BC2-A1F5-2FB9E3CC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AEF48-D90B-46F9-BE1C-DFC3931B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B171-8F7B-4C50-B9D2-414DC4AA5AC9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EF362-607E-416F-BC44-94592793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81C17-0A2D-49DB-B359-CDB19600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537D-64CA-4DFD-8F99-85E8E61BF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66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73A0-4588-43DA-9CC7-69F66909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374C2-5C7F-4780-A571-AA9B69DD2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6460D-5E23-446E-BE0C-6DC50C3AF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2FAD0-3F51-41A8-B71A-D2AD43DF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B171-8F7B-4C50-B9D2-414DC4AA5AC9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4C1E-05D1-4702-9000-DA9B6231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7F776-79A6-4ECB-B7F2-1B994284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537D-64CA-4DFD-8F99-85E8E61BF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80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C57C0-1B5D-49F0-8638-2F8EC513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14133-D753-4F87-AEE7-E1FCE6B89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AF5DA-2C74-4E22-8FDD-5520629F6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B171-8F7B-4C50-B9D2-414DC4AA5AC9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D814A-0B13-454B-99E6-CD8ECF790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C0DD2-5000-4C69-A243-FB79A98E3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2537D-64CA-4DFD-8F99-85E8E61BF6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54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B497-B8C6-4FBB-90FC-B012F68BE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On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DA1F6-FBBE-4DD1-B7F0-271079357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41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E126-8E2B-4633-A3EF-60DC3338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1864924-687A-4067-97DF-3C4FD7D9D218}"/>
              </a:ext>
            </a:extLst>
          </p:cNvPr>
          <p:cNvSpPr/>
          <p:nvPr/>
        </p:nvSpPr>
        <p:spPr>
          <a:xfrm>
            <a:off x="694507" y="1763486"/>
            <a:ext cx="2114006" cy="30567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Mongo DB </a:t>
            </a:r>
          </a:p>
          <a:p>
            <a:pPr algn="ctr"/>
            <a:r>
              <a:rPr lang="en-IN" dirty="0"/>
              <a:t>Stores</a:t>
            </a:r>
          </a:p>
          <a:p>
            <a:pPr algn="ctr"/>
            <a:r>
              <a:rPr lang="en-IN" dirty="0"/>
              <a:t>SKU_ID</a:t>
            </a:r>
          </a:p>
          <a:p>
            <a:pPr algn="ctr"/>
            <a:r>
              <a:rPr lang="en-IN" dirty="0"/>
              <a:t>U_ID</a:t>
            </a:r>
          </a:p>
          <a:p>
            <a:pPr algn="ctr"/>
            <a:r>
              <a:rPr lang="en-IN" dirty="0"/>
              <a:t>STATUS</a:t>
            </a:r>
          </a:p>
          <a:p>
            <a:pPr algn="ctr"/>
            <a:r>
              <a:rPr lang="en-IN" dirty="0"/>
              <a:t>IMAGES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AC8C98D-3B4A-4FD9-AF0F-421FE4DFBE79}"/>
              </a:ext>
            </a:extLst>
          </p:cNvPr>
          <p:cNvSpPr/>
          <p:nvPr/>
        </p:nvSpPr>
        <p:spPr>
          <a:xfrm>
            <a:off x="2926079" y="3102428"/>
            <a:ext cx="1515291" cy="496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F0E2AA-0EC7-4A2A-B4E5-C7848758020D}"/>
              </a:ext>
            </a:extLst>
          </p:cNvPr>
          <p:cNvSpPr/>
          <p:nvPr/>
        </p:nvSpPr>
        <p:spPr>
          <a:xfrm>
            <a:off x="4558936" y="2468880"/>
            <a:ext cx="2627811" cy="164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Backend To Communicate with DB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E390507-E490-49E0-949E-1D108739EF07}"/>
              </a:ext>
            </a:extLst>
          </p:cNvPr>
          <p:cNvSpPr/>
          <p:nvPr/>
        </p:nvSpPr>
        <p:spPr>
          <a:xfrm>
            <a:off x="7304313" y="3043645"/>
            <a:ext cx="1515291" cy="496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D9798-B258-407C-998A-73FD0BC02291}"/>
              </a:ext>
            </a:extLst>
          </p:cNvPr>
          <p:cNvSpPr/>
          <p:nvPr/>
        </p:nvSpPr>
        <p:spPr>
          <a:xfrm>
            <a:off x="8937170" y="2063930"/>
            <a:ext cx="2627811" cy="2455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Pyqt5 frontend Displays the data from 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65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Switch On </vt:lpstr>
      <vt:lpstr>Architecture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On </dc:title>
  <dc:creator>Gourav  Dutta</dc:creator>
  <cp:lastModifiedBy>Gourav  Dutta</cp:lastModifiedBy>
  <cp:revision>2</cp:revision>
  <dcterms:created xsi:type="dcterms:W3CDTF">2021-08-02T06:28:09Z</dcterms:created>
  <dcterms:modified xsi:type="dcterms:W3CDTF">2021-08-02T06:42:35Z</dcterms:modified>
</cp:coreProperties>
</file>