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5" r:id="rId3"/>
    <p:sldId id="285" r:id="rId4"/>
    <p:sldId id="268" r:id="rId5"/>
    <p:sldId id="278" r:id="rId6"/>
    <p:sldId id="280" r:id="rId7"/>
    <p:sldId id="281" r:id="rId8"/>
    <p:sldId id="282" r:id="rId9"/>
    <p:sldId id="283" r:id="rId10"/>
    <p:sldId id="287" r:id="rId11"/>
    <p:sldId id="279" r:id="rId12"/>
  </p:sldIdLst>
  <p:sldSz cx="9144000" cy="5143500" type="screen16x9"/>
  <p:notesSz cx="6858000" cy="9144000"/>
  <p:embeddedFontLst>
    <p:embeddedFont>
      <p:font typeface="Roboto Slab Light" panose="020B0604020202020204" charset="0"/>
      <p:regular r:id="rId14"/>
      <p:bold r:id="rId15"/>
    </p:embeddedFont>
    <p:embeddedFont>
      <p:font typeface="Lato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647250-0AC5-4726-A47E-5C118DD3A36A}">
  <a:tblStyle styleId="{DB647250-0AC5-4726-A47E-5C118DD3A3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D64E4-EA45-4E5E-96AD-5C82D89ACE3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D2554554-9DF9-4898-AE54-74F15EB446DB}">
      <dgm:prSet phldrT="[Text]" custT="1"/>
      <dgm:spPr/>
      <dgm:t>
        <a:bodyPr/>
        <a:lstStyle/>
        <a:p>
          <a:r>
            <a:rPr lang="en-US" sz="1800" dirty="0" smtClean="0"/>
            <a:t>Control tasks by</a:t>
          </a:r>
          <a:endParaRPr lang="en-US" sz="1800" dirty="0"/>
        </a:p>
      </dgm:t>
    </dgm:pt>
    <dgm:pt modelId="{82A8A893-445E-4745-9221-3991CE136EA4}" type="parTrans" cxnId="{0D78D087-FEC6-4CF2-A16D-12787A311655}">
      <dgm:prSet/>
      <dgm:spPr/>
      <dgm:t>
        <a:bodyPr/>
        <a:lstStyle/>
        <a:p>
          <a:endParaRPr lang="en-US"/>
        </a:p>
      </dgm:t>
    </dgm:pt>
    <dgm:pt modelId="{74039556-521B-4578-95E7-0F452044125E}" type="sibTrans" cxnId="{0D78D087-FEC6-4CF2-A16D-12787A311655}">
      <dgm:prSet/>
      <dgm:spPr/>
      <dgm:t>
        <a:bodyPr/>
        <a:lstStyle/>
        <a:p>
          <a:endParaRPr lang="en-US"/>
        </a:p>
      </dgm:t>
    </dgm:pt>
    <dgm:pt modelId="{FF42F87C-FE99-43A4-B03D-3EC943627A10}">
      <dgm:prSet phldrT="[Text]"/>
      <dgm:spPr/>
      <dgm:t>
        <a:bodyPr/>
        <a:lstStyle/>
        <a:p>
          <a:r>
            <a:rPr lang="en-US" dirty="0" smtClean="0"/>
            <a:t>Eye</a:t>
          </a:r>
          <a:endParaRPr lang="en-US" dirty="0"/>
        </a:p>
      </dgm:t>
    </dgm:pt>
    <dgm:pt modelId="{41AEF264-8EDA-4B8A-BE8C-8FF5D99242CC}" type="parTrans" cxnId="{0AEC9A63-F637-49A3-9C90-8FDC852F4989}">
      <dgm:prSet/>
      <dgm:spPr/>
      <dgm:t>
        <a:bodyPr/>
        <a:lstStyle/>
        <a:p>
          <a:endParaRPr lang="en-US"/>
        </a:p>
      </dgm:t>
    </dgm:pt>
    <dgm:pt modelId="{D814487C-C5B6-45BE-BE26-D807E2D54FE9}" type="sibTrans" cxnId="{0AEC9A63-F637-49A3-9C90-8FDC852F4989}">
      <dgm:prSet/>
      <dgm:spPr/>
      <dgm:t>
        <a:bodyPr/>
        <a:lstStyle/>
        <a:p>
          <a:endParaRPr lang="en-US"/>
        </a:p>
      </dgm:t>
    </dgm:pt>
    <dgm:pt modelId="{A74317AE-30AD-4D87-99B3-2604D7B0CB7C}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B15FA810-AC6C-4F05-8499-DC459C889220}" type="parTrans" cxnId="{7FAF56F2-C3AE-49BE-9441-F36D311A5E14}">
      <dgm:prSet/>
      <dgm:spPr/>
      <dgm:t>
        <a:bodyPr/>
        <a:lstStyle/>
        <a:p>
          <a:endParaRPr lang="en-US"/>
        </a:p>
      </dgm:t>
    </dgm:pt>
    <dgm:pt modelId="{54BACA88-D8F8-4DD7-BA38-26C63B18A1F4}" type="sibTrans" cxnId="{7FAF56F2-C3AE-49BE-9441-F36D311A5E14}">
      <dgm:prSet/>
      <dgm:spPr/>
      <dgm:t>
        <a:bodyPr/>
        <a:lstStyle/>
        <a:p>
          <a:endParaRPr lang="en-US"/>
        </a:p>
      </dgm:t>
    </dgm:pt>
    <dgm:pt modelId="{3CFE7991-1F75-4E36-84C7-567BB040523D}">
      <dgm:prSet phldrT="[Text]"/>
      <dgm:spPr/>
      <dgm:t>
        <a:bodyPr/>
        <a:lstStyle/>
        <a:p>
          <a:r>
            <a:rPr lang="en-US" dirty="0" smtClean="0"/>
            <a:t>Voice</a:t>
          </a:r>
          <a:endParaRPr lang="en-US" dirty="0"/>
        </a:p>
      </dgm:t>
    </dgm:pt>
    <dgm:pt modelId="{0201D7FC-0AC3-4B44-B37A-450873E4B5CA}" type="parTrans" cxnId="{8C773D9E-EF29-4E8B-8B21-94BAEE5404E7}">
      <dgm:prSet/>
      <dgm:spPr/>
      <dgm:t>
        <a:bodyPr/>
        <a:lstStyle/>
        <a:p>
          <a:endParaRPr lang="en-US"/>
        </a:p>
      </dgm:t>
    </dgm:pt>
    <dgm:pt modelId="{D06CB356-B180-45E9-943C-FD713BE2DCF5}" type="sibTrans" cxnId="{8C773D9E-EF29-4E8B-8B21-94BAEE5404E7}">
      <dgm:prSet/>
      <dgm:spPr/>
      <dgm:t>
        <a:bodyPr/>
        <a:lstStyle/>
        <a:p>
          <a:endParaRPr lang="en-US"/>
        </a:p>
      </dgm:t>
    </dgm:pt>
    <dgm:pt modelId="{5B9B57F4-6924-4AA1-AC65-AE2CB9E47C6D}" type="pres">
      <dgm:prSet presAssocID="{A4AD64E4-EA45-4E5E-96AD-5C82D89ACE3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FDA5BE-08BE-448F-909D-BB3E0DE7148F}" type="pres">
      <dgm:prSet presAssocID="{D2554554-9DF9-4898-AE54-74F15EB446DB}" presName="root1" presStyleCnt="0"/>
      <dgm:spPr/>
    </dgm:pt>
    <dgm:pt modelId="{5B13457D-1960-4723-8027-B5BB0C13C3E4}" type="pres">
      <dgm:prSet presAssocID="{D2554554-9DF9-4898-AE54-74F15EB446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14A5DA-FD94-4B83-91C3-113DF8269030}" type="pres">
      <dgm:prSet presAssocID="{D2554554-9DF9-4898-AE54-74F15EB446DB}" presName="level2hierChild" presStyleCnt="0"/>
      <dgm:spPr/>
    </dgm:pt>
    <dgm:pt modelId="{7A95CE35-D224-486F-AA43-FC4B37BFD247}" type="pres">
      <dgm:prSet presAssocID="{41AEF264-8EDA-4B8A-BE8C-8FF5D99242CC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A02D864A-229F-468D-AEE2-98EA9780EC1C}" type="pres">
      <dgm:prSet presAssocID="{41AEF264-8EDA-4B8A-BE8C-8FF5D99242CC}" presName="connTx" presStyleLbl="parChTrans1D2" presStyleIdx="0" presStyleCnt="3"/>
      <dgm:spPr/>
      <dgm:t>
        <a:bodyPr/>
        <a:lstStyle/>
        <a:p>
          <a:endParaRPr lang="en-US"/>
        </a:p>
      </dgm:t>
    </dgm:pt>
    <dgm:pt modelId="{06E4EEBF-C2F6-44B9-8F52-468FD2F6EF87}" type="pres">
      <dgm:prSet presAssocID="{FF42F87C-FE99-43A4-B03D-3EC943627A10}" presName="root2" presStyleCnt="0"/>
      <dgm:spPr/>
    </dgm:pt>
    <dgm:pt modelId="{44A16815-E8A6-4841-AB79-02BF2A85F7C5}" type="pres">
      <dgm:prSet presAssocID="{FF42F87C-FE99-43A4-B03D-3EC943627A1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77910B-8CC7-4A08-85FA-74047C19F2CD}" type="pres">
      <dgm:prSet presAssocID="{FF42F87C-FE99-43A4-B03D-3EC943627A10}" presName="level3hierChild" presStyleCnt="0"/>
      <dgm:spPr/>
    </dgm:pt>
    <dgm:pt modelId="{9EF81B97-C6C2-401F-B9E8-88A4E7D01AFB}" type="pres">
      <dgm:prSet presAssocID="{B15FA810-AC6C-4F05-8499-DC459C88922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51EBF66-2FB9-402D-BB4F-932FEF9B205B}" type="pres">
      <dgm:prSet presAssocID="{B15FA810-AC6C-4F05-8499-DC459C88922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D60CCC40-1E56-4746-9FBF-907DFDECABEA}" type="pres">
      <dgm:prSet presAssocID="{A74317AE-30AD-4D87-99B3-2604D7B0CB7C}" presName="root2" presStyleCnt="0"/>
      <dgm:spPr/>
    </dgm:pt>
    <dgm:pt modelId="{7340957D-B165-4B03-8D2D-81FA4B6CFE8F}" type="pres">
      <dgm:prSet presAssocID="{A74317AE-30AD-4D87-99B3-2604D7B0CB7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7F6DBC-1E98-4EC2-AE9B-67AD740EA160}" type="pres">
      <dgm:prSet presAssocID="{A74317AE-30AD-4D87-99B3-2604D7B0CB7C}" presName="level3hierChild" presStyleCnt="0"/>
      <dgm:spPr/>
    </dgm:pt>
    <dgm:pt modelId="{3443BB6A-3332-4EAB-A6C3-C3B7FD6EDD74}" type="pres">
      <dgm:prSet presAssocID="{0201D7FC-0AC3-4B44-B37A-450873E4B5C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FB05CD6-A257-47DE-9666-022D55D12ADC}" type="pres">
      <dgm:prSet presAssocID="{0201D7FC-0AC3-4B44-B37A-450873E4B5C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4557F08F-3838-41F9-AC44-B032F204CCD7}" type="pres">
      <dgm:prSet presAssocID="{3CFE7991-1F75-4E36-84C7-567BB040523D}" presName="root2" presStyleCnt="0"/>
      <dgm:spPr/>
    </dgm:pt>
    <dgm:pt modelId="{8D3E3451-8C81-4239-82B0-594220BEB94A}" type="pres">
      <dgm:prSet presAssocID="{3CFE7991-1F75-4E36-84C7-567BB040523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F36AAB-D72C-42DF-B8A0-C1AB18CDF8BD}" type="pres">
      <dgm:prSet presAssocID="{3CFE7991-1F75-4E36-84C7-567BB040523D}" presName="level3hierChild" presStyleCnt="0"/>
      <dgm:spPr/>
    </dgm:pt>
  </dgm:ptLst>
  <dgm:cxnLst>
    <dgm:cxn modelId="{862DCD10-8A45-495E-818D-ACB6FDFC2A8C}" type="presOf" srcId="{3CFE7991-1F75-4E36-84C7-567BB040523D}" destId="{8D3E3451-8C81-4239-82B0-594220BEB94A}" srcOrd="0" destOrd="0" presId="urn:microsoft.com/office/officeart/2008/layout/HorizontalMultiLevelHierarchy"/>
    <dgm:cxn modelId="{1F8076C0-2836-4244-A65F-D2C3582E2B7D}" type="presOf" srcId="{41AEF264-8EDA-4B8A-BE8C-8FF5D99242CC}" destId="{A02D864A-229F-468D-AEE2-98EA9780EC1C}" srcOrd="1" destOrd="0" presId="urn:microsoft.com/office/officeart/2008/layout/HorizontalMultiLevelHierarchy"/>
    <dgm:cxn modelId="{8280311D-C107-484A-BDF0-CF89324DE4C5}" type="presOf" srcId="{B15FA810-AC6C-4F05-8499-DC459C889220}" destId="{9EF81B97-C6C2-401F-B9E8-88A4E7D01AFB}" srcOrd="0" destOrd="0" presId="urn:microsoft.com/office/officeart/2008/layout/HorizontalMultiLevelHierarchy"/>
    <dgm:cxn modelId="{96AD5830-F408-45DF-BC70-B752918E07B8}" type="presOf" srcId="{B15FA810-AC6C-4F05-8499-DC459C889220}" destId="{551EBF66-2FB9-402D-BB4F-932FEF9B205B}" srcOrd="1" destOrd="0" presId="urn:microsoft.com/office/officeart/2008/layout/HorizontalMultiLevelHierarchy"/>
    <dgm:cxn modelId="{0D78D087-FEC6-4CF2-A16D-12787A311655}" srcId="{A4AD64E4-EA45-4E5E-96AD-5C82D89ACE39}" destId="{D2554554-9DF9-4898-AE54-74F15EB446DB}" srcOrd="0" destOrd="0" parTransId="{82A8A893-445E-4745-9221-3991CE136EA4}" sibTransId="{74039556-521B-4578-95E7-0F452044125E}"/>
    <dgm:cxn modelId="{0AEC9A63-F637-49A3-9C90-8FDC852F4989}" srcId="{D2554554-9DF9-4898-AE54-74F15EB446DB}" destId="{FF42F87C-FE99-43A4-B03D-3EC943627A10}" srcOrd="0" destOrd="0" parTransId="{41AEF264-8EDA-4B8A-BE8C-8FF5D99242CC}" sibTransId="{D814487C-C5B6-45BE-BE26-D807E2D54FE9}"/>
    <dgm:cxn modelId="{9C7B5D88-F6FC-4D3C-9E63-7435024AE647}" type="presOf" srcId="{D2554554-9DF9-4898-AE54-74F15EB446DB}" destId="{5B13457D-1960-4723-8027-B5BB0C13C3E4}" srcOrd="0" destOrd="0" presId="urn:microsoft.com/office/officeart/2008/layout/HorizontalMultiLevelHierarchy"/>
    <dgm:cxn modelId="{7FAF56F2-C3AE-49BE-9441-F36D311A5E14}" srcId="{D2554554-9DF9-4898-AE54-74F15EB446DB}" destId="{A74317AE-30AD-4D87-99B3-2604D7B0CB7C}" srcOrd="1" destOrd="0" parTransId="{B15FA810-AC6C-4F05-8499-DC459C889220}" sibTransId="{54BACA88-D8F8-4DD7-BA38-26C63B18A1F4}"/>
    <dgm:cxn modelId="{D46475AA-DCDB-4EE5-9FDA-C5D056181E2B}" type="presOf" srcId="{0201D7FC-0AC3-4B44-B37A-450873E4B5CA}" destId="{3443BB6A-3332-4EAB-A6C3-C3B7FD6EDD74}" srcOrd="0" destOrd="0" presId="urn:microsoft.com/office/officeart/2008/layout/HorizontalMultiLevelHierarchy"/>
    <dgm:cxn modelId="{035B6467-EC3A-4055-AF96-EA64BC68DDED}" type="presOf" srcId="{A4AD64E4-EA45-4E5E-96AD-5C82D89ACE39}" destId="{5B9B57F4-6924-4AA1-AC65-AE2CB9E47C6D}" srcOrd="0" destOrd="0" presId="urn:microsoft.com/office/officeart/2008/layout/HorizontalMultiLevelHierarchy"/>
    <dgm:cxn modelId="{7E7856AB-AD8E-41BB-BE07-EE376F5BEAD8}" type="presOf" srcId="{FF42F87C-FE99-43A4-B03D-3EC943627A10}" destId="{44A16815-E8A6-4841-AB79-02BF2A85F7C5}" srcOrd="0" destOrd="0" presId="urn:microsoft.com/office/officeart/2008/layout/HorizontalMultiLevelHierarchy"/>
    <dgm:cxn modelId="{6AB6C74E-346E-4082-AEE6-2278981F9DE7}" type="presOf" srcId="{A74317AE-30AD-4D87-99B3-2604D7B0CB7C}" destId="{7340957D-B165-4B03-8D2D-81FA4B6CFE8F}" srcOrd="0" destOrd="0" presId="urn:microsoft.com/office/officeart/2008/layout/HorizontalMultiLevelHierarchy"/>
    <dgm:cxn modelId="{D0E83591-7AA0-4B9C-B234-03BBBE3AD6CE}" type="presOf" srcId="{0201D7FC-0AC3-4B44-B37A-450873E4B5CA}" destId="{6FB05CD6-A257-47DE-9666-022D55D12ADC}" srcOrd="1" destOrd="0" presId="urn:microsoft.com/office/officeart/2008/layout/HorizontalMultiLevelHierarchy"/>
    <dgm:cxn modelId="{8C773D9E-EF29-4E8B-8B21-94BAEE5404E7}" srcId="{D2554554-9DF9-4898-AE54-74F15EB446DB}" destId="{3CFE7991-1F75-4E36-84C7-567BB040523D}" srcOrd="2" destOrd="0" parTransId="{0201D7FC-0AC3-4B44-B37A-450873E4B5CA}" sibTransId="{D06CB356-B180-45E9-943C-FD713BE2DCF5}"/>
    <dgm:cxn modelId="{641B3414-622D-4D94-9B93-382EF75AC455}" type="presOf" srcId="{41AEF264-8EDA-4B8A-BE8C-8FF5D99242CC}" destId="{7A95CE35-D224-486F-AA43-FC4B37BFD247}" srcOrd="0" destOrd="0" presId="urn:microsoft.com/office/officeart/2008/layout/HorizontalMultiLevelHierarchy"/>
    <dgm:cxn modelId="{FDA2FA8D-DB73-4ED0-9FC1-6EF6AD14FBED}" type="presParOf" srcId="{5B9B57F4-6924-4AA1-AC65-AE2CB9E47C6D}" destId="{9CFDA5BE-08BE-448F-909D-BB3E0DE7148F}" srcOrd="0" destOrd="0" presId="urn:microsoft.com/office/officeart/2008/layout/HorizontalMultiLevelHierarchy"/>
    <dgm:cxn modelId="{FA3DC6FB-2F36-4B86-AD33-1B7DE397FD54}" type="presParOf" srcId="{9CFDA5BE-08BE-448F-909D-BB3E0DE7148F}" destId="{5B13457D-1960-4723-8027-B5BB0C13C3E4}" srcOrd="0" destOrd="0" presId="urn:microsoft.com/office/officeart/2008/layout/HorizontalMultiLevelHierarchy"/>
    <dgm:cxn modelId="{E512534E-41C2-4945-AEA7-718CF4DD8B98}" type="presParOf" srcId="{9CFDA5BE-08BE-448F-909D-BB3E0DE7148F}" destId="{3B14A5DA-FD94-4B83-91C3-113DF8269030}" srcOrd="1" destOrd="0" presId="urn:microsoft.com/office/officeart/2008/layout/HorizontalMultiLevelHierarchy"/>
    <dgm:cxn modelId="{7396ADEB-8DB2-4DD1-BC99-3E18A86390DB}" type="presParOf" srcId="{3B14A5DA-FD94-4B83-91C3-113DF8269030}" destId="{7A95CE35-D224-486F-AA43-FC4B37BFD247}" srcOrd="0" destOrd="0" presId="urn:microsoft.com/office/officeart/2008/layout/HorizontalMultiLevelHierarchy"/>
    <dgm:cxn modelId="{5BB10917-9C0F-4CA3-9794-D8147FD9D4B6}" type="presParOf" srcId="{7A95CE35-D224-486F-AA43-FC4B37BFD247}" destId="{A02D864A-229F-468D-AEE2-98EA9780EC1C}" srcOrd="0" destOrd="0" presId="urn:microsoft.com/office/officeart/2008/layout/HorizontalMultiLevelHierarchy"/>
    <dgm:cxn modelId="{2A53067A-1DF8-47C3-91AD-BE3E1653554B}" type="presParOf" srcId="{3B14A5DA-FD94-4B83-91C3-113DF8269030}" destId="{06E4EEBF-C2F6-44B9-8F52-468FD2F6EF87}" srcOrd="1" destOrd="0" presId="urn:microsoft.com/office/officeart/2008/layout/HorizontalMultiLevelHierarchy"/>
    <dgm:cxn modelId="{346BBD5A-65C2-4E11-B7F8-1AE91D894671}" type="presParOf" srcId="{06E4EEBF-C2F6-44B9-8F52-468FD2F6EF87}" destId="{44A16815-E8A6-4841-AB79-02BF2A85F7C5}" srcOrd="0" destOrd="0" presId="urn:microsoft.com/office/officeart/2008/layout/HorizontalMultiLevelHierarchy"/>
    <dgm:cxn modelId="{77904333-9B93-40C4-80D3-82D446A8D86F}" type="presParOf" srcId="{06E4EEBF-C2F6-44B9-8F52-468FD2F6EF87}" destId="{2977910B-8CC7-4A08-85FA-74047C19F2CD}" srcOrd="1" destOrd="0" presId="urn:microsoft.com/office/officeart/2008/layout/HorizontalMultiLevelHierarchy"/>
    <dgm:cxn modelId="{B53B4771-2952-4EB8-93E3-0139A5E6C828}" type="presParOf" srcId="{3B14A5DA-FD94-4B83-91C3-113DF8269030}" destId="{9EF81B97-C6C2-401F-B9E8-88A4E7D01AFB}" srcOrd="2" destOrd="0" presId="urn:microsoft.com/office/officeart/2008/layout/HorizontalMultiLevelHierarchy"/>
    <dgm:cxn modelId="{C2CEDF24-3551-41AD-B028-930827D289C9}" type="presParOf" srcId="{9EF81B97-C6C2-401F-B9E8-88A4E7D01AFB}" destId="{551EBF66-2FB9-402D-BB4F-932FEF9B205B}" srcOrd="0" destOrd="0" presId="urn:microsoft.com/office/officeart/2008/layout/HorizontalMultiLevelHierarchy"/>
    <dgm:cxn modelId="{C9D70FD2-94E6-4BBC-B857-257D4E1AB06B}" type="presParOf" srcId="{3B14A5DA-FD94-4B83-91C3-113DF8269030}" destId="{D60CCC40-1E56-4746-9FBF-907DFDECABEA}" srcOrd="3" destOrd="0" presId="urn:microsoft.com/office/officeart/2008/layout/HorizontalMultiLevelHierarchy"/>
    <dgm:cxn modelId="{8D4CB12F-D9B3-4667-AB6B-C446FDDB99B6}" type="presParOf" srcId="{D60CCC40-1E56-4746-9FBF-907DFDECABEA}" destId="{7340957D-B165-4B03-8D2D-81FA4B6CFE8F}" srcOrd="0" destOrd="0" presId="urn:microsoft.com/office/officeart/2008/layout/HorizontalMultiLevelHierarchy"/>
    <dgm:cxn modelId="{83FFDBF5-0092-4D15-9888-5D887D59E973}" type="presParOf" srcId="{D60CCC40-1E56-4746-9FBF-907DFDECABEA}" destId="{627F6DBC-1E98-4EC2-AE9B-67AD740EA160}" srcOrd="1" destOrd="0" presId="urn:microsoft.com/office/officeart/2008/layout/HorizontalMultiLevelHierarchy"/>
    <dgm:cxn modelId="{EDF46F77-E78C-4E83-9C2C-140325911607}" type="presParOf" srcId="{3B14A5DA-FD94-4B83-91C3-113DF8269030}" destId="{3443BB6A-3332-4EAB-A6C3-C3B7FD6EDD74}" srcOrd="4" destOrd="0" presId="urn:microsoft.com/office/officeart/2008/layout/HorizontalMultiLevelHierarchy"/>
    <dgm:cxn modelId="{37CC5F18-3472-4B8A-8E53-A1AA8C4C8374}" type="presParOf" srcId="{3443BB6A-3332-4EAB-A6C3-C3B7FD6EDD74}" destId="{6FB05CD6-A257-47DE-9666-022D55D12ADC}" srcOrd="0" destOrd="0" presId="urn:microsoft.com/office/officeart/2008/layout/HorizontalMultiLevelHierarchy"/>
    <dgm:cxn modelId="{310F82E6-C09A-4F55-9000-A275D086A18B}" type="presParOf" srcId="{3B14A5DA-FD94-4B83-91C3-113DF8269030}" destId="{4557F08F-3838-41F9-AC44-B032F204CCD7}" srcOrd="5" destOrd="0" presId="urn:microsoft.com/office/officeart/2008/layout/HorizontalMultiLevelHierarchy"/>
    <dgm:cxn modelId="{076F6721-5F45-4B68-B8E6-42E2EABA9C62}" type="presParOf" srcId="{4557F08F-3838-41F9-AC44-B032F204CCD7}" destId="{8D3E3451-8C81-4239-82B0-594220BEB94A}" srcOrd="0" destOrd="0" presId="urn:microsoft.com/office/officeart/2008/layout/HorizontalMultiLevelHierarchy"/>
    <dgm:cxn modelId="{3505B4BD-BEE6-4874-BF3D-3B2207B14125}" type="presParOf" srcId="{4557F08F-3838-41F9-AC44-B032F204CCD7}" destId="{8DF36AAB-D72C-42DF-B8A0-C1AB18CDF8B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65999C-36D0-406D-B420-03339856B7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51AF5-6697-4478-BC15-B1A168111E04}">
      <dgm:prSet phldrT="[Text]"/>
      <dgm:spPr/>
      <dgm:t>
        <a:bodyPr/>
        <a:lstStyle/>
        <a:p>
          <a:r>
            <a:rPr lang="en-US" dirty="0" smtClean="0"/>
            <a:t>Blink right</a:t>
          </a:r>
          <a:endParaRPr lang="en-US" dirty="0"/>
        </a:p>
      </dgm:t>
    </dgm:pt>
    <dgm:pt modelId="{A3644AEE-8714-43ED-9ADE-07A38B0B2132}" type="parTrans" cxnId="{21635602-0727-4ACD-AA42-2BC281055E41}">
      <dgm:prSet/>
      <dgm:spPr/>
      <dgm:t>
        <a:bodyPr/>
        <a:lstStyle/>
        <a:p>
          <a:endParaRPr lang="en-US"/>
        </a:p>
      </dgm:t>
    </dgm:pt>
    <dgm:pt modelId="{DC26B136-412D-4A8E-9E37-CDA42DAC4838}" type="sibTrans" cxnId="{21635602-0727-4ACD-AA42-2BC281055E41}">
      <dgm:prSet/>
      <dgm:spPr/>
      <dgm:t>
        <a:bodyPr/>
        <a:lstStyle/>
        <a:p>
          <a:endParaRPr lang="en-US"/>
        </a:p>
      </dgm:t>
    </dgm:pt>
    <dgm:pt modelId="{9C5037B3-1337-4481-B07C-A8BEAC6BB07E}">
      <dgm:prSet phldrT="[Text]"/>
      <dgm:spPr/>
      <dgm:t>
        <a:bodyPr/>
        <a:lstStyle/>
        <a:p>
          <a:r>
            <a:rPr lang="en-US" dirty="0" smtClean="0"/>
            <a:t>Blink left</a:t>
          </a:r>
          <a:endParaRPr lang="en-US" dirty="0"/>
        </a:p>
      </dgm:t>
    </dgm:pt>
    <dgm:pt modelId="{86971F23-9607-43BD-82AF-046922A43CC8}" type="parTrans" cxnId="{9312081E-CE39-40CF-860B-F8D25CAFDF83}">
      <dgm:prSet/>
      <dgm:spPr/>
      <dgm:t>
        <a:bodyPr/>
        <a:lstStyle/>
        <a:p>
          <a:endParaRPr lang="en-US"/>
        </a:p>
      </dgm:t>
    </dgm:pt>
    <dgm:pt modelId="{D5E2065F-19E0-4FF5-9D25-18E9FF6FC73F}" type="sibTrans" cxnId="{9312081E-CE39-40CF-860B-F8D25CAFDF83}">
      <dgm:prSet/>
      <dgm:spPr/>
      <dgm:t>
        <a:bodyPr/>
        <a:lstStyle/>
        <a:p>
          <a:endParaRPr lang="en-US"/>
        </a:p>
      </dgm:t>
    </dgm:pt>
    <dgm:pt modelId="{0D81CD1E-DB4C-4162-A3A3-F359C69C0AB7}">
      <dgm:prSet phldrT="[Text]"/>
      <dgm:spPr/>
      <dgm:t>
        <a:bodyPr/>
        <a:lstStyle/>
        <a:p>
          <a:r>
            <a:rPr lang="en-US" dirty="0" smtClean="0"/>
            <a:t>Blink both</a:t>
          </a:r>
          <a:endParaRPr lang="en-US" dirty="0"/>
        </a:p>
      </dgm:t>
    </dgm:pt>
    <dgm:pt modelId="{DC58ECB3-3BA8-45A5-BA2D-97ED802D9BE8}" type="parTrans" cxnId="{CC923D70-CC67-4D47-846F-37F7BCE9BE72}">
      <dgm:prSet/>
      <dgm:spPr/>
      <dgm:t>
        <a:bodyPr/>
        <a:lstStyle/>
        <a:p>
          <a:endParaRPr lang="en-US"/>
        </a:p>
      </dgm:t>
    </dgm:pt>
    <dgm:pt modelId="{23CF3A1E-BA69-44AD-B54E-00E0FDF6B01E}" type="sibTrans" cxnId="{CC923D70-CC67-4D47-846F-37F7BCE9BE72}">
      <dgm:prSet/>
      <dgm:spPr/>
      <dgm:t>
        <a:bodyPr/>
        <a:lstStyle/>
        <a:p>
          <a:endParaRPr lang="en-US"/>
        </a:p>
      </dgm:t>
    </dgm:pt>
    <dgm:pt modelId="{6982B098-FE82-4590-9D19-71CC98C721AA}">
      <dgm:prSet phldrT="[Text]"/>
      <dgm:spPr/>
      <dgm:t>
        <a:bodyPr/>
        <a:lstStyle/>
        <a:p>
          <a:r>
            <a:rPr lang="en-US" dirty="0" smtClean="0"/>
            <a:t>Move selection right</a:t>
          </a:r>
          <a:endParaRPr lang="en-US" dirty="0"/>
        </a:p>
      </dgm:t>
    </dgm:pt>
    <dgm:pt modelId="{26C5C75D-F942-4BBD-B801-3398E67319F3}" type="parTrans" cxnId="{C4F9CCF2-16B4-4709-B49A-0A9A4072DDC3}">
      <dgm:prSet/>
      <dgm:spPr/>
      <dgm:t>
        <a:bodyPr/>
        <a:lstStyle/>
        <a:p>
          <a:endParaRPr lang="en-US"/>
        </a:p>
      </dgm:t>
    </dgm:pt>
    <dgm:pt modelId="{B509A87A-9240-476F-8771-4255852C45C6}" type="sibTrans" cxnId="{C4F9CCF2-16B4-4709-B49A-0A9A4072DDC3}">
      <dgm:prSet/>
      <dgm:spPr/>
      <dgm:t>
        <a:bodyPr/>
        <a:lstStyle/>
        <a:p>
          <a:endParaRPr lang="en-US"/>
        </a:p>
      </dgm:t>
    </dgm:pt>
    <dgm:pt modelId="{B6809568-1DC2-4D39-AA63-EBECCA566B44}">
      <dgm:prSet phldrT="[Text]"/>
      <dgm:spPr/>
      <dgm:t>
        <a:bodyPr/>
        <a:lstStyle/>
        <a:p>
          <a:r>
            <a:rPr lang="en-US" dirty="0" smtClean="0"/>
            <a:t>Move selection left</a:t>
          </a:r>
          <a:endParaRPr lang="en-US" dirty="0"/>
        </a:p>
      </dgm:t>
    </dgm:pt>
    <dgm:pt modelId="{037CEC5E-36B4-4190-9FDE-907776A63E7C}" type="parTrans" cxnId="{3ADCA7F8-6B4C-4F0F-8261-03AFF0F77EC0}">
      <dgm:prSet/>
      <dgm:spPr/>
      <dgm:t>
        <a:bodyPr/>
        <a:lstStyle/>
        <a:p>
          <a:endParaRPr lang="en-US"/>
        </a:p>
      </dgm:t>
    </dgm:pt>
    <dgm:pt modelId="{4E8BD715-7775-4A9B-B25C-5450C77DBD2F}" type="sibTrans" cxnId="{3ADCA7F8-6B4C-4F0F-8261-03AFF0F77EC0}">
      <dgm:prSet/>
      <dgm:spPr/>
      <dgm:t>
        <a:bodyPr/>
        <a:lstStyle/>
        <a:p>
          <a:endParaRPr lang="en-US"/>
        </a:p>
      </dgm:t>
    </dgm:pt>
    <dgm:pt modelId="{CA24A74E-EBE1-4EB1-B3AF-3F861594831C}">
      <dgm:prSet phldrT="[Text]"/>
      <dgm:spPr/>
      <dgm:t>
        <a:bodyPr/>
        <a:lstStyle/>
        <a:p>
          <a:r>
            <a:rPr lang="en-US" dirty="0" smtClean="0"/>
            <a:t>Press selected menu</a:t>
          </a:r>
          <a:endParaRPr lang="en-US" dirty="0"/>
        </a:p>
      </dgm:t>
    </dgm:pt>
    <dgm:pt modelId="{6905170D-826E-4C48-A6D7-CACD5BC83136}" type="parTrans" cxnId="{BE47B319-3867-4F27-92F3-42004E6E1BEE}">
      <dgm:prSet/>
      <dgm:spPr/>
      <dgm:t>
        <a:bodyPr/>
        <a:lstStyle/>
        <a:p>
          <a:endParaRPr lang="en-US"/>
        </a:p>
      </dgm:t>
    </dgm:pt>
    <dgm:pt modelId="{3242DEA8-3360-4506-B699-72C263DB0DCA}" type="sibTrans" cxnId="{BE47B319-3867-4F27-92F3-42004E6E1BEE}">
      <dgm:prSet/>
      <dgm:spPr/>
      <dgm:t>
        <a:bodyPr/>
        <a:lstStyle/>
        <a:p>
          <a:endParaRPr lang="en-US"/>
        </a:p>
      </dgm:t>
    </dgm:pt>
    <dgm:pt modelId="{12CABFBA-2600-4C2F-91EA-A603CEB7FFE4}" type="pres">
      <dgm:prSet presAssocID="{5465999C-36D0-406D-B420-03339856B72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E1403A-109F-4CA5-BDA8-3B522BF5DC16}" type="pres">
      <dgm:prSet presAssocID="{2F051AF5-6697-4478-BC15-B1A168111E04}" presName="horFlow" presStyleCnt="0"/>
      <dgm:spPr/>
    </dgm:pt>
    <dgm:pt modelId="{2E48D016-F559-4328-B945-F71E38FFF77C}" type="pres">
      <dgm:prSet presAssocID="{2F051AF5-6697-4478-BC15-B1A168111E04}" presName="bigChev" presStyleLbl="node1" presStyleIdx="0" presStyleCnt="3"/>
      <dgm:spPr/>
      <dgm:t>
        <a:bodyPr/>
        <a:lstStyle/>
        <a:p>
          <a:endParaRPr lang="en-US"/>
        </a:p>
      </dgm:t>
    </dgm:pt>
    <dgm:pt modelId="{A4ED8F20-2391-4966-8A0C-22F940B858AA}" type="pres">
      <dgm:prSet presAssocID="{26C5C75D-F942-4BBD-B801-3398E67319F3}" presName="parTrans" presStyleCnt="0"/>
      <dgm:spPr/>
    </dgm:pt>
    <dgm:pt modelId="{6FF147C8-F510-4581-8A20-3320CEAEDA01}" type="pres">
      <dgm:prSet presAssocID="{6982B098-FE82-4590-9D19-71CC98C721AA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5806B-BA5B-4ED7-B8A6-A27BE6EF138A}" type="pres">
      <dgm:prSet presAssocID="{2F051AF5-6697-4478-BC15-B1A168111E04}" presName="vSp" presStyleCnt="0"/>
      <dgm:spPr/>
    </dgm:pt>
    <dgm:pt modelId="{DAD1776E-469E-461F-8384-62F4EECC16E3}" type="pres">
      <dgm:prSet presAssocID="{9C5037B3-1337-4481-B07C-A8BEAC6BB07E}" presName="horFlow" presStyleCnt="0"/>
      <dgm:spPr/>
    </dgm:pt>
    <dgm:pt modelId="{D51F0D94-0DD5-4323-9461-7821F4E16521}" type="pres">
      <dgm:prSet presAssocID="{9C5037B3-1337-4481-B07C-A8BEAC6BB07E}" presName="bigChev" presStyleLbl="node1" presStyleIdx="1" presStyleCnt="3"/>
      <dgm:spPr/>
      <dgm:t>
        <a:bodyPr/>
        <a:lstStyle/>
        <a:p>
          <a:endParaRPr lang="en-US"/>
        </a:p>
      </dgm:t>
    </dgm:pt>
    <dgm:pt modelId="{D0DFA06F-B0CE-4032-BAA3-81DE5F7088B7}" type="pres">
      <dgm:prSet presAssocID="{037CEC5E-36B4-4190-9FDE-907776A63E7C}" presName="parTrans" presStyleCnt="0"/>
      <dgm:spPr/>
    </dgm:pt>
    <dgm:pt modelId="{EF739CB9-A874-426E-ABFB-C17CB1D11AE9}" type="pres">
      <dgm:prSet presAssocID="{B6809568-1DC2-4D39-AA63-EBECCA566B44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57B26-6296-4DCD-B4A5-EF33BEDB0BD5}" type="pres">
      <dgm:prSet presAssocID="{9C5037B3-1337-4481-B07C-A8BEAC6BB07E}" presName="vSp" presStyleCnt="0"/>
      <dgm:spPr/>
    </dgm:pt>
    <dgm:pt modelId="{E225203A-C8E3-4706-B9E9-D499656D633F}" type="pres">
      <dgm:prSet presAssocID="{0D81CD1E-DB4C-4162-A3A3-F359C69C0AB7}" presName="horFlow" presStyleCnt="0"/>
      <dgm:spPr/>
    </dgm:pt>
    <dgm:pt modelId="{EC3F710C-7A2E-45A7-B6BD-47E7A1E7F565}" type="pres">
      <dgm:prSet presAssocID="{0D81CD1E-DB4C-4162-A3A3-F359C69C0AB7}" presName="bigChev" presStyleLbl="node1" presStyleIdx="2" presStyleCnt="3"/>
      <dgm:spPr/>
      <dgm:t>
        <a:bodyPr/>
        <a:lstStyle/>
        <a:p>
          <a:endParaRPr lang="en-US"/>
        </a:p>
      </dgm:t>
    </dgm:pt>
    <dgm:pt modelId="{1A10A162-0CEE-4BC6-9470-2746E6C6C000}" type="pres">
      <dgm:prSet presAssocID="{6905170D-826E-4C48-A6D7-CACD5BC83136}" presName="parTrans" presStyleCnt="0"/>
      <dgm:spPr/>
    </dgm:pt>
    <dgm:pt modelId="{C8BB460A-3BA5-4D2F-8E6E-05B5F9184B1C}" type="pres">
      <dgm:prSet presAssocID="{CA24A74E-EBE1-4EB1-B3AF-3F861594831C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35602-0727-4ACD-AA42-2BC281055E41}" srcId="{5465999C-36D0-406D-B420-03339856B72E}" destId="{2F051AF5-6697-4478-BC15-B1A168111E04}" srcOrd="0" destOrd="0" parTransId="{A3644AEE-8714-43ED-9ADE-07A38B0B2132}" sibTransId="{DC26B136-412D-4A8E-9E37-CDA42DAC4838}"/>
    <dgm:cxn modelId="{D59E41B2-C9C2-4C4F-8654-D7AB9A825035}" type="presOf" srcId="{B6809568-1DC2-4D39-AA63-EBECCA566B44}" destId="{EF739CB9-A874-426E-ABFB-C17CB1D11AE9}" srcOrd="0" destOrd="0" presId="urn:microsoft.com/office/officeart/2005/8/layout/lProcess3"/>
    <dgm:cxn modelId="{E281F6A1-9561-44F8-A93C-FB2DA7139B31}" type="presOf" srcId="{2F051AF5-6697-4478-BC15-B1A168111E04}" destId="{2E48D016-F559-4328-B945-F71E38FFF77C}" srcOrd="0" destOrd="0" presId="urn:microsoft.com/office/officeart/2005/8/layout/lProcess3"/>
    <dgm:cxn modelId="{3119440E-19D9-454E-8873-6025D7570A4E}" type="presOf" srcId="{0D81CD1E-DB4C-4162-A3A3-F359C69C0AB7}" destId="{EC3F710C-7A2E-45A7-B6BD-47E7A1E7F565}" srcOrd="0" destOrd="0" presId="urn:microsoft.com/office/officeart/2005/8/layout/lProcess3"/>
    <dgm:cxn modelId="{CC923D70-CC67-4D47-846F-37F7BCE9BE72}" srcId="{5465999C-36D0-406D-B420-03339856B72E}" destId="{0D81CD1E-DB4C-4162-A3A3-F359C69C0AB7}" srcOrd="2" destOrd="0" parTransId="{DC58ECB3-3BA8-45A5-BA2D-97ED802D9BE8}" sibTransId="{23CF3A1E-BA69-44AD-B54E-00E0FDF6B01E}"/>
    <dgm:cxn modelId="{BE47B319-3867-4F27-92F3-42004E6E1BEE}" srcId="{0D81CD1E-DB4C-4162-A3A3-F359C69C0AB7}" destId="{CA24A74E-EBE1-4EB1-B3AF-3F861594831C}" srcOrd="0" destOrd="0" parTransId="{6905170D-826E-4C48-A6D7-CACD5BC83136}" sibTransId="{3242DEA8-3360-4506-B699-72C263DB0DCA}"/>
    <dgm:cxn modelId="{64A8E053-C1EB-4610-886C-570A97E1ED21}" type="presOf" srcId="{9C5037B3-1337-4481-B07C-A8BEAC6BB07E}" destId="{D51F0D94-0DD5-4323-9461-7821F4E16521}" srcOrd="0" destOrd="0" presId="urn:microsoft.com/office/officeart/2005/8/layout/lProcess3"/>
    <dgm:cxn modelId="{9312081E-CE39-40CF-860B-F8D25CAFDF83}" srcId="{5465999C-36D0-406D-B420-03339856B72E}" destId="{9C5037B3-1337-4481-B07C-A8BEAC6BB07E}" srcOrd="1" destOrd="0" parTransId="{86971F23-9607-43BD-82AF-046922A43CC8}" sibTransId="{D5E2065F-19E0-4FF5-9D25-18E9FF6FC73F}"/>
    <dgm:cxn modelId="{3ADCA7F8-6B4C-4F0F-8261-03AFF0F77EC0}" srcId="{9C5037B3-1337-4481-B07C-A8BEAC6BB07E}" destId="{B6809568-1DC2-4D39-AA63-EBECCA566B44}" srcOrd="0" destOrd="0" parTransId="{037CEC5E-36B4-4190-9FDE-907776A63E7C}" sibTransId="{4E8BD715-7775-4A9B-B25C-5450C77DBD2F}"/>
    <dgm:cxn modelId="{EBFE862D-CC09-47C5-83B4-0E692EAF5B92}" type="presOf" srcId="{CA24A74E-EBE1-4EB1-B3AF-3F861594831C}" destId="{C8BB460A-3BA5-4D2F-8E6E-05B5F9184B1C}" srcOrd="0" destOrd="0" presId="urn:microsoft.com/office/officeart/2005/8/layout/lProcess3"/>
    <dgm:cxn modelId="{FB18AA89-96D8-4FC0-A0E5-9FA191AE9B17}" type="presOf" srcId="{6982B098-FE82-4590-9D19-71CC98C721AA}" destId="{6FF147C8-F510-4581-8A20-3320CEAEDA01}" srcOrd="0" destOrd="0" presId="urn:microsoft.com/office/officeart/2005/8/layout/lProcess3"/>
    <dgm:cxn modelId="{C4F9CCF2-16B4-4709-B49A-0A9A4072DDC3}" srcId="{2F051AF5-6697-4478-BC15-B1A168111E04}" destId="{6982B098-FE82-4590-9D19-71CC98C721AA}" srcOrd="0" destOrd="0" parTransId="{26C5C75D-F942-4BBD-B801-3398E67319F3}" sibTransId="{B509A87A-9240-476F-8771-4255852C45C6}"/>
    <dgm:cxn modelId="{81DF6FBD-AE99-412B-BDC0-C5447F24B2E5}" type="presOf" srcId="{5465999C-36D0-406D-B420-03339856B72E}" destId="{12CABFBA-2600-4C2F-91EA-A603CEB7FFE4}" srcOrd="0" destOrd="0" presId="urn:microsoft.com/office/officeart/2005/8/layout/lProcess3"/>
    <dgm:cxn modelId="{4DEACD70-8A19-4F86-9943-FD81B98AC2E5}" type="presParOf" srcId="{12CABFBA-2600-4C2F-91EA-A603CEB7FFE4}" destId="{33E1403A-109F-4CA5-BDA8-3B522BF5DC16}" srcOrd="0" destOrd="0" presId="urn:microsoft.com/office/officeart/2005/8/layout/lProcess3"/>
    <dgm:cxn modelId="{82F695FF-4EC0-47BA-9388-B77350271005}" type="presParOf" srcId="{33E1403A-109F-4CA5-BDA8-3B522BF5DC16}" destId="{2E48D016-F559-4328-B945-F71E38FFF77C}" srcOrd="0" destOrd="0" presId="urn:microsoft.com/office/officeart/2005/8/layout/lProcess3"/>
    <dgm:cxn modelId="{FDB0C067-F594-47E6-BBDD-1D99DA3B6DEE}" type="presParOf" srcId="{33E1403A-109F-4CA5-BDA8-3B522BF5DC16}" destId="{A4ED8F20-2391-4966-8A0C-22F940B858AA}" srcOrd="1" destOrd="0" presId="urn:microsoft.com/office/officeart/2005/8/layout/lProcess3"/>
    <dgm:cxn modelId="{1FC14343-B3E3-4DC4-AEEF-B3C3C1576145}" type="presParOf" srcId="{33E1403A-109F-4CA5-BDA8-3B522BF5DC16}" destId="{6FF147C8-F510-4581-8A20-3320CEAEDA01}" srcOrd="2" destOrd="0" presId="urn:microsoft.com/office/officeart/2005/8/layout/lProcess3"/>
    <dgm:cxn modelId="{3FB30A67-CF5B-4A83-9FED-3B67F181CBB6}" type="presParOf" srcId="{12CABFBA-2600-4C2F-91EA-A603CEB7FFE4}" destId="{8205806B-BA5B-4ED7-B8A6-A27BE6EF138A}" srcOrd="1" destOrd="0" presId="urn:microsoft.com/office/officeart/2005/8/layout/lProcess3"/>
    <dgm:cxn modelId="{FEDA3DA4-1AF7-40EA-B714-578A511FBF4D}" type="presParOf" srcId="{12CABFBA-2600-4C2F-91EA-A603CEB7FFE4}" destId="{DAD1776E-469E-461F-8384-62F4EECC16E3}" srcOrd="2" destOrd="0" presId="urn:microsoft.com/office/officeart/2005/8/layout/lProcess3"/>
    <dgm:cxn modelId="{472CE0A8-8024-4189-9922-6072140EED85}" type="presParOf" srcId="{DAD1776E-469E-461F-8384-62F4EECC16E3}" destId="{D51F0D94-0DD5-4323-9461-7821F4E16521}" srcOrd="0" destOrd="0" presId="urn:microsoft.com/office/officeart/2005/8/layout/lProcess3"/>
    <dgm:cxn modelId="{1CF83D5C-50DE-4C08-9D06-9E8C7BEF04DD}" type="presParOf" srcId="{DAD1776E-469E-461F-8384-62F4EECC16E3}" destId="{D0DFA06F-B0CE-4032-BAA3-81DE5F7088B7}" srcOrd="1" destOrd="0" presId="urn:microsoft.com/office/officeart/2005/8/layout/lProcess3"/>
    <dgm:cxn modelId="{734D3FFE-0D46-47E5-B575-A63481537715}" type="presParOf" srcId="{DAD1776E-469E-461F-8384-62F4EECC16E3}" destId="{EF739CB9-A874-426E-ABFB-C17CB1D11AE9}" srcOrd="2" destOrd="0" presId="urn:microsoft.com/office/officeart/2005/8/layout/lProcess3"/>
    <dgm:cxn modelId="{179F52E1-FB12-4C36-AE5F-3726A9555CDD}" type="presParOf" srcId="{12CABFBA-2600-4C2F-91EA-A603CEB7FFE4}" destId="{D4A57B26-6296-4DCD-B4A5-EF33BEDB0BD5}" srcOrd="3" destOrd="0" presId="urn:microsoft.com/office/officeart/2005/8/layout/lProcess3"/>
    <dgm:cxn modelId="{6A45E1D4-365E-4212-9FFB-C440C61966FE}" type="presParOf" srcId="{12CABFBA-2600-4C2F-91EA-A603CEB7FFE4}" destId="{E225203A-C8E3-4706-B9E9-D499656D633F}" srcOrd="4" destOrd="0" presId="urn:microsoft.com/office/officeart/2005/8/layout/lProcess3"/>
    <dgm:cxn modelId="{4818501E-A45B-49FA-98C7-95AD25252A79}" type="presParOf" srcId="{E225203A-C8E3-4706-B9E9-D499656D633F}" destId="{EC3F710C-7A2E-45A7-B6BD-47E7A1E7F565}" srcOrd="0" destOrd="0" presId="urn:microsoft.com/office/officeart/2005/8/layout/lProcess3"/>
    <dgm:cxn modelId="{E0C0670E-0F77-419B-8D48-E7F19A89E380}" type="presParOf" srcId="{E225203A-C8E3-4706-B9E9-D499656D633F}" destId="{1A10A162-0CEE-4BC6-9470-2746E6C6C000}" srcOrd="1" destOrd="0" presId="urn:microsoft.com/office/officeart/2005/8/layout/lProcess3"/>
    <dgm:cxn modelId="{696B0554-8595-4608-B1C3-928C77B9FC5E}" type="presParOf" srcId="{E225203A-C8E3-4706-B9E9-D499656D633F}" destId="{C8BB460A-3BA5-4D2F-8E6E-05B5F9184B1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65999C-36D0-406D-B420-03339856B7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51AF5-6697-4478-BC15-B1A168111E04}">
      <dgm:prSet phldrT="[Text]"/>
      <dgm:spPr/>
      <dgm:t>
        <a:bodyPr/>
        <a:lstStyle/>
        <a:p>
          <a:r>
            <a:rPr lang="en-US" dirty="0" smtClean="0"/>
            <a:t>Look right</a:t>
          </a:r>
          <a:endParaRPr lang="en-US" dirty="0"/>
        </a:p>
      </dgm:t>
    </dgm:pt>
    <dgm:pt modelId="{A3644AEE-8714-43ED-9ADE-07A38B0B2132}" type="parTrans" cxnId="{21635602-0727-4ACD-AA42-2BC281055E41}">
      <dgm:prSet/>
      <dgm:spPr/>
      <dgm:t>
        <a:bodyPr/>
        <a:lstStyle/>
        <a:p>
          <a:endParaRPr lang="en-US"/>
        </a:p>
      </dgm:t>
    </dgm:pt>
    <dgm:pt modelId="{DC26B136-412D-4A8E-9E37-CDA42DAC4838}" type="sibTrans" cxnId="{21635602-0727-4ACD-AA42-2BC281055E41}">
      <dgm:prSet/>
      <dgm:spPr/>
      <dgm:t>
        <a:bodyPr/>
        <a:lstStyle/>
        <a:p>
          <a:endParaRPr lang="en-US"/>
        </a:p>
      </dgm:t>
    </dgm:pt>
    <dgm:pt modelId="{9C5037B3-1337-4481-B07C-A8BEAC6BB07E}">
      <dgm:prSet phldrT="[Text]"/>
      <dgm:spPr/>
      <dgm:t>
        <a:bodyPr/>
        <a:lstStyle/>
        <a:p>
          <a:r>
            <a:rPr lang="en-US" dirty="0" smtClean="0"/>
            <a:t>Look left</a:t>
          </a:r>
          <a:endParaRPr lang="en-US" dirty="0"/>
        </a:p>
      </dgm:t>
    </dgm:pt>
    <dgm:pt modelId="{86971F23-9607-43BD-82AF-046922A43CC8}" type="parTrans" cxnId="{9312081E-CE39-40CF-860B-F8D25CAFDF83}">
      <dgm:prSet/>
      <dgm:spPr/>
      <dgm:t>
        <a:bodyPr/>
        <a:lstStyle/>
        <a:p>
          <a:endParaRPr lang="en-US"/>
        </a:p>
      </dgm:t>
    </dgm:pt>
    <dgm:pt modelId="{D5E2065F-19E0-4FF5-9D25-18E9FF6FC73F}" type="sibTrans" cxnId="{9312081E-CE39-40CF-860B-F8D25CAFDF83}">
      <dgm:prSet/>
      <dgm:spPr/>
      <dgm:t>
        <a:bodyPr/>
        <a:lstStyle/>
        <a:p>
          <a:endParaRPr lang="en-US"/>
        </a:p>
      </dgm:t>
    </dgm:pt>
    <dgm:pt modelId="{0D81CD1E-DB4C-4162-A3A3-F359C69C0AB7}">
      <dgm:prSet phldrT="[Text]"/>
      <dgm:spPr/>
      <dgm:t>
        <a:bodyPr/>
        <a:lstStyle/>
        <a:p>
          <a:r>
            <a:rPr lang="en-US" dirty="0" smtClean="0"/>
            <a:t>Look front</a:t>
          </a:r>
          <a:endParaRPr lang="en-US" dirty="0"/>
        </a:p>
      </dgm:t>
    </dgm:pt>
    <dgm:pt modelId="{DC58ECB3-3BA8-45A5-BA2D-97ED802D9BE8}" type="parTrans" cxnId="{CC923D70-CC67-4D47-846F-37F7BCE9BE72}">
      <dgm:prSet/>
      <dgm:spPr/>
      <dgm:t>
        <a:bodyPr/>
        <a:lstStyle/>
        <a:p>
          <a:endParaRPr lang="en-US"/>
        </a:p>
      </dgm:t>
    </dgm:pt>
    <dgm:pt modelId="{23CF3A1E-BA69-44AD-B54E-00E0FDF6B01E}" type="sibTrans" cxnId="{CC923D70-CC67-4D47-846F-37F7BCE9BE72}">
      <dgm:prSet/>
      <dgm:spPr/>
      <dgm:t>
        <a:bodyPr/>
        <a:lstStyle/>
        <a:p>
          <a:endParaRPr lang="en-US"/>
        </a:p>
      </dgm:t>
    </dgm:pt>
    <dgm:pt modelId="{6982B098-FE82-4590-9D19-71CC98C721AA}">
      <dgm:prSet phldrT="[Text]"/>
      <dgm:spPr/>
      <dgm:t>
        <a:bodyPr/>
        <a:lstStyle/>
        <a:p>
          <a:r>
            <a:rPr lang="en-US" dirty="0" smtClean="0"/>
            <a:t>Move wheel chair right</a:t>
          </a:r>
          <a:endParaRPr lang="en-US" dirty="0"/>
        </a:p>
      </dgm:t>
    </dgm:pt>
    <dgm:pt modelId="{26C5C75D-F942-4BBD-B801-3398E67319F3}" type="parTrans" cxnId="{C4F9CCF2-16B4-4709-B49A-0A9A4072DDC3}">
      <dgm:prSet/>
      <dgm:spPr/>
      <dgm:t>
        <a:bodyPr/>
        <a:lstStyle/>
        <a:p>
          <a:endParaRPr lang="en-US"/>
        </a:p>
      </dgm:t>
    </dgm:pt>
    <dgm:pt modelId="{B509A87A-9240-476F-8771-4255852C45C6}" type="sibTrans" cxnId="{C4F9CCF2-16B4-4709-B49A-0A9A4072DDC3}">
      <dgm:prSet/>
      <dgm:spPr/>
      <dgm:t>
        <a:bodyPr/>
        <a:lstStyle/>
        <a:p>
          <a:endParaRPr lang="en-US"/>
        </a:p>
      </dgm:t>
    </dgm:pt>
    <dgm:pt modelId="{B6809568-1DC2-4D39-AA63-EBECCA566B44}">
      <dgm:prSet phldrT="[Text]"/>
      <dgm:spPr/>
      <dgm:t>
        <a:bodyPr/>
        <a:lstStyle/>
        <a:p>
          <a:r>
            <a:rPr lang="en-US" dirty="0" smtClean="0"/>
            <a:t>Move wheel chair left</a:t>
          </a:r>
          <a:endParaRPr lang="en-US" dirty="0"/>
        </a:p>
      </dgm:t>
    </dgm:pt>
    <dgm:pt modelId="{037CEC5E-36B4-4190-9FDE-907776A63E7C}" type="parTrans" cxnId="{3ADCA7F8-6B4C-4F0F-8261-03AFF0F77EC0}">
      <dgm:prSet/>
      <dgm:spPr/>
      <dgm:t>
        <a:bodyPr/>
        <a:lstStyle/>
        <a:p>
          <a:endParaRPr lang="en-US"/>
        </a:p>
      </dgm:t>
    </dgm:pt>
    <dgm:pt modelId="{4E8BD715-7775-4A9B-B25C-5450C77DBD2F}" type="sibTrans" cxnId="{3ADCA7F8-6B4C-4F0F-8261-03AFF0F77EC0}">
      <dgm:prSet/>
      <dgm:spPr/>
      <dgm:t>
        <a:bodyPr/>
        <a:lstStyle/>
        <a:p>
          <a:endParaRPr lang="en-US"/>
        </a:p>
      </dgm:t>
    </dgm:pt>
    <dgm:pt modelId="{CA24A74E-EBE1-4EB1-B3AF-3F861594831C}">
      <dgm:prSet phldrT="[Text]"/>
      <dgm:spPr/>
      <dgm:t>
        <a:bodyPr/>
        <a:lstStyle/>
        <a:p>
          <a:r>
            <a:rPr lang="en-US" dirty="0" smtClean="0"/>
            <a:t>Move straight</a:t>
          </a:r>
          <a:endParaRPr lang="en-US" dirty="0"/>
        </a:p>
      </dgm:t>
    </dgm:pt>
    <dgm:pt modelId="{6905170D-826E-4C48-A6D7-CACD5BC83136}" type="parTrans" cxnId="{BE47B319-3867-4F27-92F3-42004E6E1BEE}">
      <dgm:prSet/>
      <dgm:spPr/>
      <dgm:t>
        <a:bodyPr/>
        <a:lstStyle/>
        <a:p>
          <a:endParaRPr lang="en-US"/>
        </a:p>
      </dgm:t>
    </dgm:pt>
    <dgm:pt modelId="{3242DEA8-3360-4506-B699-72C263DB0DCA}" type="sibTrans" cxnId="{BE47B319-3867-4F27-92F3-42004E6E1BEE}">
      <dgm:prSet/>
      <dgm:spPr/>
      <dgm:t>
        <a:bodyPr/>
        <a:lstStyle/>
        <a:p>
          <a:endParaRPr lang="en-US"/>
        </a:p>
      </dgm:t>
    </dgm:pt>
    <dgm:pt modelId="{7CBFA96F-66D7-4F33-921E-282ABD11FF10}">
      <dgm:prSet phldrT="[Text]"/>
      <dgm:spPr/>
      <dgm:t>
        <a:bodyPr/>
        <a:lstStyle/>
        <a:p>
          <a:r>
            <a:rPr lang="en-US" dirty="0" smtClean="0"/>
            <a:t>Blink</a:t>
          </a:r>
          <a:endParaRPr lang="en-US" dirty="0"/>
        </a:p>
      </dgm:t>
    </dgm:pt>
    <dgm:pt modelId="{E0433239-9D9F-4D90-8FF1-B9100DCD5669}" type="parTrans" cxnId="{1460C8C8-38A1-439B-BE0F-50774EAC61E5}">
      <dgm:prSet/>
      <dgm:spPr/>
      <dgm:t>
        <a:bodyPr/>
        <a:lstStyle/>
        <a:p>
          <a:endParaRPr lang="en-US"/>
        </a:p>
      </dgm:t>
    </dgm:pt>
    <dgm:pt modelId="{0E27D198-B36F-4A9E-9F23-0E22FF7FB318}" type="sibTrans" cxnId="{1460C8C8-38A1-439B-BE0F-50774EAC61E5}">
      <dgm:prSet/>
      <dgm:spPr/>
      <dgm:t>
        <a:bodyPr/>
        <a:lstStyle/>
        <a:p>
          <a:endParaRPr lang="en-US"/>
        </a:p>
      </dgm:t>
    </dgm:pt>
    <dgm:pt modelId="{57110952-ECF9-4329-93C7-299C2855BF8A}">
      <dgm:prSet phldrT="[Text]"/>
      <dgm:spPr/>
      <dgm:t>
        <a:bodyPr/>
        <a:lstStyle/>
        <a:p>
          <a:r>
            <a:rPr lang="en-US" dirty="0" smtClean="0"/>
            <a:t>Start/Stop</a:t>
          </a:r>
          <a:endParaRPr lang="en-US" dirty="0"/>
        </a:p>
      </dgm:t>
    </dgm:pt>
    <dgm:pt modelId="{A65F995B-EB90-4D15-939D-1A6F9793FE7C}" type="parTrans" cxnId="{45145541-572D-4DFF-9911-066D442F1C64}">
      <dgm:prSet/>
      <dgm:spPr/>
      <dgm:t>
        <a:bodyPr/>
        <a:lstStyle/>
        <a:p>
          <a:endParaRPr lang="en-US"/>
        </a:p>
      </dgm:t>
    </dgm:pt>
    <dgm:pt modelId="{674E83FD-9696-48AC-B37A-B39E3AE39DA3}" type="sibTrans" cxnId="{45145541-572D-4DFF-9911-066D442F1C64}">
      <dgm:prSet/>
      <dgm:spPr/>
      <dgm:t>
        <a:bodyPr/>
        <a:lstStyle/>
        <a:p>
          <a:endParaRPr lang="en-US"/>
        </a:p>
      </dgm:t>
    </dgm:pt>
    <dgm:pt modelId="{12CABFBA-2600-4C2F-91EA-A603CEB7FFE4}" type="pres">
      <dgm:prSet presAssocID="{5465999C-36D0-406D-B420-03339856B72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E1403A-109F-4CA5-BDA8-3B522BF5DC16}" type="pres">
      <dgm:prSet presAssocID="{2F051AF5-6697-4478-BC15-B1A168111E04}" presName="horFlow" presStyleCnt="0"/>
      <dgm:spPr/>
    </dgm:pt>
    <dgm:pt modelId="{2E48D016-F559-4328-B945-F71E38FFF77C}" type="pres">
      <dgm:prSet presAssocID="{2F051AF5-6697-4478-BC15-B1A168111E04}" presName="bigChev" presStyleLbl="node1" presStyleIdx="0" presStyleCnt="4"/>
      <dgm:spPr/>
      <dgm:t>
        <a:bodyPr/>
        <a:lstStyle/>
        <a:p>
          <a:endParaRPr lang="en-US"/>
        </a:p>
      </dgm:t>
    </dgm:pt>
    <dgm:pt modelId="{A4ED8F20-2391-4966-8A0C-22F940B858AA}" type="pres">
      <dgm:prSet presAssocID="{26C5C75D-F942-4BBD-B801-3398E67319F3}" presName="parTrans" presStyleCnt="0"/>
      <dgm:spPr/>
    </dgm:pt>
    <dgm:pt modelId="{6FF147C8-F510-4581-8A20-3320CEAEDA01}" type="pres">
      <dgm:prSet presAssocID="{6982B098-FE82-4590-9D19-71CC98C721AA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5806B-BA5B-4ED7-B8A6-A27BE6EF138A}" type="pres">
      <dgm:prSet presAssocID="{2F051AF5-6697-4478-BC15-B1A168111E04}" presName="vSp" presStyleCnt="0"/>
      <dgm:spPr/>
    </dgm:pt>
    <dgm:pt modelId="{DAD1776E-469E-461F-8384-62F4EECC16E3}" type="pres">
      <dgm:prSet presAssocID="{9C5037B3-1337-4481-B07C-A8BEAC6BB07E}" presName="horFlow" presStyleCnt="0"/>
      <dgm:spPr/>
    </dgm:pt>
    <dgm:pt modelId="{D51F0D94-0DD5-4323-9461-7821F4E16521}" type="pres">
      <dgm:prSet presAssocID="{9C5037B3-1337-4481-B07C-A8BEAC6BB07E}" presName="bigChev" presStyleLbl="node1" presStyleIdx="1" presStyleCnt="4"/>
      <dgm:spPr/>
      <dgm:t>
        <a:bodyPr/>
        <a:lstStyle/>
        <a:p>
          <a:endParaRPr lang="en-US"/>
        </a:p>
      </dgm:t>
    </dgm:pt>
    <dgm:pt modelId="{D0DFA06F-B0CE-4032-BAA3-81DE5F7088B7}" type="pres">
      <dgm:prSet presAssocID="{037CEC5E-36B4-4190-9FDE-907776A63E7C}" presName="parTrans" presStyleCnt="0"/>
      <dgm:spPr/>
    </dgm:pt>
    <dgm:pt modelId="{EF739CB9-A874-426E-ABFB-C17CB1D11AE9}" type="pres">
      <dgm:prSet presAssocID="{B6809568-1DC2-4D39-AA63-EBECCA566B44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57B26-6296-4DCD-B4A5-EF33BEDB0BD5}" type="pres">
      <dgm:prSet presAssocID="{9C5037B3-1337-4481-B07C-A8BEAC6BB07E}" presName="vSp" presStyleCnt="0"/>
      <dgm:spPr/>
    </dgm:pt>
    <dgm:pt modelId="{E225203A-C8E3-4706-B9E9-D499656D633F}" type="pres">
      <dgm:prSet presAssocID="{0D81CD1E-DB4C-4162-A3A3-F359C69C0AB7}" presName="horFlow" presStyleCnt="0"/>
      <dgm:spPr/>
    </dgm:pt>
    <dgm:pt modelId="{EC3F710C-7A2E-45A7-B6BD-47E7A1E7F565}" type="pres">
      <dgm:prSet presAssocID="{0D81CD1E-DB4C-4162-A3A3-F359C69C0AB7}" presName="bigChev" presStyleLbl="node1" presStyleIdx="2" presStyleCnt="4"/>
      <dgm:spPr/>
      <dgm:t>
        <a:bodyPr/>
        <a:lstStyle/>
        <a:p>
          <a:endParaRPr lang="en-US"/>
        </a:p>
      </dgm:t>
    </dgm:pt>
    <dgm:pt modelId="{1A10A162-0CEE-4BC6-9470-2746E6C6C000}" type="pres">
      <dgm:prSet presAssocID="{6905170D-826E-4C48-A6D7-CACD5BC83136}" presName="parTrans" presStyleCnt="0"/>
      <dgm:spPr/>
    </dgm:pt>
    <dgm:pt modelId="{C8BB460A-3BA5-4D2F-8E6E-05B5F9184B1C}" type="pres">
      <dgm:prSet presAssocID="{CA24A74E-EBE1-4EB1-B3AF-3F861594831C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6A84A-552F-412D-8EAB-D2692E3A7102}" type="pres">
      <dgm:prSet presAssocID="{0D81CD1E-DB4C-4162-A3A3-F359C69C0AB7}" presName="vSp" presStyleCnt="0"/>
      <dgm:spPr/>
    </dgm:pt>
    <dgm:pt modelId="{14002892-AF67-4ADF-8E07-166DD8BC5F6A}" type="pres">
      <dgm:prSet presAssocID="{7CBFA96F-66D7-4F33-921E-282ABD11FF10}" presName="horFlow" presStyleCnt="0"/>
      <dgm:spPr/>
    </dgm:pt>
    <dgm:pt modelId="{DACE7244-69C2-4BEC-B512-AB9449BD9A34}" type="pres">
      <dgm:prSet presAssocID="{7CBFA96F-66D7-4F33-921E-282ABD11FF10}" presName="bigChev" presStyleLbl="node1" presStyleIdx="3" presStyleCnt="4"/>
      <dgm:spPr/>
      <dgm:t>
        <a:bodyPr/>
        <a:lstStyle/>
        <a:p>
          <a:endParaRPr lang="en-US"/>
        </a:p>
      </dgm:t>
    </dgm:pt>
    <dgm:pt modelId="{A0568520-0ACE-4A95-B2FE-955E7179C6F7}" type="pres">
      <dgm:prSet presAssocID="{A65F995B-EB90-4D15-939D-1A6F9793FE7C}" presName="parTrans" presStyleCnt="0"/>
      <dgm:spPr/>
    </dgm:pt>
    <dgm:pt modelId="{F9E73588-CFBC-473C-98F3-3E6114A98896}" type="pres">
      <dgm:prSet presAssocID="{57110952-ECF9-4329-93C7-299C2855BF8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35602-0727-4ACD-AA42-2BC281055E41}" srcId="{5465999C-36D0-406D-B420-03339856B72E}" destId="{2F051AF5-6697-4478-BC15-B1A168111E04}" srcOrd="0" destOrd="0" parTransId="{A3644AEE-8714-43ED-9ADE-07A38B0B2132}" sibTransId="{DC26B136-412D-4A8E-9E37-CDA42DAC4838}"/>
    <dgm:cxn modelId="{A1A80E5E-0725-427D-B329-4B49C6997AB4}" type="presOf" srcId="{57110952-ECF9-4329-93C7-299C2855BF8A}" destId="{F9E73588-CFBC-473C-98F3-3E6114A98896}" srcOrd="0" destOrd="0" presId="urn:microsoft.com/office/officeart/2005/8/layout/lProcess3"/>
    <dgm:cxn modelId="{20E96868-EBF6-426C-BE1D-9CE62AECBFD5}" type="presOf" srcId="{7CBFA96F-66D7-4F33-921E-282ABD11FF10}" destId="{DACE7244-69C2-4BEC-B512-AB9449BD9A34}" srcOrd="0" destOrd="0" presId="urn:microsoft.com/office/officeart/2005/8/layout/lProcess3"/>
    <dgm:cxn modelId="{CC923D70-CC67-4D47-846F-37F7BCE9BE72}" srcId="{5465999C-36D0-406D-B420-03339856B72E}" destId="{0D81CD1E-DB4C-4162-A3A3-F359C69C0AB7}" srcOrd="2" destOrd="0" parTransId="{DC58ECB3-3BA8-45A5-BA2D-97ED802D9BE8}" sibTransId="{23CF3A1E-BA69-44AD-B54E-00E0FDF6B01E}"/>
    <dgm:cxn modelId="{BE47B319-3867-4F27-92F3-42004E6E1BEE}" srcId="{0D81CD1E-DB4C-4162-A3A3-F359C69C0AB7}" destId="{CA24A74E-EBE1-4EB1-B3AF-3F861594831C}" srcOrd="0" destOrd="0" parTransId="{6905170D-826E-4C48-A6D7-CACD5BC83136}" sibTransId="{3242DEA8-3360-4506-B699-72C263DB0DCA}"/>
    <dgm:cxn modelId="{5D719F1F-34FA-40F2-A162-920C0B8E1E6C}" type="presOf" srcId="{2F051AF5-6697-4478-BC15-B1A168111E04}" destId="{2E48D016-F559-4328-B945-F71E38FFF77C}" srcOrd="0" destOrd="0" presId="urn:microsoft.com/office/officeart/2005/8/layout/lProcess3"/>
    <dgm:cxn modelId="{1460C8C8-38A1-439B-BE0F-50774EAC61E5}" srcId="{5465999C-36D0-406D-B420-03339856B72E}" destId="{7CBFA96F-66D7-4F33-921E-282ABD11FF10}" srcOrd="3" destOrd="0" parTransId="{E0433239-9D9F-4D90-8FF1-B9100DCD5669}" sibTransId="{0E27D198-B36F-4A9E-9F23-0E22FF7FB318}"/>
    <dgm:cxn modelId="{E6883EC6-EFE1-4319-9B1F-E52116CD4477}" type="presOf" srcId="{9C5037B3-1337-4481-B07C-A8BEAC6BB07E}" destId="{D51F0D94-0DD5-4323-9461-7821F4E16521}" srcOrd="0" destOrd="0" presId="urn:microsoft.com/office/officeart/2005/8/layout/lProcess3"/>
    <dgm:cxn modelId="{45145541-572D-4DFF-9911-066D442F1C64}" srcId="{7CBFA96F-66D7-4F33-921E-282ABD11FF10}" destId="{57110952-ECF9-4329-93C7-299C2855BF8A}" srcOrd="0" destOrd="0" parTransId="{A65F995B-EB90-4D15-939D-1A6F9793FE7C}" sibTransId="{674E83FD-9696-48AC-B37A-B39E3AE39DA3}"/>
    <dgm:cxn modelId="{3EE6F9BB-8B71-49B7-AD83-ECEB82BED4B5}" type="presOf" srcId="{0D81CD1E-DB4C-4162-A3A3-F359C69C0AB7}" destId="{EC3F710C-7A2E-45A7-B6BD-47E7A1E7F565}" srcOrd="0" destOrd="0" presId="urn:microsoft.com/office/officeart/2005/8/layout/lProcess3"/>
    <dgm:cxn modelId="{E1E758DB-FC7D-4505-AB53-DD7F41320755}" type="presOf" srcId="{CA24A74E-EBE1-4EB1-B3AF-3F861594831C}" destId="{C8BB460A-3BA5-4D2F-8E6E-05B5F9184B1C}" srcOrd="0" destOrd="0" presId="urn:microsoft.com/office/officeart/2005/8/layout/lProcess3"/>
    <dgm:cxn modelId="{9312081E-CE39-40CF-860B-F8D25CAFDF83}" srcId="{5465999C-36D0-406D-B420-03339856B72E}" destId="{9C5037B3-1337-4481-B07C-A8BEAC6BB07E}" srcOrd="1" destOrd="0" parTransId="{86971F23-9607-43BD-82AF-046922A43CC8}" sibTransId="{D5E2065F-19E0-4FF5-9D25-18E9FF6FC73F}"/>
    <dgm:cxn modelId="{3ADCA7F8-6B4C-4F0F-8261-03AFF0F77EC0}" srcId="{9C5037B3-1337-4481-B07C-A8BEAC6BB07E}" destId="{B6809568-1DC2-4D39-AA63-EBECCA566B44}" srcOrd="0" destOrd="0" parTransId="{037CEC5E-36B4-4190-9FDE-907776A63E7C}" sibTransId="{4E8BD715-7775-4A9B-B25C-5450C77DBD2F}"/>
    <dgm:cxn modelId="{32792B77-EFD1-4748-88D6-F5BE6A13A46C}" type="presOf" srcId="{6982B098-FE82-4590-9D19-71CC98C721AA}" destId="{6FF147C8-F510-4581-8A20-3320CEAEDA01}" srcOrd="0" destOrd="0" presId="urn:microsoft.com/office/officeart/2005/8/layout/lProcess3"/>
    <dgm:cxn modelId="{CC606598-2A70-4B04-A34A-C22DD9D0F318}" type="presOf" srcId="{5465999C-36D0-406D-B420-03339856B72E}" destId="{12CABFBA-2600-4C2F-91EA-A603CEB7FFE4}" srcOrd="0" destOrd="0" presId="urn:microsoft.com/office/officeart/2005/8/layout/lProcess3"/>
    <dgm:cxn modelId="{C4F9CCF2-16B4-4709-B49A-0A9A4072DDC3}" srcId="{2F051AF5-6697-4478-BC15-B1A168111E04}" destId="{6982B098-FE82-4590-9D19-71CC98C721AA}" srcOrd="0" destOrd="0" parTransId="{26C5C75D-F942-4BBD-B801-3398E67319F3}" sibTransId="{B509A87A-9240-476F-8771-4255852C45C6}"/>
    <dgm:cxn modelId="{2C56B9F2-C859-4B0F-83AE-B3DC1B090940}" type="presOf" srcId="{B6809568-1DC2-4D39-AA63-EBECCA566B44}" destId="{EF739CB9-A874-426E-ABFB-C17CB1D11AE9}" srcOrd="0" destOrd="0" presId="urn:microsoft.com/office/officeart/2005/8/layout/lProcess3"/>
    <dgm:cxn modelId="{CDD4ADFB-6FBD-49C8-881F-C03A99EB6836}" type="presParOf" srcId="{12CABFBA-2600-4C2F-91EA-A603CEB7FFE4}" destId="{33E1403A-109F-4CA5-BDA8-3B522BF5DC16}" srcOrd="0" destOrd="0" presId="urn:microsoft.com/office/officeart/2005/8/layout/lProcess3"/>
    <dgm:cxn modelId="{B26F8F6E-9A87-46B5-B6D9-A1476C59FE62}" type="presParOf" srcId="{33E1403A-109F-4CA5-BDA8-3B522BF5DC16}" destId="{2E48D016-F559-4328-B945-F71E38FFF77C}" srcOrd="0" destOrd="0" presId="urn:microsoft.com/office/officeart/2005/8/layout/lProcess3"/>
    <dgm:cxn modelId="{C3CC1A3C-4899-4F10-9D8D-55D274263B25}" type="presParOf" srcId="{33E1403A-109F-4CA5-BDA8-3B522BF5DC16}" destId="{A4ED8F20-2391-4966-8A0C-22F940B858AA}" srcOrd="1" destOrd="0" presId="urn:microsoft.com/office/officeart/2005/8/layout/lProcess3"/>
    <dgm:cxn modelId="{AD0B0599-BA8A-49E3-A07C-2F9CABD3EE4B}" type="presParOf" srcId="{33E1403A-109F-4CA5-BDA8-3B522BF5DC16}" destId="{6FF147C8-F510-4581-8A20-3320CEAEDA01}" srcOrd="2" destOrd="0" presId="urn:microsoft.com/office/officeart/2005/8/layout/lProcess3"/>
    <dgm:cxn modelId="{BD180D13-81A2-4A9A-AA40-3B5A284BB680}" type="presParOf" srcId="{12CABFBA-2600-4C2F-91EA-A603CEB7FFE4}" destId="{8205806B-BA5B-4ED7-B8A6-A27BE6EF138A}" srcOrd="1" destOrd="0" presId="urn:microsoft.com/office/officeart/2005/8/layout/lProcess3"/>
    <dgm:cxn modelId="{27494A8E-3420-4018-9F11-647D05412E94}" type="presParOf" srcId="{12CABFBA-2600-4C2F-91EA-A603CEB7FFE4}" destId="{DAD1776E-469E-461F-8384-62F4EECC16E3}" srcOrd="2" destOrd="0" presId="urn:microsoft.com/office/officeart/2005/8/layout/lProcess3"/>
    <dgm:cxn modelId="{578D1CB5-EA4F-4526-9A4F-D081C22C3D3B}" type="presParOf" srcId="{DAD1776E-469E-461F-8384-62F4EECC16E3}" destId="{D51F0D94-0DD5-4323-9461-7821F4E16521}" srcOrd="0" destOrd="0" presId="urn:microsoft.com/office/officeart/2005/8/layout/lProcess3"/>
    <dgm:cxn modelId="{E382C524-E216-473E-91F2-F0D20F4EA32E}" type="presParOf" srcId="{DAD1776E-469E-461F-8384-62F4EECC16E3}" destId="{D0DFA06F-B0CE-4032-BAA3-81DE5F7088B7}" srcOrd="1" destOrd="0" presId="urn:microsoft.com/office/officeart/2005/8/layout/lProcess3"/>
    <dgm:cxn modelId="{BD472134-9CB7-4C1E-B2DC-B243886390C4}" type="presParOf" srcId="{DAD1776E-469E-461F-8384-62F4EECC16E3}" destId="{EF739CB9-A874-426E-ABFB-C17CB1D11AE9}" srcOrd="2" destOrd="0" presId="urn:microsoft.com/office/officeart/2005/8/layout/lProcess3"/>
    <dgm:cxn modelId="{D69EF29C-91EF-4B5D-BBF7-83FAFB2CAB4A}" type="presParOf" srcId="{12CABFBA-2600-4C2F-91EA-A603CEB7FFE4}" destId="{D4A57B26-6296-4DCD-B4A5-EF33BEDB0BD5}" srcOrd="3" destOrd="0" presId="urn:microsoft.com/office/officeart/2005/8/layout/lProcess3"/>
    <dgm:cxn modelId="{A8377E7F-FC2C-4025-95ED-570005F01E15}" type="presParOf" srcId="{12CABFBA-2600-4C2F-91EA-A603CEB7FFE4}" destId="{E225203A-C8E3-4706-B9E9-D499656D633F}" srcOrd="4" destOrd="0" presId="urn:microsoft.com/office/officeart/2005/8/layout/lProcess3"/>
    <dgm:cxn modelId="{554A865B-4073-4182-972B-61B04E5C9274}" type="presParOf" srcId="{E225203A-C8E3-4706-B9E9-D499656D633F}" destId="{EC3F710C-7A2E-45A7-B6BD-47E7A1E7F565}" srcOrd="0" destOrd="0" presId="urn:microsoft.com/office/officeart/2005/8/layout/lProcess3"/>
    <dgm:cxn modelId="{5BD91D88-178C-4234-8D2F-2B184792F5C0}" type="presParOf" srcId="{E225203A-C8E3-4706-B9E9-D499656D633F}" destId="{1A10A162-0CEE-4BC6-9470-2746E6C6C000}" srcOrd="1" destOrd="0" presId="urn:microsoft.com/office/officeart/2005/8/layout/lProcess3"/>
    <dgm:cxn modelId="{50CF8038-D56F-4CFA-B237-604F980D05A3}" type="presParOf" srcId="{E225203A-C8E3-4706-B9E9-D499656D633F}" destId="{C8BB460A-3BA5-4D2F-8E6E-05B5F9184B1C}" srcOrd="2" destOrd="0" presId="urn:microsoft.com/office/officeart/2005/8/layout/lProcess3"/>
    <dgm:cxn modelId="{3EF8E6BB-1F75-442F-96A2-BAD434990EA6}" type="presParOf" srcId="{12CABFBA-2600-4C2F-91EA-A603CEB7FFE4}" destId="{23C6A84A-552F-412D-8EAB-D2692E3A7102}" srcOrd="5" destOrd="0" presId="urn:microsoft.com/office/officeart/2005/8/layout/lProcess3"/>
    <dgm:cxn modelId="{3B315B0B-05F7-4511-93B0-190F6083F853}" type="presParOf" srcId="{12CABFBA-2600-4C2F-91EA-A603CEB7FFE4}" destId="{14002892-AF67-4ADF-8E07-166DD8BC5F6A}" srcOrd="6" destOrd="0" presId="urn:microsoft.com/office/officeart/2005/8/layout/lProcess3"/>
    <dgm:cxn modelId="{D93C630D-6C49-4A89-A61A-3E9FA61B8448}" type="presParOf" srcId="{14002892-AF67-4ADF-8E07-166DD8BC5F6A}" destId="{DACE7244-69C2-4BEC-B512-AB9449BD9A34}" srcOrd="0" destOrd="0" presId="urn:microsoft.com/office/officeart/2005/8/layout/lProcess3"/>
    <dgm:cxn modelId="{F4118E3E-2D3F-425F-9C29-3C6BA188427E}" type="presParOf" srcId="{14002892-AF67-4ADF-8E07-166DD8BC5F6A}" destId="{A0568520-0ACE-4A95-B2FE-955E7179C6F7}" srcOrd="1" destOrd="0" presId="urn:microsoft.com/office/officeart/2005/8/layout/lProcess3"/>
    <dgm:cxn modelId="{58C4988C-128B-40A6-9B2A-121C1275B50B}" type="presParOf" srcId="{14002892-AF67-4ADF-8E07-166DD8BC5F6A}" destId="{F9E73588-CFBC-473C-98F3-3E6114A9889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65999C-36D0-406D-B420-03339856B7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51AF5-6697-4478-BC15-B1A168111E04}">
      <dgm:prSet phldrT="[Text]"/>
      <dgm:spPr/>
      <dgm:t>
        <a:bodyPr/>
        <a:lstStyle/>
        <a:p>
          <a:r>
            <a:rPr lang="en-US" dirty="0" smtClean="0"/>
            <a:t>Move right</a:t>
          </a:r>
          <a:endParaRPr lang="en-US" dirty="0"/>
        </a:p>
      </dgm:t>
    </dgm:pt>
    <dgm:pt modelId="{A3644AEE-8714-43ED-9ADE-07A38B0B2132}" type="parTrans" cxnId="{21635602-0727-4ACD-AA42-2BC281055E41}">
      <dgm:prSet/>
      <dgm:spPr/>
      <dgm:t>
        <a:bodyPr/>
        <a:lstStyle/>
        <a:p>
          <a:endParaRPr lang="en-US"/>
        </a:p>
      </dgm:t>
    </dgm:pt>
    <dgm:pt modelId="{DC26B136-412D-4A8E-9E37-CDA42DAC4838}" type="sibTrans" cxnId="{21635602-0727-4ACD-AA42-2BC281055E41}">
      <dgm:prSet/>
      <dgm:spPr/>
      <dgm:t>
        <a:bodyPr/>
        <a:lstStyle/>
        <a:p>
          <a:endParaRPr lang="en-US"/>
        </a:p>
      </dgm:t>
    </dgm:pt>
    <dgm:pt modelId="{9C5037B3-1337-4481-B07C-A8BEAC6BB07E}">
      <dgm:prSet phldrT="[Text]"/>
      <dgm:spPr/>
      <dgm:t>
        <a:bodyPr/>
        <a:lstStyle/>
        <a:p>
          <a:r>
            <a:rPr lang="en-US" dirty="0" smtClean="0"/>
            <a:t>Move left</a:t>
          </a:r>
          <a:endParaRPr lang="en-US" dirty="0"/>
        </a:p>
      </dgm:t>
    </dgm:pt>
    <dgm:pt modelId="{86971F23-9607-43BD-82AF-046922A43CC8}" type="parTrans" cxnId="{9312081E-CE39-40CF-860B-F8D25CAFDF83}">
      <dgm:prSet/>
      <dgm:spPr/>
      <dgm:t>
        <a:bodyPr/>
        <a:lstStyle/>
        <a:p>
          <a:endParaRPr lang="en-US"/>
        </a:p>
      </dgm:t>
    </dgm:pt>
    <dgm:pt modelId="{D5E2065F-19E0-4FF5-9D25-18E9FF6FC73F}" type="sibTrans" cxnId="{9312081E-CE39-40CF-860B-F8D25CAFDF83}">
      <dgm:prSet/>
      <dgm:spPr/>
      <dgm:t>
        <a:bodyPr/>
        <a:lstStyle/>
        <a:p>
          <a:endParaRPr lang="en-US"/>
        </a:p>
      </dgm:t>
    </dgm:pt>
    <dgm:pt modelId="{0D81CD1E-DB4C-4162-A3A3-F359C69C0AB7}">
      <dgm:prSet phldrT="[Text]"/>
      <dgm:spPr/>
      <dgm:t>
        <a:bodyPr/>
        <a:lstStyle/>
        <a:p>
          <a:r>
            <a:rPr lang="en-US" dirty="0" smtClean="0"/>
            <a:t>Move up</a:t>
          </a:r>
          <a:endParaRPr lang="en-US" dirty="0"/>
        </a:p>
      </dgm:t>
    </dgm:pt>
    <dgm:pt modelId="{DC58ECB3-3BA8-45A5-BA2D-97ED802D9BE8}" type="parTrans" cxnId="{CC923D70-CC67-4D47-846F-37F7BCE9BE72}">
      <dgm:prSet/>
      <dgm:spPr/>
      <dgm:t>
        <a:bodyPr/>
        <a:lstStyle/>
        <a:p>
          <a:endParaRPr lang="en-US"/>
        </a:p>
      </dgm:t>
    </dgm:pt>
    <dgm:pt modelId="{23CF3A1E-BA69-44AD-B54E-00E0FDF6B01E}" type="sibTrans" cxnId="{CC923D70-CC67-4D47-846F-37F7BCE9BE72}">
      <dgm:prSet/>
      <dgm:spPr/>
      <dgm:t>
        <a:bodyPr/>
        <a:lstStyle/>
        <a:p>
          <a:endParaRPr lang="en-US"/>
        </a:p>
      </dgm:t>
    </dgm:pt>
    <dgm:pt modelId="{6982B098-FE82-4590-9D19-71CC98C721AA}">
      <dgm:prSet phldrT="[Text]"/>
      <dgm:spPr/>
      <dgm:t>
        <a:bodyPr/>
        <a:lstStyle/>
        <a:p>
          <a:r>
            <a:rPr lang="en-US" dirty="0" smtClean="0"/>
            <a:t>Move wheel chair right</a:t>
          </a:r>
          <a:endParaRPr lang="en-US" dirty="0"/>
        </a:p>
      </dgm:t>
    </dgm:pt>
    <dgm:pt modelId="{26C5C75D-F942-4BBD-B801-3398E67319F3}" type="parTrans" cxnId="{C4F9CCF2-16B4-4709-B49A-0A9A4072DDC3}">
      <dgm:prSet/>
      <dgm:spPr/>
      <dgm:t>
        <a:bodyPr/>
        <a:lstStyle/>
        <a:p>
          <a:endParaRPr lang="en-US"/>
        </a:p>
      </dgm:t>
    </dgm:pt>
    <dgm:pt modelId="{B509A87A-9240-476F-8771-4255852C45C6}" type="sibTrans" cxnId="{C4F9CCF2-16B4-4709-B49A-0A9A4072DDC3}">
      <dgm:prSet/>
      <dgm:spPr/>
      <dgm:t>
        <a:bodyPr/>
        <a:lstStyle/>
        <a:p>
          <a:endParaRPr lang="en-US"/>
        </a:p>
      </dgm:t>
    </dgm:pt>
    <dgm:pt modelId="{B6809568-1DC2-4D39-AA63-EBECCA566B44}">
      <dgm:prSet phldrT="[Text]"/>
      <dgm:spPr/>
      <dgm:t>
        <a:bodyPr/>
        <a:lstStyle/>
        <a:p>
          <a:r>
            <a:rPr lang="en-US" dirty="0" smtClean="0"/>
            <a:t>Move wheel chair left</a:t>
          </a:r>
          <a:endParaRPr lang="en-US" dirty="0"/>
        </a:p>
      </dgm:t>
    </dgm:pt>
    <dgm:pt modelId="{037CEC5E-36B4-4190-9FDE-907776A63E7C}" type="parTrans" cxnId="{3ADCA7F8-6B4C-4F0F-8261-03AFF0F77EC0}">
      <dgm:prSet/>
      <dgm:spPr/>
      <dgm:t>
        <a:bodyPr/>
        <a:lstStyle/>
        <a:p>
          <a:endParaRPr lang="en-US"/>
        </a:p>
      </dgm:t>
    </dgm:pt>
    <dgm:pt modelId="{4E8BD715-7775-4A9B-B25C-5450C77DBD2F}" type="sibTrans" cxnId="{3ADCA7F8-6B4C-4F0F-8261-03AFF0F77EC0}">
      <dgm:prSet/>
      <dgm:spPr/>
      <dgm:t>
        <a:bodyPr/>
        <a:lstStyle/>
        <a:p>
          <a:endParaRPr lang="en-US"/>
        </a:p>
      </dgm:t>
    </dgm:pt>
    <dgm:pt modelId="{CA24A74E-EBE1-4EB1-B3AF-3F861594831C}">
      <dgm:prSet phldrT="[Text]"/>
      <dgm:spPr/>
      <dgm:t>
        <a:bodyPr/>
        <a:lstStyle/>
        <a:p>
          <a:r>
            <a:rPr lang="en-US" dirty="0" smtClean="0"/>
            <a:t>Move straight</a:t>
          </a:r>
          <a:endParaRPr lang="en-US" dirty="0"/>
        </a:p>
      </dgm:t>
    </dgm:pt>
    <dgm:pt modelId="{6905170D-826E-4C48-A6D7-CACD5BC83136}" type="parTrans" cxnId="{BE47B319-3867-4F27-92F3-42004E6E1BEE}">
      <dgm:prSet/>
      <dgm:spPr/>
      <dgm:t>
        <a:bodyPr/>
        <a:lstStyle/>
        <a:p>
          <a:endParaRPr lang="en-US"/>
        </a:p>
      </dgm:t>
    </dgm:pt>
    <dgm:pt modelId="{3242DEA8-3360-4506-B699-72C263DB0DCA}" type="sibTrans" cxnId="{BE47B319-3867-4F27-92F3-42004E6E1BEE}">
      <dgm:prSet/>
      <dgm:spPr/>
      <dgm:t>
        <a:bodyPr/>
        <a:lstStyle/>
        <a:p>
          <a:endParaRPr lang="en-US"/>
        </a:p>
      </dgm:t>
    </dgm:pt>
    <dgm:pt modelId="{7CBFA96F-66D7-4F33-921E-282ABD11FF10}">
      <dgm:prSet phldrT="[Text]"/>
      <dgm:spPr/>
      <dgm:t>
        <a:bodyPr/>
        <a:lstStyle/>
        <a:p>
          <a:r>
            <a:rPr lang="en-US" dirty="0" smtClean="0"/>
            <a:t>Move down</a:t>
          </a:r>
          <a:endParaRPr lang="en-US" dirty="0"/>
        </a:p>
      </dgm:t>
    </dgm:pt>
    <dgm:pt modelId="{E0433239-9D9F-4D90-8FF1-B9100DCD5669}" type="parTrans" cxnId="{1460C8C8-38A1-439B-BE0F-50774EAC61E5}">
      <dgm:prSet/>
      <dgm:spPr/>
      <dgm:t>
        <a:bodyPr/>
        <a:lstStyle/>
        <a:p>
          <a:endParaRPr lang="en-US"/>
        </a:p>
      </dgm:t>
    </dgm:pt>
    <dgm:pt modelId="{0E27D198-B36F-4A9E-9F23-0E22FF7FB318}" type="sibTrans" cxnId="{1460C8C8-38A1-439B-BE0F-50774EAC61E5}">
      <dgm:prSet/>
      <dgm:spPr/>
      <dgm:t>
        <a:bodyPr/>
        <a:lstStyle/>
        <a:p>
          <a:endParaRPr lang="en-US"/>
        </a:p>
      </dgm:t>
    </dgm:pt>
    <dgm:pt modelId="{57110952-ECF9-4329-93C7-299C2855BF8A}">
      <dgm:prSet phldrT="[Text]"/>
      <dgm:spPr/>
      <dgm:t>
        <a:bodyPr/>
        <a:lstStyle/>
        <a:p>
          <a:r>
            <a:rPr lang="en-US" dirty="0" smtClean="0"/>
            <a:t>Stop</a:t>
          </a:r>
          <a:endParaRPr lang="en-US" dirty="0"/>
        </a:p>
      </dgm:t>
    </dgm:pt>
    <dgm:pt modelId="{A65F995B-EB90-4D15-939D-1A6F9793FE7C}" type="parTrans" cxnId="{45145541-572D-4DFF-9911-066D442F1C64}">
      <dgm:prSet/>
      <dgm:spPr/>
      <dgm:t>
        <a:bodyPr/>
        <a:lstStyle/>
        <a:p>
          <a:endParaRPr lang="en-US"/>
        </a:p>
      </dgm:t>
    </dgm:pt>
    <dgm:pt modelId="{674E83FD-9696-48AC-B37A-B39E3AE39DA3}" type="sibTrans" cxnId="{45145541-572D-4DFF-9911-066D442F1C64}">
      <dgm:prSet/>
      <dgm:spPr/>
      <dgm:t>
        <a:bodyPr/>
        <a:lstStyle/>
        <a:p>
          <a:endParaRPr lang="en-US"/>
        </a:p>
      </dgm:t>
    </dgm:pt>
    <dgm:pt modelId="{12CABFBA-2600-4C2F-91EA-A603CEB7FFE4}" type="pres">
      <dgm:prSet presAssocID="{5465999C-36D0-406D-B420-03339856B72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E1403A-109F-4CA5-BDA8-3B522BF5DC16}" type="pres">
      <dgm:prSet presAssocID="{2F051AF5-6697-4478-BC15-B1A168111E04}" presName="horFlow" presStyleCnt="0"/>
      <dgm:spPr/>
    </dgm:pt>
    <dgm:pt modelId="{2E48D016-F559-4328-B945-F71E38FFF77C}" type="pres">
      <dgm:prSet presAssocID="{2F051AF5-6697-4478-BC15-B1A168111E04}" presName="bigChev" presStyleLbl="node1" presStyleIdx="0" presStyleCnt="4"/>
      <dgm:spPr/>
      <dgm:t>
        <a:bodyPr/>
        <a:lstStyle/>
        <a:p>
          <a:endParaRPr lang="en-US"/>
        </a:p>
      </dgm:t>
    </dgm:pt>
    <dgm:pt modelId="{A4ED8F20-2391-4966-8A0C-22F940B858AA}" type="pres">
      <dgm:prSet presAssocID="{26C5C75D-F942-4BBD-B801-3398E67319F3}" presName="parTrans" presStyleCnt="0"/>
      <dgm:spPr/>
    </dgm:pt>
    <dgm:pt modelId="{6FF147C8-F510-4581-8A20-3320CEAEDA01}" type="pres">
      <dgm:prSet presAssocID="{6982B098-FE82-4590-9D19-71CC98C721AA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5806B-BA5B-4ED7-B8A6-A27BE6EF138A}" type="pres">
      <dgm:prSet presAssocID="{2F051AF5-6697-4478-BC15-B1A168111E04}" presName="vSp" presStyleCnt="0"/>
      <dgm:spPr/>
    </dgm:pt>
    <dgm:pt modelId="{DAD1776E-469E-461F-8384-62F4EECC16E3}" type="pres">
      <dgm:prSet presAssocID="{9C5037B3-1337-4481-B07C-A8BEAC6BB07E}" presName="horFlow" presStyleCnt="0"/>
      <dgm:spPr/>
    </dgm:pt>
    <dgm:pt modelId="{D51F0D94-0DD5-4323-9461-7821F4E16521}" type="pres">
      <dgm:prSet presAssocID="{9C5037B3-1337-4481-B07C-A8BEAC6BB07E}" presName="bigChev" presStyleLbl="node1" presStyleIdx="1" presStyleCnt="4"/>
      <dgm:spPr/>
      <dgm:t>
        <a:bodyPr/>
        <a:lstStyle/>
        <a:p>
          <a:endParaRPr lang="en-US"/>
        </a:p>
      </dgm:t>
    </dgm:pt>
    <dgm:pt modelId="{D0DFA06F-B0CE-4032-BAA3-81DE5F7088B7}" type="pres">
      <dgm:prSet presAssocID="{037CEC5E-36B4-4190-9FDE-907776A63E7C}" presName="parTrans" presStyleCnt="0"/>
      <dgm:spPr/>
    </dgm:pt>
    <dgm:pt modelId="{EF739CB9-A874-426E-ABFB-C17CB1D11AE9}" type="pres">
      <dgm:prSet presAssocID="{B6809568-1DC2-4D39-AA63-EBECCA566B44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57B26-6296-4DCD-B4A5-EF33BEDB0BD5}" type="pres">
      <dgm:prSet presAssocID="{9C5037B3-1337-4481-B07C-A8BEAC6BB07E}" presName="vSp" presStyleCnt="0"/>
      <dgm:spPr/>
    </dgm:pt>
    <dgm:pt modelId="{E225203A-C8E3-4706-B9E9-D499656D633F}" type="pres">
      <dgm:prSet presAssocID="{0D81CD1E-DB4C-4162-A3A3-F359C69C0AB7}" presName="horFlow" presStyleCnt="0"/>
      <dgm:spPr/>
    </dgm:pt>
    <dgm:pt modelId="{EC3F710C-7A2E-45A7-B6BD-47E7A1E7F565}" type="pres">
      <dgm:prSet presAssocID="{0D81CD1E-DB4C-4162-A3A3-F359C69C0AB7}" presName="bigChev" presStyleLbl="node1" presStyleIdx="2" presStyleCnt="4"/>
      <dgm:spPr/>
      <dgm:t>
        <a:bodyPr/>
        <a:lstStyle/>
        <a:p>
          <a:endParaRPr lang="en-US"/>
        </a:p>
      </dgm:t>
    </dgm:pt>
    <dgm:pt modelId="{1A10A162-0CEE-4BC6-9470-2746E6C6C000}" type="pres">
      <dgm:prSet presAssocID="{6905170D-826E-4C48-A6D7-CACD5BC83136}" presName="parTrans" presStyleCnt="0"/>
      <dgm:spPr/>
    </dgm:pt>
    <dgm:pt modelId="{C8BB460A-3BA5-4D2F-8E6E-05B5F9184B1C}" type="pres">
      <dgm:prSet presAssocID="{CA24A74E-EBE1-4EB1-B3AF-3F861594831C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6A84A-552F-412D-8EAB-D2692E3A7102}" type="pres">
      <dgm:prSet presAssocID="{0D81CD1E-DB4C-4162-A3A3-F359C69C0AB7}" presName="vSp" presStyleCnt="0"/>
      <dgm:spPr/>
    </dgm:pt>
    <dgm:pt modelId="{14002892-AF67-4ADF-8E07-166DD8BC5F6A}" type="pres">
      <dgm:prSet presAssocID="{7CBFA96F-66D7-4F33-921E-282ABD11FF10}" presName="horFlow" presStyleCnt="0"/>
      <dgm:spPr/>
    </dgm:pt>
    <dgm:pt modelId="{DACE7244-69C2-4BEC-B512-AB9449BD9A34}" type="pres">
      <dgm:prSet presAssocID="{7CBFA96F-66D7-4F33-921E-282ABD11FF10}" presName="bigChev" presStyleLbl="node1" presStyleIdx="3" presStyleCnt="4"/>
      <dgm:spPr/>
      <dgm:t>
        <a:bodyPr/>
        <a:lstStyle/>
        <a:p>
          <a:endParaRPr lang="en-US"/>
        </a:p>
      </dgm:t>
    </dgm:pt>
    <dgm:pt modelId="{A0568520-0ACE-4A95-B2FE-955E7179C6F7}" type="pres">
      <dgm:prSet presAssocID="{A65F995B-EB90-4D15-939D-1A6F9793FE7C}" presName="parTrans" presStyleCnt="0"/>
      <dgm:spPr/>
    </dgm:pt>
    <dgm:pt modelId="{F9E73588-CFBC-473C-98F3-3E6114A98896}" type="pres">
      <dgm:prSet presAssocID="{57110952-ECF9-4329-93C7-299C2855BF8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35602-0727-4ACD-AA42-2BC281055E41}" srcId="{5465999C-36D0-406D-B420-03339856B72E}" destId="{2F051AF5-6697-4478-BC15-B1A168111E04}" srcOrd="0" destOrd="0" parTransId="{A3644AEE-8714-43ED-9ADE-07A38B0B2132}" sibTransId="{DC26B136-412D-4A8E-9E37-CDA42DAC4838}"/>
    <dgm:cxn modelId="{8B4FDF2E-A2F6-481F-A940-0FC19E0D71D3}" type="presOf" srcId="{9C5037B3-1337-4481-B07C-A8BEAC6BB07E}" destId="{D51F0D94-0DD5-4323-9461-7821F4E16521}" srcOrd="0" destOrd="0" presId="urn:microsoft.com/office/officeart/2005/8/layout/lProcess3"/>
    <dgm:cxn modelId="{5873C7B2-F710-4101-88ED-4752C2215316}" type="presOf" srcId="{2F051AF5-6697-4478-BC15-B1A168111E04}" destId="{2E48D016-F559-4328-B945-F71E38FFF77C}" srcOrd="0" destOrd="0" presId="urn:microsoft.com/office/officeart/2005/8/layout/lProcess3"/>
    <dgm:cxn modelId="{019890AD-AC29-4265-BE09-AFB7F4D7D187}" type="presOf" srcId="{B6809568-1DC2-4D39-AA63-EBECCA566B44}" destId="{EF739CB9-A874-426E-ABFB-C17CB1D11AE9}" srcOrd="0" destOrd="0" presId="urn:microsoft.com/office/officeart/2005/8/layout/lProcess3"/>
    <dgm:cxn modelId="{CC923D70-CC67-4D47-846F-37F7BCE9BE72}" srcId="{5465999C-36D0-406D-B420-03339856B72E}" destId="{0D81CD1E-DB4C-4162-A3A3-F359C69C0AB7}" srcOrd="2" destOrd="0" parTransId="{DC58ECB3-3BA8-45A5-BA2D-97ED802D9BE8}" sibTransId="{23CF3A1E-BA69-44AD-B54E-00E0FDF6B01E}"/>
    <dgm:cxn modelId="{BE47B319-3867-4F27-92F3-42004E6E1BEE}" srcId="{0D81CD1E-DB4C-4162-A3A3-F359C69C0AB7}" destId="{CA24A74E-EBE1-4EB1-B3AF-3F861594831C}" srcOrd="0" destOrd="0" parTransId="{6905170D-826E-4C48-A6D7-CACD5BC83136}" sibTransId="{3242DEA8-3360-4506-B699-72C263DB0DCA}"/>
    <dgm:cxn modelId="{5EEF2CA6-B044-4DFE-BE10-CF70CC1F2C89}" type="presOf" srcId="{0D81CD1E-DB4C-4162-A3A3-F359C69C0AB7}" destId="{EC3F710C-7A2E-45A7-B6BD-47E7A1E7F565}" srcOrd="0" destOrd="0" presId="urn:microsoft.com/office/officeart/2005/8/layout/lProcess3"/>
    <dgm:cxn modelId="{1460C8C8-38A1-439B-BE0F-50774EAC61E5}" srcId="{5465999C-36D0-406D-B420-03339856B72E}" destId="{7CBFA96F-66D7-4F33-921E-282ABD11FF10}" srcOrd="3" destOrd="0" parTransId="{E0433239-9D9F-4D90-8FF1-B9100DCD5669}" sibTransId="{0E27D198-B36F-4A9E-9F23-0E22FF7FB318}"/>
    <dgm:cxn modelId="{45145541-572D-4DFF-9911-066D442F1C64}" srcId="{7CBFA96F-66D7-4F33-921E-282ABD11FF10}" destId="{57110952-ECF9-4329-93C7-299C2855BF8A}" srcOrd="0" destOrd="0" parTransId="{A65F995B-EB90-4D15-939D-1A6F9793FE7C}" sibTransId="{674E83FD-9696-48AC-B37A-B39E3AE39DA3}"/>
    <dgm:cxn modelId="{9312081E-CE39-40CF-860B-F8D25CAFDF83}" srcId="{5465999C-36D0-406D-B420-03339856B72E}" destId="{9C5037B3-1337-4481-B07C-A8BEAC6BB07E}" srcOrd="1" destOrd="0" parTransId="{86971F23-9607-43BD-82AF-046922A43CC8}" sibTransId="{D5E2065F-19E0-4FF5-9D25-18E9FF6FC73F}"/>
    <dgm:cxn modelId="{3ADCA7F8-6B4C-4F0F-8261-03AFF0F77EC0}" srcId="{9C5037B3-1337-4481-B07C-A8BEAC6BB07E}" destId="{B6809568-1DC2-4D39-AA63-EBECCA566B44}" srcOrd="0" destOrd="0" parTransId="{037CEC5E-36B4-4190-9FDE-907776A63E7C}" sibTransId="{4E8BD715-7775-4A9B-B25C-5450C77DBD2F}"/>
    <dgm:cxn modelId="{B6C7038D-CA49-4C33-8DCC-1497F8639E62}" type="presOf" srcId="{CA24A74E-EBE1-4EB1-B3AF-3F861594831C}" destId="{C8BB460A-3BA5-4D2F-8E6E-05B5F9184B1C}" srcOrd="0" destOrd="0" presId="urn:microsoft.com/office/officeart/2005/8/layout/lProcess3"/>
    <dgm:cxn modelId="{C4F9CCF2-16B4-4709-B49A-0A9A4072DDC3}" srcId="{2F051AF5-6697-4478-BC15-B1A168111E04}" destId="{6982B098-FE82-4590-9D19-71CC98C721AA}" srcOrd="0" destOrd="0" parTransId="{26C5C75D-F942-4BBD-B801-3398E67319F3}" sibTransId="{B509A87A-9240-476F-8771-4255852C45C6}"/>
    <dgm:cxn modelId="{9EED759C-D525-4AB1-A0E3-24724EB32AA3}" type="presOf" srcId="{6982B098-FE82-4590-9D19-71CC98C721AA}" destId="{6FF147C8-F510-4581-8A20-3320CEAEDA01}" srcOrd="0" destOrd="0" presId="urn:microsoft.com/office/officeart/2005/8/layout/lProcess3"/>
    <dgm:cxn modelId="{126F15D0-9A64-4A84-B94F-4A5404BDEED3}" type="presOf" srcId="{57110952-ECF9-4329-93C7-299C2855BF8A}" destId="{F9E73588-CFBC-473C-98F3-3E6114A98896}" srcOrd="0" destOrd="0" presId="urn:microsoft.com/office/officeart/2005/8/layout/lProcess3"/>
    <dgm:cxn modelId="{9E0CD938-F39D-4618-A1DE-D88BAF36FEB4}" type="presOf" srcId="{5465999C-36D0-406D-B420-03339856B72E}" destId="{12CABFBA-2600-4C2F-91EA-A603CEB7FFE4}" srcOrd="0" destOrd="0" presId="urn:microsoft.com/office/officeart/2005/8/layout/lProcess3"/>
    <dgm:cxn modelId="{40336ADA-3BEC-4209-9FC1-2A3CD354BBDF}" type="presOf" srcId="{7CBFA96F-66D7-4F33-921E-282ABD11FF10}" destId="{DACE7244-69C2-4BEC-B512-AB9449BD9A34}" srcOrd="0" destOrd="0" presId="urn:microsoft.com/office/officeart/2005/8/layout/lProcess3"/>
    <dgm:cxn modelId="{84C177DD-AD67-4711-9620-129F1A6BB1C2}" type="presParOf" srcId="{12CABFBA-2600-4C2F-91EA-A603CEB7FFE4}" destId="{33E1403A-109F-4CA5-BDA8-3B522BF5DC16}" srcOrd="0" destOrd="0" presId="urn:microsoft.com/office/officeart/2005/8/layout/lProcess3"/>
    <dgm:cxn modelId="{17D64D44-7E27-41CD-85B6-245310473BB6}" type="presParOf" srcId="{33E1403A-109F-4CA5-BDA8-3B522BF5DC16}" destId="{2E48D016-F559-4328-B945-F71E38FFF77C}" srcOrd="0" destOrd="0" presId="urn:microsoft.com/office/officeart/2005/8/layout/lProcess3"/>
    <dgm:cxn modelId="{8DE5DB70-F1E1-48BA-825B-7021C53C218F}" type="presParOf" srcId="{33E1403A-109F-4CA5-BDA8-3B522BF5DC16}" destId="{A4ED8F20-2391-4966-8A0C-22F940B858AA}" srcOrd="1" destOrd="0" presId="urn:microsoft.com/office/officeart/2005/8/layout/lProcess3"/>
    <dgm:cxn modelId="{FC8E39F5-0EDB-4077-AF4B-4AF734F95507}" type="presParOf" srcId="{33E1403A-109F-4CA5-BDA8-3B522BF5DC16}" destId="{6FF147C8-F510-4581-8A20-3320CEAEDA01}" srcOrd="2" destOrd="0" presId="urn:microsoft.com/office/officeart/2005/8/layout/lProcess3"/>
    <dgm:cxn modelId="{604783D3-5F68-466B-A066-1A84D0649AC8}" type="presParOf" srcId="{12CABFBA-2600-4C2F-91EA-A603CEB7FFE4}" destId="{8205806B-BA5B-4ED7-B8A6-A27BE6EF138A}" srcOrd="1" destOrd="0" presId="urn:microsoft.com/office/officeart/2005/8/layout/lProcess3"/>
    <dgm:cxn modelId="{A132355D-2A67-4424-8031-866A1A7F936B}" type="presParOf" srcId="{12CABFBA-2600-4C2F-91EA-A603CEB7FFE4}" destId="{DAD1776E-469E-461F-8384-62F4EECC16E3}" srcOrd="2" destOrd="0" presId="urn:microsoft.com/office/officeart/2005/8/layout/lProcess3"/>
    <dgm:cxn modelId="{85F6C409-0F45-4304-AAAB-37C8CA3AD732}" type="presParOf" srcId="{DAD1776E-469E-461F-8384-62F4EECC16E3}" destId="{D51F0D94-0DD5-4323-9461-7821F4E16521}" srcOrd="0" destOrd="0" presId="urn:microsoft.com/office/officeart/2005/8/layout/lProcess3"/>
    <dgm:cxn modelId="{EF2ACBB1-D3AB-4185-AFC0-B3F1C8BD0702}" type="presParOf" srcId="{DAD1776E-469E-461F-8384-62F4EECC16E3}" destId="{D0DFA06F-B0CE-4032-BAA3-81DE5F7088B7}" srcOrd="1" destOrd="0" presId="urn:microsoft.com/office/officeart/2005/8/layout/lProcess3"/>
    <dgm:cxn modelId="{783382CF-AE75-4A53-8CEF-5FB4498B8F54}" type="presParOf" srcId="{DAD1776E-469E-461F-8384-62F4EECC16E3}" destId="{EF739CB9-A874-426E-ABFB-C17CB1D11AE9}" srcOrd="2" destOrd="0" presId="urn:microsoft.com/office/officeart/2005/8/layout/lProcess3"/>
    <dgm:cxn modelId="{A4EC25CC-CDD0-41D8-B1D0-F2151EEB248F}" type="presParOf" srcId="{12CABFBA-2600-4C2F-91EA-A603CEB7FFE4}" destId="{D4A57B26-6296-4DCD-B4A5-EF33BEDB0BD5}" srcOrd="3" destOrd="0" presId="urn:microsoft.com/office/officeart/2005/8/layout/lProcess3"/>
    <dgm:cxn modelId="{93EFD585-4E75-4BCF-B3DB-D73FBD1170E9}" type="presParOf" srcId="{12CABFBA-2600-4C2F-91EA-A603CEB7FFE4}" destId="{E225203A-C8E3-4706-B9E9-D499656D633F}" srcOrd="4" destOrd="0" presId="urn:microsoft.com/office/officeart/2005/8/layout/lProcess3"/>
    <dgm:cxn modelId="{9E164D73-176C-4DFB-9F09-7ACB5DB15530}" type="presParOf" srcId="{E225203A-C8E3-4706-B9E9-D499656D633F}" destId="{EC3F710C-7A2E-45A7-B6BD-47E7A1E7F565}" srcOrd="0" destOrd="0" presId="urn:microsoft.com/office/officeart/2005/8/layout/lProcess3"/>
    <dgm:cxn modelId="{1B1164CC-6F41-434C-962C-9A1498948C08}" type="presParOf" srcId="{E225203A-C8E3-4706-B9E9-D499656D633F}" destId="{1A10A162-0CEE-4BC6-9470-2746E6C6C000}" srcOrd="1" destOrd="0" presId="urn:microsoft.com/office/officeart/2005/8/layout/lProcess3"/>
    <dgm:cxn modelId="{4ADD0F94-6C47-4157-96E0-C80AB556C106}" type="presParOf" srcId="{E225203A-C8E3-4706-B9E9-D499656D633F}" destId="{C8BB460A-3BA5-4D2F-8E6E-05B5F9184B1C}" srcOrd="2" destOrd="0" presId="urn:microsoft.com/office/officeart/2005/8/layout/lProcess3"/>
    <dgm:cxn modelId="{96CF24B3-F95D-4E51-B251-A8FD04333812}" type="presParOf" srcId="{12CABFBA-2600-4C2F-91EA-A603CEB7FFE4}" destId="{23C6A84A-552F-412D-8EAB-D2692E3A7102}" srcOrd="5" destOrd="0" presId="urn:microsoft.com/office/officeart/2005/8/layout/lProcess3"/>
    <dgm:cxn modelId="{01CBD0F2-C248-4FF2-AE04-2D6DEED76641}" type="presParOf" srcId="{12CABFBA-2600-4C2F-91EA-A603CEB7FFE4}" destId="{14002892-AF67-4ADF-8E07-166DD8BC5F6A}" srcOrd="6" destOrd="0" presId="urn:microsoft.com/office/officeart/2005/8/layout/lProcess3"/>
    <dgm:cxn modelId="{F19EFC93-C28C-448F-8370-6DD59B560D4E}" type="presParOf" srcId="{14002892-AF67-4ADF-8E07-166DD8BC5F6A}" destId="{DACE7244-69C2-4BEC-B512-AB9449BD9A34}" srcOrd="0" destOrd="0" presId="urn:microsoft.com/office/officeart/2005/8/layout/lProcess3"/>
    <dgm:cxn modelId="{011AC396-4B12-485E-BC88-7FD5C2C1F366}" type="presParOf" srcId="{14002892-AF67-4ADF-8E07-166DD8BC5F6A}" destId="{A0568520-0ACE-4A95-B2FE-955E7179C6F7}" srcOrd="1" destOrd="0" presId="urn:microsoft.com/office/officeart/2005/8/layout/lProcess3"/>
    <dgm:cxn modelId="{776400B5-2A06-4799-B66A-1C03E599BADA}" type="presParOf" srcId="{14002892-AF67-4ADF-8E07-166DD8BC5F6A}" destId="{F9E73588-CFBC-473C-98F3-3E6114A9889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65999C-36D0-406D-B420-03339856B7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51AF5-6697-4478-BC15-B1A168111E04}">
      <dgm:prSet phldrT="[Text]"/>
      <dgm:spPr/>
      <dgm:t>
        <a:bodyPr/>
        <a:lstStyle/>
        <a:p>
          <a:r>
            <a:rPr lang="en-US" dirty="0" smtClean="0"/>
            <a:t>“Right”</a:t>
          </a:r>
          <a:endParaRPr lang="en-US" dirty="0"/>
        </a:p>
      </dgm:t>
    </dgm:pt>
    <dgm:pt modelId="{A3644AEE-8714-43ED-9ADE-07A38B0B2132}" type="parTrans" cxnId="{21635602-0727-4ACD-AA42-2BC281055E41}">
      <dgm:prSet/>
      <dgm:spPr/>
      <dgm:t>
        <a:bodyPr/>
        <a:lstStyle/>
        <a:p>
          <a:endParaRPr lang="en-US"/>
        </a:p>
      </dgm:t>
    </dgm:pt>
    <dgm:pt modelId="{DC26B136-412D-4A8E-9E37-CDA42DAC4838}" type="sibTrans" cxnId="{21635602-0727-4ACD-AA42-2BC281055E41}">
      <dgm:prSet/>
      <dgm:spPr/>
      <dgm:t>
        <a:bodyPr/>
        <a:lstStyle/>
        <a:p>
          <a:endParaRPr lang="en-US"/>
        </a:p>
      </dgm:t>
    </dgm:pt>
    <dgm:pt modelId="{9C5037B3-1337-4481-B07C-A8BEAC6BB07E}">
      <dgm:prSet phldrT="[Text]"/>
      <dgm:spPr/>
      <dgm:t>
        <a:bodyPr/>
        <a:lstStyle/>
        <a:p>
          <a:r>
            <a:rPr lang="en-US" dirty="0" smtClean="0"/>
            <a:t>“Left”</a:t>
          </a:r>
          <a:endParaRPr lang="en-US" dirty="0"/>
        </a:p>
      </dgm:t>
    </dgm:pt>
    <dgm:pt modelId="{86971F23-9607-43BD-82AF-046922A43CC8}" type="parTrans" cxnId="{9312081E-CE39-40CF-860B-F8D25CAFDF83}">
      <dgm:prSet/>
      <dgm:spPr/>
      <dgm:t>
        <a:bodyPr/>
        <a:lstStyle/>
        <a:p>
          <a:endParaRPr lang="en-US"/>
        </a:p>
      </dgm:t>
    </dgm:pt>
    <dgm:pt modelId="{D5E2065F-19E0-4FF5-9D25-18E9FF6FC73F}" type="sibTrans" cxnId="{9312081E-CE39-40CF-860B-F8D25CAFDF83}">
      <dgm:prSet/>
      <dgm:spPr/>
      <dgm:t>
        <a:bodyPr/>
        <a:lstStyle/>
        <a:p>
          <a:endParaRPr lang="en-US"/>
        </a:p>
      </dgm:t>
    </dgm:pt>
    <dgm:pt modelId="{0D81CD1E-DB4C-4162-A3A3-F359C69C0AB7}">
      <dgm:prSet phldrT="[Text]"/>
      <dgm:spPr/>
      <dgm:t>
        <a:bodyPr/>
        <a:lstStyle/>
        <a:p>
          <a:r>
            <a:rPr lang="en-US" dirty="0" smtClean="0"/>
            <a:t>“Start”</a:t>
          </a:r>
          <a:endParaRPr lang="en-US" dirty="0"/>
        </a:p>
      </dgm:t>
    </dgm:pt>
    <dgm:pt modelId="{DC58ECB3-3BA8-45A5-BA2D-97ED802D9BE8}" type="parTrans" cxnId="{CC923D70-CC67-4D47-846F-37F7BCE9BE72}">
      <dgm:prSet/>
      <dgm:spPr/>
      <dgm:t>
        <a:bodyPr/>
        <a:lstStyle/>
        <a:p>
          <a:endParaRPr lang="en-US"/>
        </a:p>
      </dgm:t>
    </dgm:pt>
    <dgm:pt modelId="{23CF3A1E-BA69-44AD-B54E-00E0FDF6B01E}" type="sibTrans" cxnId="{CC923D70-CC67-4D47-846F-37F7BCE9BE72}">
      <dgm:prSet/>
      <dgm:spPr/>
      <dgm:t>
        <a:bodyPr/>
        <a:lstStyle/>
        <a:p>
          <a:endParaRPr lang="en-US"/>
        </a:p>
      </dgm:t>
    </dgm:pt>
    <dgm:pt modelId="{6982B098-FE82-4590-9D19-71CC98C721AA}">
      <dgm:prSet phldrT="[Text]"/>
      <dgm:spPr/>
      <dgm:t>
        <a:bodyPr/>
        <a:lstStyle/>
        <a:p>
          <a:r>
            <a:rPr lang="en-US" dirty="0" smtClean="0"/>
            <a:t>Move wheel chair right</a:t>
          </a:r>
          <a:endParaRPr lang="en-US" dirty="0"/>
        </a:p>
      </dgm:t>
    </dgm:pt>
    <dgm:pt modelId="{26C5C75D-F942-4BBD-B801-3398E67319F3}" type="parTrans" cxnId="{C4F9CCF2-16B4-4709-B49A-0A9A4072DDC3}">
      <dgm:prSet/>
      <dgm:spPr/>
      <dgm:t>
        <a:bodyPr/>
        <a:lstStyle/>
        <a:p>
          <a:endParaRPr lang="en-US"/>
        </a:p>
      </dgm:t>
    </dgm:pt>
    <dgm:pt modelId="{B509A87A-9240-476F-8771-4255852C45C6}" type="sibTrans" cxnId="{C4F9CCF2-16B4-4709-B49A-0A9A4072DDC3}">
      <dgm:prSet/>
      <dgm:spPr/>
      <dgm:t>
        <a:bodyPr/>
        <a:lstStyle/>
        <a:p>
          <a:endParaRPr lang="en-US"/>
        </a:p>
      </dgm:t>
    </dgm:pt>
    <dgm:pt modelId="{B6809568-1DC2-4D39-AA63-EBECCA566B44}">
      <dgm:prSet phldrT="[Text]"/>
      <dgm:spPr/>
      <dgm:t>
        <a:bodyPr/>
        <a:lstStyle/>
        <a:p>
          <a:r>
            <a:rPr lang="en-US" dirty="0" smtClean="0"/>
            <a:t>Move wheel chair left</a:t>
          </a:r>
          <a:endParaRPr lang="en-US" dirty="0"/>
        </a:p>
      </dgm:t>
    </dgm:pt>
    <dgm:pt modelId="{037CEC5E-36B4-4190-9FDE-907776A63E7C}" type="parTrans" cxnId="{3ADCA7F8-6B4C-4F0F-8261-03AFF0F77EC0}">
      <dgm:prSet/>
      <dgm:spPr/>
      <dgm:t>
        <a:bodyPr/>
        <a:lstStyle/>
        <a:p>
          <a:endParaRPr lang="en-US"/>
        </a:p>
      </dgm:t>
    </dgm:pt>
    <dgm:pt modelId="{4E8BD715-7775-4A9B-B25C-5450C77DBD2F}" type="sibTrans" cxnId="{3ADCA7F8-6B4C-4F0F-8261-03AFF0F77EC0}">
      <dgm:prSet/>
      <dgm:spPr/>
      <dgm:t>
        <a:bodyPr/>
        <a:lstStyle/>
        <a:p>
          <a:endParaRPr lang="en-US"/>
        </a:p>
      </dgm:t>
    </dgm:pt>
    <dgm:pt modelId="{CA24A74E-EBE1-4EB1-B3AF-3F861594831C}">
      <dgm:prSet phldrT="[Text]"/>
      <dgm:spPr/>
      <dgm:t>
        <a:bodyPr/>
        <a:lstStyle/>
        <a:p>
          <a:r>
            <a:rPr lang="en-US" dirty="0" smtClean="0"/>
            <a:t>Move straight</a:t>
          </a:r>
          <a:endParaRPr lang="en-US" dirty="0"/>
        </a:p>
      </dgm:t>
    </dgm:pt>
    <dgm:pt modelId="{6905170D-826E-4C48-A6D7-CACD5BC83136}" type="parTrans" cxnId="{BE47B319-3867-4F27-92F3-42004E6E1BEE}">
      <dgm:prSet/>
      <dgm:spPr/>
      <dgm:t>
        <a:bodyPr/>
        <a:lstStyle/>
        <a:p>
          <a:endParaRPr lang="en-US"/>
        </a:p>
      </dgm:t>
    </dgm:pt>
    <dgm:pt modelId="{3242DEA8-3360-4506-B699-72C263DB0DCA}" type="sibTrans" cxnId="{BE47B319-3867-4F27-92F3-42004E6E1BEE}">
      <dgm:prSet/>
      <dgm:spPr/>
      <dgm:t>
        <a:bodyPr/>
        <a:lstStyle/>
        <a:p>
          <a:endParaRPr lang="en-US"/>
        </a:p>
      </dgm:t>
    </dgm:pt>
    <dgm:pt modelId="{7CBFA96F-66D7-4F33-921E-282ABD11FF10}">
      <dgm:prSet phldrT="[Text]"/>
      <dgm:spPr/>
      <dgm:t>
        <a:bodyPr/>
        <a:lstStyle/>
        <a:p>
          <a:r>
            <a:rPr lang="en-US" dirty="0" smtClean="0"/>
            <a:t>“Stop”</a:t>
          </a:r>
          <a:endParaRPr lang="en-US" dirty="0"/>
        </a:p>
      </dgm:t>
    </dgm:pt>
    <dgm:pt modelId="{E0433239-9D9F-4D90-8FF1-B9100DCD5669}" type="parTrans" cxnId="{1460C8C8-38A1-439B-BE0F-50774EAC61E5}">
      <dgm:prSet/>
      <dgm:spPr/>
      <dgm:t>
        <a:bodyPr/>
        <a:lstStyle/>
        <a:p>
          <a:endParaRPr lang="en-US"/>
        </a:p>
      </dgm:t>
    </dgm:pt>
    <dgm:pt modelId="{0E27D198-B36F-4A9E-9F23-0E22FF7FB318}" type="sibTrans" cxnId="{1460C8C8-38A1-439B-BE0F-50774EAC61E5}">
      <dgm:prSet/>
      <dgm:spPr/>
      <dgm:t>
        <a:bodyPr/>
        <a:lstStyle/>
        <a:p>
          <a:endParaRPr lang="en-US"/>
        </a:p>
      </dgm:t>
    </dgm:pt>
    <dgm:pt modelId="{57110952-ECF9-4329-93C7-299C2855BF8A}">
      <dgm:prSet phldrT="[Text]"/>
      <dgm:spPr/>
      <dgm:t>
        <a:bodyPr/>
        <a:lstStyle/>
        <a:p>
          <a:r>
            <a:rPr lang="en-US" dirty="0" smtClean="0"/>
            <a:t>Stop</a:t>
          </a:r>
          <a:endParaRPr lang="en-US" dirty="0"/>
        </a:p>
      </dgm:t>
    </dgm:pt>
    <dgm:pt modelId="{A65F995B-EB90-4D15-939D-1A6F9793FE7C}" type="parTrans" cxnId="{45145541-572D-4DFF-9911-066D442F1C64}">
      <dgm:prSet/>
      <dgm:spPr/>
      <dgm:t>
        <a:bodyPr/>
        <a:lstStyle/>
        <a:p>
          <a:endParaRPr lang="en-US"/>
        </a:p>
      </dgm:t>
    </dgm:pt>
    <dgm:pt modelId="{674E83FD-9696-48AC-B37A-B39E3AE39DA3}" type="sibTrans" cxnId="{45145541-572D-4DFF-9911-066D442F1C64}">
      <dgm:prSet/>
      <dgm:spPr/>
      <dgm:t>
        <a:bodyPr/>
        <a:lstStyle/>
        <a:p>
          <a:endParaRPr lang="en-US"/>
        </a:p>
      </dgm:t>
    </dgm:pt>
    <dgm:pt modelId="{12CABFBA-2600-4C2F-91EA-A603CEB7FFE4}" type="pres">
      <dgm:prSet presAssocID="{5465999C-36D0-406D-B420-03339856B72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E1403A-109F-4CA5-BDA8-3B522BF5DC16}" type="pres">
      <dgm:prSet presAssocID="{2F051AF5-6697-4478-BC15-B1A168111E04}" presName="horFlow" presStyleCnt="0"/>
      <dgm:spPr/>
    </dgm:pt>
    <dgm:pt modelId="{2E48D016-F559-4328-B945-F71E38FFF77C}" type="pres">
      <dgm:prSet presAssocID="{2F051AF5-6697-4478-BC15-B1A168111E04}" presName="bigChev" presStyleLbl="node1" presStyleIdx="0" presStyleCnt="4"/>
      <dgm:spPr/>
      <dgm:t>
        <a:bodyPr/>
        <a:lstStyle/>
        <a:p>
          <a:endParaRPr lang="en-US"/>
        </a:p>
      </dgm:t>
    </dgm:pt>
    <dgm:pt modelId="{A4ED8F20-2391-4966-8A0C-22F940B858AA}" type="pres">
      <dgm:prSet presAssocID="{26C5C75D-F942-4BBD-B801-3398E67319F3}" presName="parTrans" presStyleCnt="0"/>
      <dgm:spPr/>
    </dgm:pt>
    <dgm:pt modelId="{6FF147C8-F510-4581-8A20-3320CEAEDA01}" type="pres">
      <dgm:prSet presAssocID="{6982B098-FE82-4590-9D19-71CC98C721AA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5806B-BA5B-4ED7-B8A6-A27BE6EF138A}" type="pres">
      <dgm:prSet presAssocID="{2F051AF5-6697-4478-BC15-B1A168111E04}" presName="vSp" presStyleCnt="0"/>
      <dgm:spPr/>
    </dgm:pt>
    <dgm:pt modelId="{DAD1776E-469E-461F-8384-62F4EECC16E3}" type="pres">
      <dgm:prSet presAssocID="{9C5037B3-1337-4481-B07C-A8BEAC6BB07E}" presName="horFlow" presStyleCnt="0"/>
      <dgm:spPr/>
    </dgm:pt>
    <dgm:pt modelId="{D51F0D94-0DD5-4323-9461-7821F4E16521}" type="pres">
      <dgm:prSet presAssocID="{9C5037B3-1337-4481-B07C-A8BEAC6BB07E}" presName="bigChev" presStyleLbl="node1" presStyleIdx="1" presStyleCnt="4"/>
      <dgm:spPr/>
      <dgm:t>
        <a:bodyPr/>
        <a:lstStyle/>
        <a:p>
          <a:endParaRPr lang="en-US"/>
        </a:p>
      </dgm:t>
    </dgm:pt>
    <dgm:pt modelId="{D0DFA06F-B0CE-4032-BAA3-81DE5F7088B7}" type="pres">
      <dgm:prSet presAssocID="{037CEC5E-36B4-4190-9FDE-907776A63E7C}" presName="parTrans" presStyleCnt="0"/>
      <dgm:spPr/>
    </dgm:pt>
    <dgm:pt modelId="{EF739CB9-A874-426E-ABFB-C17CB1D11AE9}" type="pres">
      <dgm:prSet presAssocID="{B6809568-1DC2-4D39-AA63-EBECCA566B44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57B26-6296-4DCD-B4A5-EF33BEDB0BD5}" type="pres">
      <dgm:prSet presAssocID="{9C5037B3-1337-4481-B07C-A8BEAC6BB07E}" presName="vSp" presStyleCnt="0"/>
      <dgm:spPr/>
    </dgm:pt>
    <dgm:pt modelId="{E225203A-C8E3-4706-B9E9-D499656D633F}" type="pres">
      <dgm:prSet presAssocID="{0D81CD1E-DB4C-4162-A3A3-F359C69C0AB7}" presName="horFlow" presStyleCnt="0"/>
      <dgm:spPr/>
    </dgm:pt>
    <dgm:pt modelId="{EC3F710C-7A2E-45A7-B6BD-47E7A1E7F565}" type="pres">
      <dgm:prSet presAssocID="{0D81CD1E-DB4C-4162-A3A3-F359C69C0AB7}" presName="bigChev" presStyleLbl="node1" presStyleIdx="2" presStyleCnt="4"/>
      <dgm:spPr/>
      <dgm:t>
        <a:bodyPr/>
        <a:lstStyle/>
        <a:p>
          <a:endParaRPr lang="en-US"/>
        </a:p>
      </dgm:t>
    </dgm:pt>
    <dgm:pt modelId="{1A10A162-0CEE-4BC6-9470-2746E6C6C000}" type="pres">
      <dgm:prSet presAssocID="{6905170D-826E-4C48-A6D7-CACD5BC83136}" presName="parTrans" presStyleCnt="0"/>
      <dgm:spPr/>
    </dgm:pt>
    <dgm:pt modelId="{C8BB460A-3BA5-4D2F-8E6E-05B5F9184B1C}" type="pres">
      <dgm:prSet presAssocID="{CA24A74E-EBE1-4EB1-B3AF-3F861594831C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6A84A-552F-412D-8EAB-D2692E3A7102}" type="pres">
      <dgm:prSet presAssocID="{0D81CD1E-DB4C-4162-A3A3-F359C69C0AB7}" presName="vSp" presStyleCnt="0"/>
      <dgm:spPr/>
    </dgm:pt>
    <dgm:pt modelId="{14002892-AF67-4ADF-8E07-166DD8BC5F6A}" type="pres">
      <dgm:prSet presAssocID="{7CBFA96F-66D7-4F33-921E-282ABD11FF10}" presName="horFlow" presStyleCnt="0"/>
      <dgm:spPr/>
    </dgm:pt>
    <dgm:pt modelId="{DACE7244-69C2-4BEC-B512-AB9449BD9A34}" type="pres">
      <dgm:prSet presAssocID="{7CBFA96F-66D7-4F33-921E-282ABD11FF10}" presName="bigChev" presStyleLbl="node1" presStyleIdx="3" presStyleCnt="4"/>
      <dgm:spPr/>
      <dgm:t>
        <a:bodyPr/>
        <a:lstStyle/>
        <a:p>
          <a:endParaRPr lang="en-US"/>
        </a:p>
      </dgm:t>
    </dgm:pt>
    <dgm:pt modelId="{A0568520-0ACE-4A95-B2FE-955E7179C6F7}" type="pres">
      <dgm:prSet presAssocID="{A65F995B-EB90-4D15-939D-1A6F9793FE7C}" presName="parTrans" presStyleCnt="0"/>
      <dgm:spPr/>
    </dgm:pt>
    <dgm:pt modelId="{F9E73588-CFBC-473C-98F3-3E6114A98896}" type="pres">
      <dgm:prSet presAssocID="{57110952-ECF9-4329-93C7-299C2855BF8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CA13D6-5860-4B36-ABB0-FEB4E28562C4}" type="presOf" srcId="{7CBFA96F-66D7-4F33-921E-282ABD11FF10}" destId="{DACE7244-69C2-4BEC-B512-AB9449BD9A34}" srcOrd="0" destOrd="0" presId="urn:microsoft.com/office/officeart/2005/8/layout/lProcess3"/>
    <dgm:cxn modelId="{21635602-0727-4ACD-AA42-2BC281055E41}" srcId="{5465999C-36D0-406D-B420-03339856B72E}" destId="{2F051AF5-6697-4478-BC15-B1A168111E04}" srcOrd="0" destOrd="0" parTransId="{A3644AEE-8714-43ED-9ADE-07A38B0B2132}" sibTransId="{DC26B136-412D-4A8E-9E37-CDA42DAC4838}"/>
    <dgm:cxn modelId="{F610C4F0-E8DE-4640-AC9F-135A7D2A7A20}" type="presOf" srcId="{B6809568-1DC2-4D39-AA63-EBECCA566B44}" destId="{EF739CB9-A874-426E-ABFB-C17CB1D11AE9}" srcOrd="0" destOrd="0" presId="urn:microsoft.com/office/officeart/2005/8/layout/lProcess3"/>
    <dgm:cxn modelId="{5415EBCF-E507-4021-B438-9870B56A0CD9}" type="presOf" srcId="{57110952-ECF9-4329-93C7-299C2855BF8A}" destId="{F9E73588-CFBC-473C-98F3-3E6114A98896}" srcOrd="0" destOrd="0" presId="urn:microsoft.com/office/officeart/2005/8/layout/lProcess3"/>
    <dgm:cxn modelId="{A22BE126-38F7-40AC-9C2F-525726617AB5}" type="presOf" srcId="{0D81CD1E-DB4C-4162-A3A3-F359C69C0AB7}" destId="{EC3F710C-7A2E-45A7-B6BD-47E7A1E7F565}" srcOrd="0" destOrd="0" presId="urn:microsoft.com/office/officeart/2005/8/layout/lProcess3"/>
    <dgm:cxn modelId="{1FCC7D7F-8711-4C2E-88EF-66D6703821A5}" type="presOf" srcId="{5465999C-36D0-406D-B420-03339856B72E}" destId="{12CABFBA-2600-4C2F-91EA-A603CEB7FFE4}" srcOrd="0" destOrd="0" presId="urn:microsoft.com/office/officeart/2005/8/layout/lProcess3"/>
    <dgm:cxn modelId="{5135A12B-E0F1-4267-A229-4E5722B6AE17}" type="presOf" srcId="{9C5037B3-1337-4481-B07C-A8BEAC6BB07E}" destId="{D51F0D94-0DD5-4323-9461-7821F4E16521}" srcOrd="0" destOrd="0" presId="urn:microsoft.com/office/officeart/2005/8/layout/lProcess3"/>
    <dgm:cxn modelId="{CC923D70-CC67-4D47-846F-37F7BCE9BE72}" srcId="{5465999C-36D0-406D-B420-03339856B72E}" destId="{0D81CD1E-DB4C-4162-A3A3-F359C69C0AB7}" srcOrd="2" destOrd="0" parTransId="{DC58ECB3-3BA8-45A5-BA2D-97ED802D9BE8}" sibTransId="{23CF3A1E-BA69-44AD-B54E-00E0FDF6B01E}"/>
    <dgm:cxn modelId="{BE47B319-3867-4F27-92F3-42004E6E1BEE}" srcId="{0D81CD1E-DB4C-4162-A3A3-F359C69C0AB7}" destId="{CA24A74E-EBE1-4EB1-B3AF-3F861594831C}" srcOrd="0" destOrd="0" parTransId="{6905170D-826E-4C48-A6D7-CACD5BC83136}" sibTransId="{3242DEA8-3360-4506-B699-72C263DB0DCA}"/>
    <dgm:cxn modelId="{1460C8C8-38A1-439B-BE0F-50774EAC61E5}" srcId="{5465999C-36D0-406D-B420-03339856B72E}" destId="{7CBFA96F-66D7-4F33-921E-282ABD11FF10}" srcOrd="3" destOrd="0" parTransId="{E0433239-9D9F-4D90-8FF1-B9100DCD5669}" sibTransId="{0E27D198-B36F-4A9E-9F23-0E22FF7FB318}"/>
    <dgm:cxn modelId="{45145541-572D-4DFF-9911-066D442F1C64}" srcId="{7CBFA96F-66D7-4F33-921E-282ABD11FF10}" destId="{57110952-ECF9-4329-93C7-299C2855BF8A}" srcOrd="0" destOrd="0" parTransId="{A65F995B-EB90-4D15-939D-1A6F9793FE7C}" sibTransId="{674E83FD-9696-48AC-B37A-B39E3AE39DA3}"/>
    <dgm:cxn modelId="{9312081E-CE39-40CF-860B-F8D25CAFDF83}" srcId="{5465999C-36D0-406D-B420-03339856B72E}" destId="{9C5037B3-1337-4481-B07C-A8BEAC6BB07E}" srcOrd="1" destOrd="0" parTransId="{86971F23-9607-43BD-82AF-046922A43CC8}" sibTransId="{D5E2065F-19E0-4FF5-9D25-18E9FF6FC73F}"/>
    <dgm:cxn modelId="{3ADCA7F8-6B4C-4F0F-8261-03AFF0F77EC0}" srcId="{9C5037B3-1337-4481-B07C-A8BEAC6BB07E}" destId="{B6809568-1DC2-4D39-AA63-EBECCA566B44}" srcOrd="0" destOrd="0" parTransId="{037CEC5E-36B4-4190-9FDE-907776A63E7C}" sibTransId="{4E8BD715-7775-4A9B-B25C-5450C77DBD2F}"/>
    <dgm:cxn modelId="{4118E8BB-C987-4945-AA55-C9FC48908E29}" type="presOf" srcId="{CA24A74E-EBE1-4EB1-B3AF-3F861594831C}" destId="{C8BB460A-3BA5-4D2F-8E6E-05B5F9184B1C}" srcOrd="0" destOrd="0" presId="urn:microsoft.com/office/officeart/2005/8/layout/lProcess3"/>
    <dgm:cxn modelId="{DBF31EE2-1A8E-445D-9804-3D4DD0A17534}" type="presOf" srcId="{6982B098-FE82-4590-9D19-71CC98C721AA}" destId="{6FF147C8-F510-4581-8A20-3320CEAEDA01}" srcOrd="0" destOrd="0" presId="urn:microsoft.com/office/officeart/2005/8/layout/lProcess3"/>
    <dgm:cxn modelId="{8A8D4948-C739-42BF-BCDD-426298A879A0}" type="presOf" srcId="{2F051AF5-6697-4478-BC15-B1A168111E04}" destId="{2E48D016-F559-4328-B945-F71E38FFF77C}" srcOrd="0" destOrd="0" presId="urn:microsoft.com/office/officeart/2005/8/layout/lProcess3"/>
    <dgm:cxn modelId="{C4F9CCF2-16B4-4709-B49A-0A9A4072DDC3}" srcId="{2F051AF5-6697-4478-BC15-B1A168111E04}" destId="{6982B098-FE82-4590-9D19-71CC98C721AA}" srcOrd="0" destOrd="0" parTransId="{26C5C75D-F942-4BBD-B801-3398E67319F3}" sibTransId="{B509A87A-9240-476F-8771-4255852C45C6}"/>
    <dgm:cxn modelId="{BDA8B19F-BC85-4FA9-B5FE-A6C827D3E047}" type="presParOf" srcId="{12CABFBA-2600-4C2F-91EA-A603CEB7FFE4}" destId="{33E1403A-109F-4CA5-BDA8-3B522BF5DC16}" srcOrd="0" destOrd="0" presId="urn:microsoft.com/office/officeart/2005/8/layout/lProcess3"/>
    <dgm:cxn modelId="{437C6070-FAFB-4B11-BB0E-23ADAA38E9A4}" type="presParOf" srcId="{33E1403A-109F-4CA5-BDA8-3B522BF5DC16}" destId="{2E48D016-F559-4328-B945-F71E38FFF77C}" srcOrd="0" destOrd="0" presId="urn:microsoft.com/office/officeart/2005/8/layout/lProcess3"/>
    <dgm:cxn modelId="{6C195A8E-ECC3-491F-B517-0FD4A4B0F86F}" type="presParOf" srcId="{33E1403A-109F-4CA5-BDA8-3B522BF5DC16}" destId="{A4ED8F20-2391-4966-8A0C-22F940B858AA}" srcOrd="1" destOrd="0" presId="urn:microsoft.com/office/officeart/2005/8/layout/lProcess3"/>
    <dgm:cxn modelId="{E0581F6A-21C4-43E8-AEC0-3C20C1F2AF45}" type="presParOf" srcId="{33E1403A-109F-4CA5-BDA8-3B522BF5DC16}" destId="{6FF147C8-F510-4581-8A20-3320CEAEDA01}" srcOrd="2" destOrd="0" presId="urn:microsoft.com/office/officeart/2005/8/layout/lProcess3"/>
    <dgm:cxn modelId="{3AD60D9B-A3C0-47EC-A73C-9ED4F47BE6A3}" type="presParOf" srcId="{12CABFBA-2600-4C2F-91EA-A603CEB7FFE4}" destId="{8205806B-BA5B-4ED7-B8A6-A27BE6EF138A}" srcOrd="1" destOrd="0" presId="urn:microsoft.com/office/officeart/2005/8/layout/lProcess3"/>
    <dgm:cxn modelId="{054DCBCC-3141-4558-BAAB-3CDC01EC5EB4}" type="presParOf" srcId="{12CABFBA-2600-4C2F-91EA-A603CEB7FFE4}" destId="{DAD1776E-469E-461F-8384-62F4EECC16E3}" srcOrd="2" destOrd="0" presId="urn:microsoft.com/office/officeart/2005/8/layout/lProcess3"/>
    <dgm:cxn modelId="{E7F24785-FB2A-47F6-A4AA-18A540CC2589}" type="presParOf" srcId="{DAD1776E-469E-461F-8384-62F4EECC16E3}" destId="{D51F0D94-0DD5-4323-9461-7821F4E16521}" srcOrd="0" destOrd="0" presId="urn:microsoft.com/office/officeart/2005/8/layout/lProcess3"/>
    <dgm:cxn modelId="{CA256702-177B-4835-A499-152E29E20073}" type="presParOf" srcId="{DAD1776E-469E-461F-8384-62F4EECC16E3}" destId="{D0DFA06F-B0CE-4032-BAA3-81DE5F7088B7}" srcOrd="1" destOrd="0" presId="urn:microsoft.com/office/officeart/2005/8/layout/lProcess3"/>
    <dgm:cxn modelId="{2B638AF7-72A2-49E7-8BA7-EF8BE73C3B9D}" type="presParOf" srcId="{DAD1776E-469E-461F-8384-62F4EECC16E3}" destId="{EF739CB9-A874-426E-ABFB-C17CB1D11AE9}" srcOrd="2" destOrd="0" presId="urn:microsoft.com/office/officeart/2005/8/layout/lProcess3"/>
    <dgm:cxn modelId="{8DA0CBE0-9059-468A-8B73-B5EFDBF1BC3A}" type="presParOf" srcId="{12CABFBA-2600-4C2F-91EA-A603CEB7FFE4}" destId="{D4A57B26-6296-4DCD-B4A5-EF33BEDB0BD5}" srcOrd="3" destOrd="0" presId="urn:microsoft.com/office/officeart/2005/8/layout/lProcess3"/>
    <dgm:cxn modelId="{1DA6CD82-1E76-47A2-BAC0-1DB48BFD2847}" type="presParOf" srcId="{12CABFBA-2600-4C2F-91EA-A603CEB7FFE4}" destId="{E225203A-C8E3-4706-B9E9-D499656D633F}" srcOrd="4" destOrd="0" presId="urn:microsoft.com/office/officeart/2005/8/layout/lProcess3"/>
    <dgm:cxn modelId="{71ADD55D-4049-48CE-BAD7-A529C7C250A2}" type="presParOf" srcId="{E225203A-C8E3-4706-B9E9-D499656D633F}" destId="{EC3F710C-7A2E-45A7-B6BD-47E7A1E7F565}" srcOrd="0" destOrd="0" presId="urn:microsoft.com/office/officeart/2005/8/layout/lProcess3"/>
    <dgm:cxn modelId="{A2FC7D49-DB8B-4902-8D9D-CDDA28509F13}" type="presParOf" srcId="{E225203A-C8E3-4706-B9E9-D499656D633F}" destId="{1A10A162-0CEE-4BC6-9470-2746E6C6C000}" srcOrd="1" destOrd="0" presId="urn:microsoft.com/office/officeart/2005/8/layout/lProcess3"/>
    <dgm:cxn modelId="{389E6E12-C7C9-485F-A30D-8C9E04181FBD}" type="presParOf" srcId="{E225203A-C8E3-4706-B9E9-D499656D633F}" destId="{C8BB460A-3BA5-4D2F-8E6E-05B5F9184B1C}" srcOrd="2" destOrd="0" presId="urn:microsoft.com/office/officeart/2005/8/layout/lProcess3"/>
    <dgm:cxn modelId="{17F71A8F-F736-43D7-A465-0687394FBAFD}" type="presParOf" srcId="{12CABFBA-2600-4C2F-91EA-A603CEB7FFE4}" destId="{23C6A84A-552F-412D-8EAB-D2692E3A7102}" srcOrd="5" destOrd="0" presId="urn:microsoft.com/office/officeart/2005/8/layout/lProcess3"/>
    <dgm:cxn modelId="{3299C384-B970-42E8-85F9-A082A9A4A1EA}" type="presParOf" srcId="{12CABFBA-2600-4C2F-91EA-A603CEB7FFE4}" destId="{14002892-AF67-4ADF-8E07-166DD8BC5F6A}" srcOrd="6" destOrd="0" presId="urn:microsoft.com/office/officeart/2005/8/layout/lProcess3"/>
    <dgm:cxn modelId="{24F97561-AEAF-4346-8096-B74EDE091492}" type="presParOf" srcId="{14002892-AF67-4ADF-8E07-166DD8BC5F6A}" destId="{DACE7244-69C2-4BEC-B512-AB9449BD9A34}" srcOrd="0" destOrd="0" presId="urn:microsoft.com/office/officeart/2005/8/layout/lProcess3"/>
    <dgm:cxn modelId="{8B36EFE1-3D35-4571-8E8C-1E3D95F897AE}" type="presParOf" srcId="{14002892-AF67-4ADF-8E07-166DD8BC5F6A}" destId="{A0568520-0ACE-4A95-B2FE-955E7179C6F7}" srcOrd="1" destOrd="0" presId="urn:microsoft.com/office/officeart/2005/8/layout/lProcess3"/>
    <dgm:cxn modelId="{C4F8F193-B486-4D9F-BB91-60F9B2E77B83}" type="presParOf" srcId="{14002892-AF67-4ADF-8E07-166DD8BC5F6A}" destId="{F9E73588-CFBC-473C-98F3-3E6114A9889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BB6A-3332-4EAB-A6C3-C3B7FD6EDD74}">
      <dsp:nvSpPr>
        <dsp:cNvPr id="0" name=""/>
        <dsp:cNvSpPr/>
      </dsp:nvSpPr>
      <dsp:spPr>
        <a:xfrm>
          <a:off x="387190" y="977618"/>
          <a:ext cx="243700" cy="464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850" y="0"/>
              </a:lnTo>
              <a:lnTo>
                <a:pt x="121850" y="464368"/>
              </a:lnTo>
              <a:lnTo>
                <a:pt x="243700" y="464368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930" y="1196692"/>
        <a:ext cx="26221" cy="26221"/>
      </dsp:txXfrm>
    </dsp:sp>
    <dsp:sp modelId="{9EF81B97-C6C2-401F-B9E8-88A4E7D01AFB}">
      <dsp:nvSpPr>
        <dsp:cNvPr id="0" name=""/>
        <dsp:cNvSpPr/>
      </dsp:nvSpPr>
      <dsp:spPr>
        <a:xfrm>
          <a:off x="387190" y="931898"/>
          <a:ext cx="243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3700" y="45720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948" y="971525"/>
        <a:ext cx="12185" cy="12185"/>
      </dsp:txXfrm>
    </dsp:sp>
    <dsp:sp modelId="{7A95CE35-D224-486F-AA43-FC4B37BFD247}">
      <dsp:nvSpPr>
        <dsp:cNvPr id="0" name=""/>
        <dsp:cNvSpPr/>
      </dsp:nvSpPr>
      <dsp:spPr>
        <a:xfrm>
          <a:off x="387190" y="513249"/>
          <a:ext cx="243700" cy="464368"/>
        </a:xfrm>
        <a:custGeom>
          <a:avLst/>
          <a:gdLst/>
          <a:ahLst/>
          <a:cxnLst/>
          <a:rect l="0" t="0" r="0" b="0"/>
          <a:pathLst>
            <a:path>
              <a:moveTo>
                <a:pt x="0" y="464368"/>
              </a:moveTo>
              <a:lnTo>
                <a:pt x="121850" y="464368"/>
              </a:lnTo>
              <a:lnTo>
                <a:pt x="121850" y="0"/>
              </a:lnTo>
              <a:lnTo>
                <a:pt x="243700" y="0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930" y="732323"/>
        <a:ext cx="26221" cy="26221"/>
      </dsp:txXfrm>
    </dsp:sp>
    <dsp:sp modelId="{5B13457D-1960-4723-8027-B5BB0C13C3E4}">
      <dsp:nvSpPr>
        <dsp:cNvPr id="0" name=""/>
        <dsp:cNvSpPr/>
      </dsp:nvSpPr>
      <dsp:spPr>
        <a:xfrm rot="16200000">
          <a:off x="-776175" y="791870"/>
          <a:ext cx="1955237" cy="371495"/>
        </a:xfrm>
        <a:prstGeom prst="rect">
          <a:avLst/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Control tasks by</a:t>
          </a:r>
          <a:endParaRPr lang="en-US" sz="1800" kern="1200" dirty="0"/>
        </a:p>
      </dsp:txBody>
      <dsp:txXfrm>
        <a:off x="-776175" y="791870"/>
        <a:ext cx="1955237" cy="371495"/>
      </dsp:txXfrm>
    </dsp:sp>
    <dsp:sp modelId="{44A16815-E8A6-4841-AB79-02BF2A85F7C5}">
      <dsp:nvSpPr>
        <dsp:cNvPr id="0" name=""/>
        <dsp:cNvSpPr/>
      </dsp:nvSpPr>
      <dsp:spPr>
        <a:xfrm>
          <a:off x="630891" y="327502"/>
          <a:ext cx="1218503" cy="371495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Eye</a:t>
          </a:r>
          <a:endParaRPr lang="en-US" sz="2500" kern="1200" dirty="0"/>
        </a:p>
      </dsp:txBody>
      <dsp:txXfrm>
        <a:off x="630891" y="327502"/>
        <a:ext cx="1218503" cy="371495"/>
      </dsp:txXfrm>
    </dsp:sp>
    <dsp:sp modelId="{7340957D-B165-4B03-8D2D-81FA4B6CFE8F}">
      <dsp:nvSpPr>
        <dsp:cNvPr id="0" name=""/>
        <dsp:cNvSpPr/>
      </dsp:nvSpPr>
      <dsp:spPr>
        <a:xfrm>
          <a:off x="630891" y="791870"/>
          <a:ext cx="1218503" cy="371495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Head</a:t>
          </a:r>
          <a:endParaRPr lang="en-US" sz="2500" kern="1200" dirty="0"/>
        </a:p>
      </dsp:txBody>
      <dsp:txXfrm>
        <a:off x="630891" y="791870"/>
        <a:ext cx="1218503" cy="371495"/>
      </dsp:txXfrm>
    </dsp:sp>
    <dsp:sp modelId="{8D3E3451-8C81-4239-82B0-594220BEB94A}">
      <dsp:nvSpPr>
        <dsp:cNvPr id="0" name=""/>
        <dsp:cNvSpPr/>
      </dsp:nvSpPr>
      <dsp:spPr>
        <a:xfrm>
          <a:off x="630891" y="1256239"/>
          <a:ext cx="1218503" cy="371495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Voice</a:t>
          </a:r>
          <a:endParaRPr lang="en-US" sz="2500" kern="1200" dirty="0"/>
        </a:p>
      </dsp:txBody>
      <dsp:txXfrm>
        <a:off x="630891" y="1256239"/>
        <a:ext cx="1218503" cy="371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D016-F559-4328-B945-F71E38FFF77C}">
      <dsp:nvSpPr>
        <dsp:cNvPr id="0" name=""/>
        <dsp:cNvSpPr/>
      </dsp:nvSpPr>
      <dsp:spPr>
        <a:xfrm>
          <a:off x="843" y="228033"/>
          <a:ext cx="1692430" cy="6769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Blink right</a:t>
          </a:r>
          <a:endParaRPr lang="en-US" sz="2400" kern="1200" dirty="0"/>
        </a:p>
      </dsp:txBody>
      <dsp:txXfrm>
        <a:off x="339329" y="228033"/>
        <a:ext cx="1015458" cy="676972"/>
      </dsp:txXfrm>
    </dsp:sp>
    <dsp:sp modelId="{6FF147C8-F510-4581-8A20-3320CEAEDA01}">
      <dsp:nvSpPr>
        <dsp:cNvPr id="0" name=""/>
        <dsp:cNvSpPr/>
      </dsp:nvSpPr>
      <dsp:spPr>
        <a:xfrm>
          <a:off x="1473257" y="285576"/>
          <a:ext cx="1404716" cy="5618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Move selection right</a:t>
          </a:r>
          <a:endParaRPr lang="en-US" sz="1300" kern="1200" dirty="0"/>
        </a:p>
      </dsp:txBody>
      <dsp:txXfrm>
        <a:off x="1754200" y="285576"/>
        <a:ext cx="842830" cy="561886"/>
      </dsp:txXfrm>
    </dsp:sp>
    <dsp:sp modelId="{D51F0D94-0DD5-4323-9461-7821F4E16521}">
      <dsp:nvSpPr>
        <dsp:cNvPr id="0" name=""/>
        <dsp:cNvSpPr/>
      </dsp:nvSpPr>
      <dsp:spPr>
        <a:xfrm>
          <a:off x="843" y="999781"/>
          <a:ext cx="1692430" cy="6769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Blink left</a:t>
          </a:r>
          <a:endParaRPr lang="en-US" sz="2400" kern="1200" dirty="0"/>
        </a:p>
      </dsp:txBody>
      <dsp:txXfrm>
        <a:off x="339329" y="999781"/>
        <a:ext cx="1015458" cy="676972"/>
      </dsp:txXfrm>
    </dsp:sp>
    <dsp:sp modelId="{EF739CB9-A874-426E-ABFB-C17CB1D11AE9}">
      <dsp:nvSpPr>
        <dsp:cNvPr id="0" name=""/>
        <dsp:cNvSpPr/>
      </dsp:nvSpPr>
      <dsp:spPr>
        <a:xfrm>
          <a:off x="1473257" y="1057324"/>
          <a:ext cx="1404716" cy="5618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Move selection left</a:t>
          </a:r>
          <a:endParaRPr lang="en-US" sz="1300" kern="1200" dirty="0"/>
        </a:p>
      </dsp:txBody>
      <dsp:txXfrm>
        <a:off x="1754200" y="1057324"/>
        <a:ext cx="842830" cy="561886"/>
      </dsp:txXfrm>
    </dsp:sp>
    <dsp:sp modelId="{EC3F710C-7A2E-45A7-B6BD-47E7A1E7F565}">
      <dsp:nvSpPr>
        <dsp:cNvPr id="0" name=""/>
        <dsp:cNvSpPr/>
      </dsp:nvSpPr>
      <dsp:spPr>
        <a:xfrm>
          <a:off x="843" y="1771530"/>
          <a:ext cx="1692430" cy="6769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Blink both</a:t>
          </a:r>
          <a:endParaRPr lang="en-US" sz="2400" kern="1200" dirty="0"/>
        </a:p>
      </dsp:txBody>
      <dsp:txXfrm>
        <a:off x="339329" y="1771530"/>
        <a:ext cx="1015458" cy="676972"/>
      </dsp:txXfrm>
    </dsp:sp>
    <dsp:sp modelId="{C8BB460A-3BA5-4D2F-8E6E-05B5F9184B1C}">
      <dsp:nvSpPr>
        <dsp:cNvPr id="0" name=""/>
        <dsp:cNvSpPr/>
      </dsp:nvSpPr>
      <dsp:spPr>
        <a:xfrm>
          <a:off x="1473257" y="1829072"/>
          <a:ext cx="1404716" cy="5618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Press selected menu</a:t>
          </a:r>
          <a:endParaRPr lang="en-US" sz="1300" kern="1200" dirty="0"/>
        </a:p>
      </dsp:txBody>
      <dsp:txXfrm>
        <a:off x="1754200" y="1829072"/>
        <a:ext cx="842830" cy="561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D016-F559-4328-B945-F71E38FFF77C}">
      <dsp:nvSpPr>
        <dsp:cNvPr id="0" name=""/>
        <dsp:cNvSpPr/>
      </dsp:nvSpPr>
      <dsp:spPr>
        <a:xfrm>
          <a:off x="264899" y="97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Look right</a:t>
          </a:r>
          <a:endParaRPr lang="en-US" sz="2000" kern="1200" dirty="0"/>
        </a:p>
      </dsp:txBody>
      <dsp:txXfrm>
        <a:off x="541254" y="976"/>
        <a:ext cx="829066" cy="552710"/>
      </dsp:txXfrm>
    </dsp:sp>
    <dsp:sp modelId="{6FF147C8-F510-4581-8A20-3320CEAEDA01}">
      <dsp:nvSpPr>
        <dsp:cNvPr id="0" name=""/>
        <dsp:cNvSpPr/>
      </dsp:nvSpPr>
      <dsp:spPr>
        <a:xfrm>
          <a:off x="1467044" y="4795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right</a:t>
          </a:r>
          <a:endParaRPr lang="en-US" sz="1100" kern="1200" dirty="0"/>
        </a:p>
      </dsp:txBody>
      <dsp:txXfrm>
        <a:off x="1696419" y="47956"/>
        <a:ext cx="688125" cy="458749"/>
      </dsp:txXfrm>
    </dsp:sp>
    <dsp:sp modelId="{D51F0D94-0DD5-4323-9461-7821F4E16521}">
      <dsp:nvSpPr>
        <dsp:cNvPr id="0" name=""/>
        <dsp:cNvSpPr/>
      </dsp:nvSpPr>
      <dsp:spPr>
        <a:xfrm>
          <a:off x="264899" y="63106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Look left</a:t>
          </a:r>
          <a:endParaRPr lang="en-US" sz="2000" kern="1200" dirty="0"/>
        </a:p>
      </dsp:txBody>
      <dsp:txXfrm>
        <a:off x="541254" y="631066"/>
        <a:ext cx="829066" cy="552710"/>
      </dsp:txXfrm>
    </dsp:sp>
    <dsp:sp modelId="{EF739CB9-A874-426E-ABFB-C17CB1D11AE9}">
      <dsp:nvSpPr>
        <dsp:cNvPr id="0" name=""/>
        <dsp:cNvSpPr/>
      </dsp:nvSpPr>
      <dsp:spPr>
        <a:xfrm>
          <a:off x="1467044" y="67804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left</a:t>
          </a:r>
          <a:endParaRPr lang="en-US" sz="1100" kern="1200" dirty="0"/>
        </a:p>
      </dsp:txBody>
      <dsp:txXfrm>
        <a:off x="1696419" y="678046"/>
        <a:ext cx="688125" cy="458749"/>
      </dsp:txXfrm>
    </dsp:sp>
    <dsp:sp modelId="{EC3F710C-7A2E-45A7-B6BD-47E7A1E7F565}">
      <dsp:nvSpPr>
        <dsp:cNvPr id="0" name=""/>
        <dsp:cNvSpPr/>
      </dsp:nvSpPr>
      <dsp:spPr>
        <a:xfrm>
          <a:off x="264899" y="126115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Look front</a:t>
          </a:r>
          <a:endParaRPr lang="en-US" sz="2000" kern="1200" dirty="0"/>
        </a:p>
      </dsp:txBody>
      <dsp:txXfrm>
        <a:off x="541254" y="1261156"/>
        <a:ext cx="829066" cy="552710"/>
      </dsp:txXfrm>
    </dsp:sp>
    <dsp:sp modelId="{C8BB460A-3BA5-4D2F-8E6E-05B5F9184B1C}">
      <dsp:nvSpPr>
        <dsp:cNvPr id="0" name=""/>
        <dsp:cNvSpPr/>
      </dsp:nvSpPr>
      <dsp:spPr>
        <a:xfrm>
          <a:off x="1467044" y="130813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straight</a:t>
          </a:r>
          <a:endParaRPr lang="en-US" sz="1100" kern="1200" dirty="0"/>
        </a:p>
      </dsp:txBody>
      <dsp:txXfrm>
        <a:off x="1696419" y="1308136"/>
        <a:ext cx="688125" cy="458749"/>
      </dsp:txXfrm>
    </dsp:sp>
    <dsp:sp modelId="{DACE7244-69C2-4BEC-B512-AB9449BD9A34}">
      <dsp:nvSpPr>
        <dsp:cNvPr id="0" name=""/>
        <dsp:cNvSpPr/>
      </dsp:nvSpPr>
      <dsp:spPr>
        <a:xfrm>
          <a:off x="264899" y="189124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Blink</a:t>
          </a:r>
          <a:endParaRPr lang="en-US" sz="2000" kern="1200" dirty="0"/>
        </a:p>
      </dsp:txBody>
      <dsp:txXfrm>
        <a:off x="541254" y="1891246"/>
        <a:ext cx="829066" cy="552710"/>
      </dsp:txXfrm>
    </dsp:sp>
    <dsp:sp modelId="{F9E73588-CFBC-473C-98F3-3E6114A98896}">
      <dsp:nvSpPr>
        <dsp:cNvPr id="0" name=""/>
        <dsp:cNvSpPr/>
      </dsp:nvSpPr>
      <dsp:spPr>
        <a:xfrm>
          <a:off x="1467044" y="193822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Start/Stop</a:t>
          </a:r>
          <a:endParaRPr lang="en-US" sz="1100" kern="1200" dirty="0"/>
        </a:p>
      </dsp:txBody>
      <dsp:txXfrm>
        <a:off x="1696419" y="1938226"/>
        <a:ext cx="688125" cy="4587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D016-F559-4328-B945-F71E38FFF77C}">
      <dsp:nvSpPr>
        <dsp:cNvPr id="0" name=""/>
        <dsp:cNvSpPr/>
      </dsp:nvSpPr>
      <dsp:spPr>
        <a:xfrm>
          <a:off x="264899" y="97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 right</a:t>
          </a:r>
          <a:endParaRPr lang="en-US" sz="2000" kern="1200" dirty="0"/>
        </a:p>
      </dsp:txBody>
      <dsp:txXfrm>
        <a:off x="541254" y="976"/>
        <a:ext cx="829066" cy="552710"/>
      </dsp:txXfrm>
    </dsp:sp>
    <dsp:sp modelId="{6FF147C8-F510-4581-8A20-3320CEAEDA01}">
      <dsp:nvSpPr>
        <dsp:cNvPr id="0" name=""/>
        <dsp:cNvSpPr/>
      </dsp:nvSpPr>
      <dsp:spPr>
        <a:xfrm>
          <a:off x="1467044" y="4795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right</a:t>
          </a:r>
          <a:endParaRPr lang="en-US" sz="1100" kern="1200" dirty="0"/>
        </a:p>
      </dsp:txBody>
      <dsp:txXfrm>
        <a:off x="1696419" y="47956"/>
        <a:ext cx="688125" cy="458749"/>
      </dsp:txXfrm>
    </dsp:sp>
    <dsp:sp modelId="{D51F0D94-0DD5-4323-9461-7821F4E16521}">
      <dsp:nvSpPr>
        <dsp:cNvPr id="0" name=""/>
        <dsp:cNvSpPr/>
      </dsp:nvSpPr>
      <dsp:spPr>
        <a:xfrm>
          <a:off x="264899" y="63106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 left</a:t>
          </a:r>
          <a:endParaRPr lang="en-US" sz="2000" kern="1200" dirty="0"/>
        </a:p>
      </dsp:txBody>
      <dsp:txXfrm>
        <a:off x="541254" y="631066"/>
        <a:ext cx="829066" cy="552710"/>
      </dsp:txXfrm>
    </dsp:sp>
    <dsp:sp modelId="{EF739CB9-A874-426E-ABFB-C17CB1D11AE9}">
      <dsp:nvSpPr>
        <dsp:cNvPr id="0" name=""/>
        <dsp:cNvSpPr/>
      </dsp:nvSpPr>
      <dsp:spPr>
        <a:xfrm>
          <a:off x="1467044" y="67804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left</a:t>
          </a:r>
          <a:endParaRPr lang="en-US" sz="1100" kern="1200" dirty="0"/>
        </a:p>
      </dsp:txBody>
      <dsp:txXfrm>
        <a:off x="1696419" y="678046"/>
        <a:ext cx="688125" cy="458749"/>
      </dsp:txXfrm>
    </dsp:sp>
    <dsp:sp modelId="{EC3F710C-7A2E-45A7-B6BD-47E7A1E7F565}">
      <dsp:nvSpPr>
        <dsp:cNvPr id="0" name=""/>
        <dsp:cNvSpPr/>
      </dsp:nvSpPr>
      <dsp:spPr>
        <a:xfrm>
          <a:off x="264899" y="126115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 up</a:t>
          </a:r>
          <a:endParaRPr lang="en-US" sz="2000" kern="1200" dirty="0"/>
        </a:p>
      </dsp:txBody>
      <dsp:txXfrm>
        <a:off x="541254" y="1261156"/>
        <a:ext cx="829066" cy="552710"/>
      </dsp:txXfrm>
    </dsp:sp>
    <dsp:sp modelId="{C8BB460A-3BA5-4D2F-8E6E-05B5F9184B1C}">
      <dsp:nvSpPr>
        <dsp:cNvPr id="0" name=""/>
        <dsp:cNvSpPr/>
      </dsp:nvSpPr>
      <dsp:spPr>
        <a:xfrm>
          <a:off x="1467044" y="130813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straight</a:t>
          </a:r>
          <a:endParaRPr lang="en-US" sz="1100" kern="1200" dirty="0"/>
        </a:p>
      </dsp:txBody>
      <dsp:txXfrm>
        <a:off x="1696419" y="1308136"/>
        <a:ext cx="688125" cy="458749"/>
      </dsp:txXfrm>
    </dsp:sp>
    <dsp:sp modelId="{DACE7244-69C2-4BEC-B512-AB9449BD9A34}">
      <dsp:nvSpPr>
        <dsp:cNvPr id="0" name=""/>
        <dsp:cNvSpPr/>
      </dsp:nvSpPr>
      <dsp:spPr>
        <a:xfrm>
          <a:off x="264899" y="189124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 down</a:t>
          </a:r>
          <a:endParaRPr lang="en-US" sz="2000" kern="1200" dirty="0"/>
        </a:p>
      </dsp:txBody>
      <dsp:txXfrm>
        <a:off x="541254" y="1891246"/>
        <a:ext cx="829066" cy="552710"/>
      </dsp:txXfrm>
    </dsp:sp>
    <dsp:sp modelId="{F9E73588-CFBC-473C-98F3-3E6114A98896}">
      <dsp:nvSpPr>
        <dsp:cNvPr id="0" name=""/>
        <dsp:cNvSpPr/>
      </dsp:nvSpPr>
      <dsp:spPr>
        <a:xfrm>
          <a:off x="1467044" y="193822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Stop</a:t>
          </a:r>
          <a:endParaRPr lang="en-US" sz="1100" kern="1200" dirty="0"/>
        </a:p>
      </dsp:txBody>
      <dsp:txXfrm>
        <a:off x="1696419" y="1938226"/>
        <a:ext cx="688125" cy="4587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D016-F559-4328-B945-F71E38FFF77C}">
      <dsp:nvSpPr>
        <dsp:cNvPr id="0" name=""/>
        <dsp:cNvSpPr/>
      </dsp:nvSpPr>
      <dsp:spPr>
        <a:xfrm>
          <a:off x="264899" y="97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“Right”</a:t>
          </a:r>
          <a:endParaRPr lang="en-US" sz="2100" kern="1200" dirty="0"/>
        </a:p>
      </dsp:txBody>
      <dsp:txXfrm>
        <a:off x="541254" y="976"/>
        <a:ext cx="829066" cy="552710"/>
      </dsp:txXfrm>
    </dsp:sp>
    <dsp:sp modelId="{6FF147C8-F510-4581-8A20-3320CEAEDA01}">
      <dsp:nvSpPr>
        <dsp:cNvPr id="0" name=""/>
        <dsp:cNvSpPr/>
      </dsp:nvSpPr>
      <dsp:spPr>
        <a:xfrm>
          <a:off x="1467044" y="4795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right</a:t>
          </a:r>
          <a:endParaRPr lang="en-US" sz="1100" kern="1200" dirty="0"/>
        </a:p>
      </dsp:txBody>
      <dsp:txXfrm>
        <a:off x="1696419" y="47956"/>
        <a:ext cx="688125" cy="458749"/>
      </dsp:txXfrm>
    </dsp:sp>
    <dsp:sp modelId="{D51F0D94-0DD5-4323-9461-7821F4E16521}">
      <dsp:nvSpPr>
        <dsp:cNvPr id="0" name=""/>
        <dsp:cNvSpPr/>
      </dsp:nvSpPr>
      <dsp:spPr>
        <a:xfrm>
          <a:off x="264899" y="63106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“Left”</a:t>
          </a:r>
          <a:endParaRPr lang="en-US" sz="2100" kern="1200" dirty="0"/>
        </a:p>
      </dsp:txBody>
      <dsp:txXfrm>
        <a:off x="541254" y="631066"/>
        <a:ext cx="829066" cy="552710"/>
      </dsp:txXfrm>
    </dsp:sp>
    <dsp:sp modelId="{EF739CB9-A874-426E-ABFB-C17CB1D11AE9}">
      <dsp:nvSpPr>
        <dsp:cNvPr id="0" name=""/>
        <dsp:cNvSpPr/>
      </dsp:nvSpPr>
      <dsp:spPr>
        <a:xfrm>
          <a:off x="1467044" y="67804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left</a:t>
          </a:r>
          <a:endParaRPr lang="en-US" sz="1100" kern="1200" dirty="0"/>
        </a:p>
      </dsp:txBody>
      <dsp:txXfrm>
        <a:off x="1696419" y="678046"/>
        <a:ext cx="688125" cy="458749"/>
      </dsp:txXfrm>
    </dsp:sp>
    <dsp:sp modelId="{EC3F710C-7A2E-45A7-B6BD-47E7A1E7F565}">
      <dsp:nvSpPr>
        <dsp:cNvPr id="0" name=""/>
        <dsp:cNvSpPr/>
      </dsp:nvSpPr>
      <dsp:spPr>
        <a:xfrm>
          <a:off x="264899" y="126115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“Start”</a:t>
          </a:r>
          <a:endParaRPr lang="en-US" sz="2100" kern="1200" dirty="0"/>
        </a:p>
      </dsp:txBody>
      <dsp:txXfrm>
        <a:off x="541254" y="1261156"/>
        <a:ext cx="829066" cy="552710"/>
      </dsp:txXfrm>
    </dsp:sp>
    <dsp:sp modelId="{C8BB460A-3BA5-4D2F-8E6E-05B5F9184B1C}">
      <dsp:nvSpPr>
        <dsp:cNvPr id="0" name=""/>
        <dsp:cNvSpPr/>
      </dsp:nvSpPr>
      <dsp:spPr>
        <a:xfrm>
          <a:off x="1467044" y="130813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straight</a:t>
          </a:r>
          <a:endParaRPr lang="en-US" sz="1100" kern="1200" dirty="0"/>
        </a:p>
      </dsp:txBody>
      <dsp:txXfrm>
        <a:off x="1696419" y="1308136"/>
        <a:ext cx="688125" cy="458749"/>
      </dsp:txXfrm>
    </dsp:sp>
    <dsp:sp modelId="{DACE7244-69C2-4BEC-B512-AB9449BD9A34}">
      <dsp:nvSpPr>
        <dsp:cNvPr id="0" name=""/>
        <dsp:cNvSpPr/>
      </dsp:nvSpPr>
      <dsp:spPr>
        <a:xfrm>
          <a:off x="264899" y="189124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“Stop”</a:t>
          </a:r>
          <a:endParaRPr lang="en-US" sz="2100" kern="1200" dirty="0"/>
        </a:p>
      </dsp:txBody>
      <dsp:txXfrm>
        <a:off x="541254" y="1891246"/>
        <a:ext cx="829066" cy="552710"/>
      </dsp:txXfrm>
    </dsp:sp>
    <dsp:sp modelId="{F9E73588-CFBC-473C-98F3-3E6114A98896}">
      <dsp:nvSpPr>
        <dsp:cNvPr id="0" name=""/>
        <dsp:cNvSpPr/>
      </dsp:nvSpPr>
      <dsp:spPr>
        <a:xfrm>
          <a:off x="1467044" y="193822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Stop</a:t>
          </a:r>
          <a:endParaRPr lang="en-US" sz="1100" kern="1200" dirty="0"/>
        </a:p>
      </dsp:txBody>
      <dsp:txXfrm>
        <a:off x="1696419" y="1938226"/>
        <a:ext cx="688125" cy="458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09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6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92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11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48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55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50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11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65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21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9.JPG"/><Relationship Id="rId4" Type="http://schemas.openxmlformats.org/officeDocument/2006/relationships/diagramData" Target="../diagrams/data4.xml"/><Relationship Id="rId9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Eye-based </a:t>
            </a:r>
            <a:r>
              <a:rPr lang="en" sz="2800" dirty="0" smtClean="0"/>
              <a:t>wheelchair control and task manager for </a:t>
            </a:r>
            <a:br>
              <a:rPr lang="en" sz="2800" dirty="0" smtClean="0"/>
            </a:br>
            <a:r>
              <a:rPr lang="en" dirty="0" smtClean="0"/>
              <a:t>disable person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130265" y="3739793"/>
            <a:ext cx="15263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KUET.CV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Sakib Reza</a:t>
            </a:r>
          </a:p>
          <a:p>
            <a:r>
              <a:rPr lang="en-US" dirty="0" err="1" smtClean="0"/>
              <a:t>Rahat-uz-Zaman</a:t>
            </a:r>
            <a:endParaRPr lang="en-US" dirty="0" smtClean="0"/>
          </a:p>
          <a:p>
            <a:r>
              <a:rPr lang="en-US" dirty="0" err="1" smtClean="0"/>
              <a:t>Asifur</a:t>
            </a:r>
            <a:r>
              <a:rPr lang="en-US" dirty="0" smtClean="0"/>
              <a:t> Rahman</a:t>
            </a:r>
          </a:p>
          <a:p>
            <a:r>
              <a:rPr lang="en-US" dirty="0" err="1" smtClean="0"/>
              <a:t>Hasib</a:t>
            </a:r>
            <a:r>
              <a:rPr lang="en-US" smtClean="0"/>
              <a:t> Iqbal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Future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5684" y="1342783"/>
            <a:ext cx="5292300" cy="2376694"/>
          </a:xfrm>
        </p:spPr>
        <p:txBody>
          <a:bodyPr/>
          <a:lstStyle/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Increasing the accuracy of eye gaze, eye blink, head gesture and voice command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Adding more real life features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Making this system more robust, accurate and deployable for general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20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FFFF"/>
                </a:solidFill>
              </a:rPr>
              <a:t>Thank You!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A5C65"/>
                </a:solidFill>
              </a:rPr>
              <a:t>Any questions</a:t>
            </a:r>
            <a:r>
              <a:rPr lang="en" sz="3600" dirty="0" smtClean="0">
                <a:solidFill>
                  <a:srgbClr val="4A5C65"/>
                </a:solidFill>
              </a:rPr>
              <a:t>?</a:t>
            </a:r>
            <a:endParaRPr sz="3600" dirty="0"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2696277" y="1181621"/>
            <a:ext cx="2922554" cy="3589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 smtClean="0"/>
              <a:t>In our society, there are people who have critical </a:t>
            </a:r>
            <a:r>
              <a:rPr lang="en-US" sz="1800" b="1" dirty="0" smtClean="0"/>
              <a:t>physical disability</a:t>
            </a:r>
            <a:r>
              <a:rPr lang="en-US" sz="1800" dirty="0" smtClean="0"/>
              <a:t>, some of them have paralysis, cannot move any body part except only eyes and/or head. Our system will make them able to operate </a:t>
            </a:r>
            <a:r>
              <a:rPr lang="en-US" sz="1800" b="1" dirty="0" smtClean="0"/>
              <a:t>wheel chair</a:t>
            </a:r>
            <a:r>
              <a:rPr lang="en-US" sz="1800" dirty="0" smtClean="0"/>
              <a:t> and </a:t>
            </a:r>
            <a:r>
              <a:rPr lang="en-US" sz="1800" b="1" dirty="0" smtClean="0"/>
              <a:t>task manager </a:t>
            </a:r>
            <a:r>
              <a:rPr lang="en-US" sz="1800" dirty="0" smtClean="0"/>
              <a:t>using their </a:t>
            </a:r>
            <a:r>
              <a:rPr lang="en-US" sz="1800" b="1" dirty="0" smtClean="0"/>
              <a:t>eyes, voice and/or head gesture</a:t>
            </a:r>
            <a:r>
              <a:rPr lang="en-US" sz="1800" dirty="0" smtClean="0"/>
              <a:t>.</a:t>
            </a:r>
            <a:endParaRPr sz="1800" dirty="0"/>
          </a:p>
        </p:txBody>
      </p:sp>
      <p:pic>
        <p:nvPicPr>
          <p:cNvPr id="469" name="Google Shape;469;p2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1" y="368945"/>
            <a:ext cx="3415026" cy="3089274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and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Overcoming any type of physical disability using eyes, voice and/or head gesture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Operating task manager and wheel chair using eye gaze/eye blink/head gesture/ voice command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Make disable persons able to do everyday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92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Who can use this with which features</a:t>
            </a:r>
            <a:endParaRPr dirty="0"/>
          </a:p>
        </p:txBody>
      </p:sp>
      <p:graphicFrame>
        <p:nvGraphicFramePr>
          <p:cNvPr id="491" name="Google Shape;491;p27"/>
          <p:cNvGraphicFramePr/>
          <p:nvPr>
            <p:extLst>
              <p:ext uri="{D42A27DB-BD31-4B8C-83A1-F6EECF244321}">
                <p14:modId xmlns:p14="http://schemas.microsoft.com/office/powerpoint/2010/main" val="1587076371"/>
              </p:ext>
            </p:extLst>
          </p:nvPr>
        </p:nvGraphicFramePr>
        <p:xfrm>
          <a:off x="2770701" y="787947"/>
          <a:ext cx="5115140" cy="3547597"/>
        </p:xfrm>
        <a:graphic>
          <a:graphicData uri="http://schemas.openxmlformats.org/drawingml/2006/table">
            <a:tbl>
              <a:tblPr>
                <a:noFill/>
                <a:tableStyleId>{DB647250-0AC5-4726-A47E-5C118DD3A36A}</a:tableStyleId>
              </a:tblPr>
              <a:tblGrid>
                <a:gridCol w="570640"/>
                <a:gridCol w="501889"/>
                <a:gridCol w="460638"/>
                <a:gridCol w="543140"/>
                <a:gridCol w="605016"/>
                <a:gridCol w="508764"/>
                <a:gridCol w="618767"/>
                <a:gridCol w="584391"/>
                <a:gridCol w="721895"/>
              </a:tblGrid>
              <a:tr h="61824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Person’s active body part</a:t>
                      </a:r>
                      <a:endParaRPr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Feature</a:t>
                      </a:r>
                      <a:endParaRPr sz="11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Hand</a:t>
                      </a:r>
                      <a:endParaRPr sz="1000"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Leg</a:t>
                      </a:r>
                      <a:endParaRPr sz="1000"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Eye</a:t>
                      </a:r>
                      <a:endParaRPr sz="1000"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Head</a:t>
                      </a:r>
                      <a:endParaRPr sz="1000"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Speak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Voice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Eye-gaze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Eye-blink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Head-</a:t>
                      </a:r>
                      <a:r>
                        <a:rPr lang="en-US" sz="1000" b="1" dirty="0" err="1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guesture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100" dirty="0" smtClean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71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2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612157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696280" y="641040"/>
            <a:ext cx="3036947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</a:t>
            </a:r>
            <a:r>
              <a:rPr lang="en-US" sz="16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ask manager to control both menu and wheel chair</a:t>
            </a:r>
            <a:endParaRPr sz="1600" dirty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 smtClean="0"/>
              <a:t>The person can do the following things with this task manager.</a:t>
            </a:r>
            <a:endParaRPr lang="en-US" sz="1200" dirty="0"/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/>
              <a:t>Control wheel chair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SMS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Email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Video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Music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News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Turn on/off light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Turn on/off fan</a:t>
            </a:r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81" y="994118"/>
            <a:ext cx="3532500" cy="219443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6376700"/>
              </p:ext>
            </p:extLst>
          </p:nvPr>
        </p:nvGraphicFramePr>
        <p:xfrm>
          <a:off x="2625148" y="2251808"/>
          <a:ext cx="1865091" cy="195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539468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25050" y="411175"/>
            <a:ext cx="3036947" cy="1713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Controlling menu with </a:t>
            </a:r>
            <a:r>
              <a:rPr lang="en-US" b="1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eye blinks</a:t>
            </a:r>
            <a:endParaRPr lang="en-US" sz="1800" b="1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smtClean="0"/>
              <a:t>One can use only blinks to navigate through the whole task manager.</a:t>
            </a:r>
            <a:endParaRPr lang="en-US" sz="1400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36" y="977055"/>
            <a:ext cx="3442012" cy="2228557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5814350"/>
              </p:ext>
            </p:extLst>
          </p:nvPr>
        </p:nvGraphicFramePr>
        <p:xfrm>
          <a:off x="1425050" y="1888589"/>
          <a:ext cx="2878818" cy="26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13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539468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04425" y="418063"/>
            <a:ext cx="3036947" cy="1713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Controlling wheel chair with </a:t>
            </a:r>
            <a:r>
              <a:rPr lang="en-US" b="1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eye gaze</a:t>
            </a:r>
            <a:endParaRPr lang="en-US" sz="1800" b="1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smtClean="0"/>
              <a:t>One can go 3 directions with eye gaze and start/stop with eye blinks.</a:t>
            </a:r>
            <a:endParaRPr lang="en-US" sz="1400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89" y="977055"/>
            <a:ext cx="3425905" cy="2228557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95242888"/>
              </p:ext>
            </p:extLst>
          </p:nvPr>
        </p:nvGraphicFramePr>
        <p:xfrm>
          <a:off x="1418179" y="2091333"/>
          <a:ext cx="2878818" cy="244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977055"/>
            <a:ext cx="1553410" cy="21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539468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04425" y="418063"/>
            <a:ext cx="3036947" cy="1713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Controlling wheel chair with </a:t>
            </a:r>
            <a:r>
              <a:rPr lang="en-US" b="1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head gesture</a:t>
            </a:r>
            <a:endParaRPr lang="en-US" sz="1800" b="1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smtClean="0"/>
              <a:t>Go 3 directions with head gesture and start/stop with eye blinks.</a:t>
            </a:r>
            <a:endParaRPr lang="en-US" sz="1400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39" y="962524"/>
            <a:ext cx="1883812" cy="2229335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69510103"/>
              </p:ext>
            </p:extLst>
          </p:nvPr>
        </p:nvGraphicFramePr>
        <p:xfrm>
          <a:off x="1418179" y="2091333"/>
          <a:ext cx="2878818" cy="244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" t="29872" r="21468" b="1653"/>
          <a:stretch/>
        </p:blipFill>
        <p:spPr>
          <a:xfrm>
            <a:off x="4717847" y="962525"/>
            <a:ext cx="1641691" cy="2229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71" y="1082912"/>
            <a:ext cx="1845818" cy="210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539468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04425" y="418063"/>
            <a:ext cx="3036947" cy="1616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Controlling wheel chair and task manager with </a:t>
            </a:r>
            <a:r>
              <a:rPr lang="en-US" b="1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voice command</a:t>
            </a:r>
            <a:endParaRPr lang="en-US" sz="1800" b="1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smtClean="0"/>
              <a:t>Tell the task manager what to do.</a:t>
            </a:r>
            <a:endParaRPr lang="en-US" sz="1400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04" y="1016361"/>
            <a:ext cx="3520096" cy="2175498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38482608"/>
              </p:ext>
            </p:extLst>
          </p:nvPr>
        </p:nvGraphicFramePr>
        <p:xfrm>
          <a:off x="1418179" y="2091333"/>
          <a:ext cx="2878818" cy="244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75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425</Words>
  <Application>Microsoft Office PowerPoint</Application>
  <PresentationFormat>On-screen Show (16:9)</PresentationFormat>
  <Paragraphs>141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 Slab Light</vt:lpstr>
      <vt:lpstr>Lato Light</vt:lpstr>
      <vt:lpstr>Arial</vt:lpstr>
      <vt:lpstr>Wingdings</vt:lpstr>
      <vt:lpstr>Kent template</vt:lpstr>
      <vt:lpstr>Eye-based wheelchair control and task manager for  disable person</vt:lpstr>
      <vt:lpstr>Overview</vt:lpstr>
      <vt:lpstr>Aim and Objectives</vt:lpstr>
      <vt:lpstr>Who can use this with which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Future Plan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Eye-based wheelchair control and task manager for disable person</dc:title>
  <cp:lastModifiedBy>Sakib Reza</cp:lastModifiedBy>
  <cp:revision>49</cp:revision>
  <dcterms:modified xsi:type="dcterms:W3CDTF">2018-08-16T13:05:56Z</dcterms:modified>
</cp:coreProperties>
</file>