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/>
    <p:restoredTop sz="94626"/>
  </p:normalViewPr>
  <p:slideViewPr>
    <p:cSldViewPr snapToGrid="0" snapToObjects="1">
      <p:cViewPr varScale="1">
        <p:scale>
          <a:sx n="116" d="100"/>
          <a:sy n="116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0BD96-8285-534B-AEF0-B0D1F7D17639}" type="datetimeFigureOut">
              <a:t>2024/8/26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4C0E0-83AE-6640-B069-49886DEB4385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608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G</a:t>
            </a:r>
            <a:r>
              <a:rPr lang="en-US"/>
              <a:t>e</a:t>
            </a:r>
            <a:r>
              <a:rPr lang="en-CN"/>
              <a:t>t the lat/lon step size for geocoding by ensuring the same pixel area before/after resampling. The idea is treating the pixel in the radar coordiantes as an rotated rectangle, so the goal is to find the original un-rorated length and width.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4C0E0-83AE-6640-B069-49886DEB4385}" type="slidenum"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02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B6EE-3EDE-B342-84D8-E96C9FCD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38AE0-707A-E447-9646-8BF789174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F302-D8CC-0A44-A234-9038698E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D641-95B4-444C-BF06-84CA6200774D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25B2D-42D7-4E46-8196-BDD0FE31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C3FC8-1B0B-6043-A898-1E721DD7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1BDE-1FDA-CA4B-A246-EB7CB15FF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5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68CC-A9A2-D046-9F7E-B49FFB82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3A0EE-F2C7-EB48-895D-9CF56A058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CAB57-0D2C-7E4F-B73C-E5ED1656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D641-95B4-444C-BF06-84CA6200774D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22F64-448E-234C-9BC3-93F01E3C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DC90-F673-244A-A9F4-974BCCF0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1BDE-1FDA-CA4B-A246-EB7CB15FF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2E312-17E4-304A-9679-F82C39827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D6710-765D-8746-87F0-ECBE140C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3B01-C7AF-EE4D-B56A-8BCC1A18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D641-95B4-444C-BF06-84CA6200774D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F265-0631-7447-9FD1-94AEE5E5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C4CB-E077-4147-9623-CD3C69E5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1BDE-1FDA-CA4B-A246-EB7CB15FF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477F-DD3F-B54C-811B-316993C2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8C3E-14A7-1043-9EDA-E67F6746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C385-B669-5A4B-ACD0-C8FDF7B1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D641-95B4-444C-BF06-84CA6200774D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A3D6D-ADF3-5D40-912F-2EF70672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EB20-E7A1-754A-92C4-4C85CB19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1BDE-1FDA-CA4B-A246-EB7CB15FF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3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42ED-231B-C644-B7F8-0A761E97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FEA54-75DD-BA4C-AE07-52BFF0521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03D9-D53C-8B45-8376-EC53E7EE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D641-95B4-444C-BF06-84CA6200774D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2B0FD-805A-F64B-8C26-44143866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2D22-A324-9D4F-BDE9-0548F3DA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1BDE-1FDA-CA4B-A246-EB7CB15FF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8BA-DC64-FC4D-A65C-F7637A85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12C8-7FF6-7F43-AB9F-38949F63A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9CF07-A410-4D49-875D-6B874C25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17E6-381A-134E-B5AC-5A5F0EA5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D641-95B4-444C-BF06-84CA6200774D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8B0EC-061A-FF44-AF6B-6C67112D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E4D83-1735-E74E-8F7C-8234DD60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1BDE-1FDA-CA4B-A246-EB7CB15FF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5437-7EAB-364D-89F0-5193628A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1C9F7-32BD-4442-A42A-6F44D248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0EF1D-61A8-4A42-83CC-5434E053C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3A81B-394A-D444-BA6A-47B21315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65825-038D-9149-8508-1D156C668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FD6FC-EB29-C14E-817A-1397897E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D641-95B4-444C-BF06-84CA6200774D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43753-EC31-FE47-AF95-E74B59C8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C8B18-B7CE-EE4C-BA0A-1EA9B017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1BDE-1FDA-CA4B-A246-EB7CB15FF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F4A7-F4AC-9148-B3AC-30F3185E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1AB66-52C1-2743-9E3B-376B15E5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D641-95B4-444C-BF06-84CA6200774D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B4578-59CF-B444-9C9C-8C5B3945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10D59-C204-0D4C-89C5-4ADB8928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1BDE-1FDA-CA4B-A246-EB7CB15FF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5515D-0E07-A44C-A432-9EA163AF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D641-95B4-444C-BF06-84CA6200774D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0BA4A-D9BB-514D-9007-094A7572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D5FB-4452-154D-A20F-ED6B083C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1BDE-1FDA-CA4B-A246-EB7CB15FF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E8B6-5222-5445-9CAC-2E971579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22CD-E746-AD43-B26B-41780ADEE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C3D7F-CE4F-4F48-BAEA-F7589D7C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71E6-1ACB-D14A-AF81-4A7B701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D641-95B4-444C-BF06-84CA6200774D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19B19-17ED-144A-824D-4112E20E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4D132-8BA2-704A-8209-8A8FC642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1BDE-1FDA-CA4B-A246-EB7CB15FF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7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A4C1-B2C5-0849-8B64-C920802C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20FDA-C486-C647-A445-EF3C323C5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FDFD3-CAC5-D547-AB7F-351110419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5C1D1-F44E-4140-B431-2C83D26F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D641-95B4-444C-BF06-84CA6200774D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9F758-D030-874E-B96C-7A85EC99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48A54-6BE9-6D42-BB7C-0BCE307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1BDE-1FDA-CA4B-A246-EB7CB15FF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2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47FDA-4512-F549-A40A-F0771ADD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D6006-58D0-9F4D-BE7A-39A9E76B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AEA30-E792-724F-A72C-B912E72A7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3D641-95B4-444C-BF06-84CA6200774D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3C1CD-2C6A-9341-A567-20F64128D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460EA-68E3-E94B-B6B2-2010EF105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1BDE-1FDA-CA4B-A246-EB7CB15FF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0206B8-3ADE-D445-9491-DEEFAACDF2F7}"/>
              </a:ext>
            </a:extLst>
          </p:cNvPr>
          <p:cNvSpPr/>
          <p:nvPr/>
        </p:nvSpPr>
        <p:spPr>
          <a:xfrm rot="20827477">
            <a:off x="851214" y="1178423"/>
            <a:ext cx="5949247" cy="42672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032335-0D59-F54E-893F-F0FC8CE4FA43}"/>
              </a:ext>
            </a:extLst>
          </p:cNvPr>
          <p:cNvCxnSpPr>
            <a:cxnSpLocks/>
            <a:stCxn id="11" idx="2"/>
            <a:endCxn id="11" idx="0"/>
          </p:cNvCxnSpPr>
          <p:nvPr/>
        </p:nvCxnSpPr>
        <p:spPr>
          <a:xfrm flipV="1">
            <a:off x="3825838" y="569229"/>
            <a:ext cx="0" cy="5485679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F49B03-29F5-C24C-9ADB-3D221257227A}"/>
              </a:ext>
            </a:extLst>
          </p:cNvPr>
          <p:cNvSpPr/>
          <p:nvPr/>
        </p:nvSpPr>
        <p:spPr>
          <a:xfrm>
            <a:off x="450561" y="569229"/>
            <a:ext cx="6750553" cy="548567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345CFF-C93F-6745-B604-6108A93B70DB}"/>
              </a:ext>
            </a:extLst>
          </p:cNvPr>
          <p:cNvCxnSpPr>
            <a:cxnSpLocks noChangeAspect="1"/>
            <a:stCxn id="4" idx="0"/>
            <a:endCxn id="4" idx="2"/>
          </p:cNvCxnSpPr>
          <p:nvPr/>
        </p:nvCxnSpPr>
        <p:spPr>
          <a:xfrm>
            <a:off x="3350395" y="1232069"/>
            <a:ext cx="950886" cy="41599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0DEEBE-3DCE-3D41-97E2-8C6482965CDC}"/>
              </a:ext>
            </a:extLst>
          </p:cNvPr>
          <p:cNvSpPr txBox="1"/>
          <p:nvPr/>
        </p:nvSpPr>
        <p:spPr>
          <a:xfrm>
            <a:off x="3579291" y="2126734"/>
            <a:ext cx="30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β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2E87CCF-2DB8-4242-85C6-63062466B3BF}"/>
              </a:ext>
            </a:extLst>
          </p:cNvPr>
          <p:cNvSpPr/>
          <p:nvPr/>
        </p:nvSpPr>
        <p:spPr>
          <a:xfrm rot="18254065">
            <a:off x="3667401" y="2577876"/>
            <a:ext cx="195609" cy="201457"/>
          </a:xfrm>
          <a:prstGeom prst="arc">
            <a:avLst>
              <a:gd name="adj1" fmla="val 16200000"/>
              <a:gd name="adj2" fmla="val 2353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7E9CEA-4BC6-DE4C-973D-1599EF908E63}"/>
              </a:ext>
            </a:extLst>
          </p:cNvPr>
          <p:cNvSpPr txBox="1"/>
          <p:nvPr/>
        </p:nvSpPr>
        <p:spPr>
          <a:xfrm>
            <a:off x="5401002" y="462357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A3F2C8-C520-7D48-8F9E-A9C9F087C92D}"/>
              </a:ext>
            </a:extLst>
          </p:cNvPr>
          <p:cNvSpPr txBox="1"/>
          <p:nvPr/>
        </p:nvSpPr>
        <p:spPr>
          <a:xfrm>
            <a:off x="6075673" y="1279062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F3009F-4D4E-A94F-A0EB-F77BA32CCD17}"/>
              </a:ext>
            </a:extLst>
          </p:cNvPr>
          <p:cNvSpPr txBox="1"/>
          <p:nvPr/>
        </p:nvSpPr>
        <p:spPr>
          <a:xfrm>
            <a:off x="5121117" y="6069469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3267C4-C96E-7541-A782-3019E46C9743}"/>
              </a:ext>
            </a:extLst>
          </p:cNvPr>
          <p:cNvSpPr txBox="1"/>
          <p:nvPr/>
        </p:nvSpPr>
        <p:spPr>
          <a:xfrm>
            <a:off x="7272279" y="2850403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h2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E65DED-C995-6B45-8D49-0ABBAB835BA8}"/>
              </a:ext>
            </a:extLst>
          </p:cNvPr>
          <p:cNvSpPr>
            <a:spLocks noChangeAspect="1"/>
          </p:cNvSpPr>
          <p:nvPr/>
        </p:nvSpPr>
        <p:spPr>
          <a:xfrm>
            <a:off x="990959" y="1008068"/>
            <a:ext cx="5669755" cy="4608000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1F596A-B547-0048-A63B-D2D695BCED72}"/>
              </a:ext>
            </a:extLst>
          </p:cNvPr>
          <p:cNvSpPr txBox="1"/>
          <p:nvPr/>
        </p:nvSpPr>
        <p:spPr>
          <a:xfrm>
            <a:off x="5718718" y="51544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B74953-9CA3-B240-A475-7714B1C247DE}"/>
              </a:ext>
            </a:extLst>
          </p:cNvPr>
          <p:cNvSpPr txBox="1"/>
          <p:nvPr/>
        </p:nvSpPr>
        <p:spPr>
          <a:xfrm>
            <a:off x="6325879" y="367570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D39157-7FFD-DA49-9A5E-0CF197247287}"/>
              </a:ext>
            </a:extLst>
          </p:cNvPr>
          <p:cNvSpPr txBox="1"/>
          <p:nvPr/>
        </p:nvSpPr>
        <p:spPr>
          <a:xfrm>
            <a:off x="2982118" y="5616066"/>
            <a:ext cx="30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β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51893AEA-75D7-8C41-B686-268498A50619}"/>
              </a:ext>
            </a:extLst>
          </p:cNvPr>
          <p:cNvSpPr>
            <a:spLocks noChangeAspect="1"/>
          </p:cNvSpPr>
          <p:nvPr/>
        </p:nvSpPr>
        <p:spPr>
          <a:xfrm rot="2059397">
            <a:off x="2568339" y="5696714"/>
            <a:ext cx="419460" cy="432000"/>
          </a:xfrm>
          <a:prstGeom prst="arc">
            <a:avLst>
              <a:gd name="adj1" fmla="val 16200000"/>
              <a:gd name="adj2" fmla="val 2353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58C7044-29EB-2944-A410-A0138950F0B1}"/>
                  </a:ext>
                </a:extLst>
              </p:cNvPr>
              <p:cNvSpPr txBox="1"/>
              <p:nvPr/>
            </p:nvSpPr>
            <p:spPr>
              <a:xfrm>
                <a:off x="8300835" y="1008068"/>
                <a:ext cx="2591479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 absolute azimuth angle</a:t>
                </a:r>
              </a:p>
              <a:p>
                <a:r>
                  <a:rPr lang="en-US" dirty="0"/>
                  <a:t>x: ground range pixel size</a:t>
                </a:r>
              </a:p>
              <a:p>
                <a:r>
                  <a:rPr lang="en-US" dirty="0"/>
                  <a:t>y: ground azimuth pixel size</a:t>
                </a:r>
              </a:p>
              <a:p>
                <a:r>
                  <a:rPr lang="en-US" dirty="0"/>
                  <a:t>w: longitude step size</a:t>
                </a:r>
              </a:p>
              <a:p>
                <a:r>
                  <a:rPr lang="en-US" dirty="0"/>
                  <a:t>h: latitude step size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58C7044-29EB-2944-A410-A0138950F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835" y="1008068"/>
                <a:ext cx="2591479" cy="1384995"/>
              </a:xfrm>
              <a:prstGeom prst="rect">
                <a:avLst/>
              </a:prstGeom>
              <a:blipFill>
                <a:blip r:embed="rId3"/>
                <a:stretch>
                  <a:fillRect l="-5366" t="-5455" r="-439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7F39C0-A788-9249-AB91-FC7D0D5FDA0F}"/>
                  </a:ext>
                </a:extLst>
              </p:cNvPr>
              <p:cNvSpPr txBox="1"/>
              <p:nvPr/>
            </p:nvSpPr>
            <p:spPr>
              <a:xfrm>
                <a:off x="8300835" y="3035069"/>
                <a:ext cx="25107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7F39C0-A788-9249-AB91-FC7D0D5F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835" y="3035069"/>
                <a:ext cx="2510752" cy="553998"/>
              </a:xfrm>
              <a:prstGeom prst="rect">
                <a:avLst/>
              </a:prstGeom>
              <a:blipFill>
                <a:blip r:embed="rId4"/>
                <a:stretch>
                  <a:fillRect l="-1005" t="-2273" r="-150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1CDFB2-9F2E-A846-B432-3658060A86F6}"/>
                  </a:ext>
                </a:extLst>
              </p:cNvPr>
              <p:cNvSpPr txBox="1"/>
              <p:nvPr/>
            </p:nvSpPr>
            <p:spPr>
              <a:xfrm>
                <a:off x="8300835" y="3778006"/>
                <a:ext cx="183909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𝑠𝑐𝑎𝑙𝑒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1CDFB2-9F2E-A846-B432-3658060A8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835" y="3778006"/>
                <a:ext cx="1839093" cy="818366"/>
              </a:xfrm>
              <a:prstGeom prst="rect">
                <a:avLst/>
              </a:prstGeom>
              <a:blipFill>
                <a:blip r:embed="rId5"/>
                <a:stretch>
                  <a:fillRect l="-2740" r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CF13C3C-689C-FF42-BB85-E17E5030ABF6}"/>
                  </a:ext>
                </a:extLst>
              </p:cNvPr>
              <p:cNvSpPr txBox="1"/>
              <p:nvPr/>
            </p:nvSpPr>
            <p:spPr>
              <a:xfrm>
                <a:off x="8300835" y="4785311"/>
                <a:ext cx="15314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𝑠𝑐𝑎𝑙𝑒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𝑠𝑐𝑎𝑙𝑒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CF13C3C-689C-FF42-BB85-E17E5030A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835" y="4785311"/>
                <a:ext cx="1531445" cy="553998"/>
              </a:xfrm>
              <a:prstGeom prst="rect">
                <a:avLst/>
              </a:prstGeom>
              <a:blipFill>
                <a:blip r:embed="rId6"/>
                <a:stretch>
                  <a:fillRect l="-1639" r="-327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99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119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Yunjun</dc:creator>
  <cp:lastModifiedBy>Microsoft Office User</cp:lastModifiedBy>
  <cp:revision>15</cp:revision>
  <dcterms:created xsi:type="dcterms:W3CDTF">2022-01-16T01:22:23Z</dcterms:created>
  <dcterms:modified xsi:type="dcterms:W3CDTF">2024-08-26T02:25:06Z</dcterms:modified>
</cp:coreProperties>
</file>