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6047"/>
  </p:normalViewPr>
  <p:slideViewPr>
    <p:cSldViewPr snapToGrid="0" snapToObjects="1">
      <p:cViewPr varScale="1">
        <p:scale>
          <a:sx n="114" d="100"/>
          <a:sy n="114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0A73-4539-E415-0EB1-7D95F998D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5A069-CE1B-47CC-E4A2-93E2F29D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F2EB-D3BE-9A38-CA5F-C18A725E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4FCA-C4E9-197D-A45D-B61159C5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2556-42D9-C9FD-E6AF-FA01CEC8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346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E246-577E-0B96-F640-99078FA1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20FBB-A9C9-F748-79BE-74835BF3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D0888-4910-48AE-D0C3-1C9279F5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198D-A8F2-213F-CC8E-43907867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3E4C-D7DB-570B-6471-6D38B8AD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979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340F3-E325-BE45-A24D-52043BF47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E2AE0-572A-B89E-6DC7-95BEAE1D1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A1CF-A807-054A-0D03-E2979516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9FA2F-2BAE-716D-AC21-E278C47F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B930-B212-D636-F2AB-AD406C97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53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A7B3-DC53-1FA9-5A64-A7E7865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8558-F596-DF31-A7B1-69B9F9AE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27CDE-274A-8F2C-A62B-38B91815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CE3F-B8E3-BFD1-8C2D-F1407BF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9180-4F70-4255-5E62-4F4F30C6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2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263A-542B-DB24-3334-32832AF9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8A0BC-C68E-262F-CAFD-04C2A689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E972-B899-FED2-B222-B1751634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4881-52A0-FB9D-CF31-200BA619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21E6-CE84-35FC-FE19-777AECE5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885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FD1D-A434-4BBB-6B7D-F8747301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359E-2F2C-A386-D6FE-CDEFB5D0B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1ADE6-75B6-3F6D-B20F-07791984C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7237-71CD-B7EA-4BD6-FE2DC80D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6F51B-8FDE-4FE8-C17B-FA3599D7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BAD05-D95A-D42B-107A-00249F06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44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DCF0-9EC5-6A18-8529-325BB016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3D7E-718D-2B29-A298-7701DF6E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0C7F8-24DE-2534-0730-E7175B22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3A559-96ED-5BFB-0623-F2439AAA3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043ED-B28D-A6CE-618C-3F6FDDA9F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09A33-952F-4149-E27A-805D4A1C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699F8-2EEC-7C79-E537-660D3A11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0CF6A-C0A3-8639-910E-5FEDCA36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82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AB03-388D-1EE9-3060-05CC7FEC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1A05A-AF07-3DD0-4D38-BABE77A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ADF51-20C8-E077-20BF-57132A9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8175D-69A9-9C1F-A126-CA3B0A37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83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EBA2A-8002-A220-3719-35F3A4D6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F665D-ED74-66B3-39EC-03CFC0CA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09ECD-2EE8-3CCC-0830-A7C71C4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607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F93D-29BA-6FC2-2C2B-A76F8A84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8DB7-DEE9-5067-DF75-9DA2013C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EFF64-EEE9-F71E-F760-63C2ADCC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7AF1-4A15-121F-19FA-9484B8A7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47019-015A-C426-17AF-50EB88A2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4BB62-DCAF-56BC-0E50-F4C7231D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3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AF16-3DA6-06D5-6049-57D97511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92453-6C39-E53A-DCCD-736DB5B25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BE4F9-81F1-6FE2-13DF-818CEFCA7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9326-9C15-3823-9B7D-0F832D6C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0282-5BA8-4C9F-1743-729C0A89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94E57-6EEB-9C98-5E0A-B7BC0286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7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F13BC-92CB-05B4-CA1E-1D2CAAB4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CEB7-01F7-5C3F-695F-541C5CA3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C376A-3E45-B2B4-27C1-C59B03976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4EC6-D8EC-C540-9AFC-9C806490A0B1}" type="datetimeFigureOut">
              <a:t>2024/7/18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B130-7A33-E98C-9BC8-E6324965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95BEC-8367-3F21-48FD-CE2496A28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5F6B-510D-DE41-85CF-29069CD162D5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722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3A8F9E6-F01A-F393-8CCF-87B09A864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52"/>
          <a:stretch/>
        </p:blipFill>
        <p:spPr>
          <a:xfrm>
            <a:off x="1719511" y="1243514"/>
            <a:ext cx="7907815" cy="4370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A95A58-687D-28D5-6D75-DF69D90B08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56" t="2799" r="1031" b="7909"/>
          <a:stretch/>
        </p:blipFill>
        <p:spPr>
          <a:xfrm>
            <a:off x="8905997" y="1511623"/>
            <a:ext cx="650020" cy="22525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AAD2443F-DBC0-CCF4-FC13-BC74749B882E}"/>
              </a:ext>
            </a:extLst>
          </p:cNvPr>
          <p:cNvSpPr/>
          <p:nvPr/>
        </p:nvSpPr>
        <p:spPr>
          <a:xfrm>
            <a:off x="2679519" y="2590342"/>
            <a:ext cx="62922" cy="88899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A4496B1-5049-9A7F-1D5C-C5DA9290CAD3}"/>
              </a:ext>
            </a:extLst>
          </p:cNvPr>
          <p:cNvSpPr/>
          <p:nvPr/>
        </p:nvSpPr>
        <p:spPr>
          <a:xfrm>
            <a:off x="4726553" y="4180183"/>
            <a:ext cx="62922" cy="88899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43BAA0C-2752-7426-4826-6F06CBEDE853}"/>
              </a:ext>
            </a:extLst>
          </p:cNvPr>
          <p:cNvSpPr/>
          <p:nvPr/>
        </p:nvSpPr>
        <p:spPr>
          <a:xfrm>
            <a:off x="8484394" y="3230681"/>
            <a:ext cx="62922" cy="88899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E1F32-3CC9-840A-6961-2E6AC7491752}"/>
              </a:ext>
            </a:extLst>
          </p:cNvPr>
          <p:cNvSpPr txBox="1"/>
          <p:nvPr/>
        </p:nvSpPr>
        <p:spPr>
          <a:xfrm>
            <a:off x="2365350" y="2679241"/>
            <a:ext cx="116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400"/>
              <a:t>San Francisco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8B7FB-056E-4895-2DE4-2B7977D8B3F5}"/>
              </a:ext>
            </a:extLst>
          </p:cNvPr>
          <p:cNvSpPr txBox="1"/>
          <p:nvPr/>
        </p:nvSpPr>
        <p:spPr>
          <a:xfrm>
            <a:off x="4365084" y="4285866"/>
            <a:ext cx="800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400"/>
              <a:t>San Jose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8F9BA-6599-79E8-CFF3-5596170F55C4}"/>
              </a:ext>
            </a:extLst>
          </p:cNvPr>
          <p:cNvSpPr txBox="1"/>
          <p:nvPr/>
        </p:nvSpPr>
        <p:spPr>
          <a:xfrm>
            <a:off x="7628308" y="3125613"/>
            <a:ext cx="839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400"/>
              <a:t>Modesto</a:t>
            </a:r>
          </a:p>
        </p:txBody>
      </p:sp>
    </p:spTree>
    <p:extLst>
      <p:ext uri="{BB962C8B-B14F-4D97-AF65-F5344CB8AC3E}">
        <p14:creationId xmlns:p14="http://schemas.microsoft.com/office/powerpoint/2010/main" val="220025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2024-07-18T08:31:32Z</dcterms:created>
  <dcterms:modified xsi:type="dcterms:W3CDTF">2024-07-18T09:09:21Z</dcterms:modified>
</cp:coreProperties>
</file>