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8"/>
    <p:restoredTop sz="94729"/>
  </p:normalViewPr>
  <p:slideViewPr>
    <p:cSldViewPr snapToGrid="0" snapToObjects="1">
      <p:cViewPr varScale="1">
        <p:scale>
          <a:sx n="112" d="100"/>
          <a:sy n="112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65C8-D368-AC4E-AD1F-F1DCCFADF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27035-B50C-0346-9BC5-51B8705FA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0B6D-D442-394E-A7A5-D3C4B678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75D7-4A91-B24B-8CA4-DAE33D62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8D93-83F5-B146-899A-6A286433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1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BECC-46E7-F549-8631-3F96C6DC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0E92B-8EA3-6D47-8ABE-C84FA023D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4462-D867-6B48-AAAC-45EB4FE5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EDA96-CFB6-734D-8370-03CB72E0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9430-E5E6-E640-B095-5C466E1A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1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1CFA7-F3CC-0C4C-AAF4-DFEAE061E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3100B-F30F-E249-9D91-C93071CA2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87BF-A050-0740-925B-05591FC7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A7BE-52F6-0044-A8F6-497240A1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E4B8-22AA-0645-8838-E7F38403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F1E1-C739-6E42-88D7-CFC661BA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F86E-FC5F-F841-BE03-A91467C8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29C5-FF71-7440-B288-0979EB8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9357-01E3-BF4F-A067-009BC589F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C498-7471-484B-B949-A05036CD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6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484-820F-E645-9513-B9CEAF7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C4CE-8F65-4B4A-84BA-7A9FF00C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3332-0E85-2545-B2FF-03131A97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02DE-1CC5-E543-AC65-05528A73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209D-DA76-9746-A6AE-A0340A20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723D-9677-A04F-931E-DCAFE129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996A0-61B8-954C-AF41-7FE3C2995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52B40-0334-144B-A2E1-6220C6D72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E1F1-8103-654C-8A70-6C1D63C3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A7380-836F-D347-9D5F-987C4C85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655D-FCF0-7E48-9452-BD0BE01F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4307-BC75-1F4F-B4D2-E5F3227A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A7B0-9C69-654E-B0F3-57619C6C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0A687-5130-F446-B0BB-9ED62CEB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0E122-A8AA-A84F-A5E7-4D5B13EE1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C6122-432A-2440-B2BF-34CA667B2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A4FEB-11B7-5F42-86B3-AF9C5FDD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D1ECE-8B3A-9D47-B603-E3D4B841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770B3-2476-C34E-89A9-E5B684A0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9FC1-E5B7-FB49-A4DD-8E3051FE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0A87-3279-E742-A04C-06670FB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058A3-335A-E043-B955-4CE63F09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8336A-6543-8349-BEAB-246890FC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50116-9408-A443-B527-7C65D698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EE783-0E79-064F-8F9C-EE916589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B7B2E-F67A-3947-A75A-E945295F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CC42-2E1D-4443-9966-DA44E914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512A-A48C-6D47-9E1E-6D45AB711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3CC87-6DF7-F444-BE1D-ABF4E26DD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E1294-B990-3243-8433-E6E83A5D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AED6-5E54-0B45-97F1-D6F13DFF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B1260-5619-7344-AC32-CF396E26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1388-8DFF-6A46-B74B-E078A8A7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7DD40-6B67-7849-9C71-DF3236FA3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4722B-2520-DB4C-A0E5-1A90DA764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112AC-2BCF-B84F-A721-675720C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B2EA-11EE-994A-943F-CDA1E2F2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03C64-A916-084A-87F7-680E2D10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56579-E025-B24C-8BB4-2C00D97F2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F0FDE-C4D5-8B41-8E47-9EE5C88B0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514F-8600-D642-95CE-C52323B31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B632-5367-B242-943A-9336FD8001BC}" type="datetimeFigureOut">
              <a:rPr lang="en-US" smtClean="0"/>
              <a:t>4/30/23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8B7B-00C6-6147-BC04-58C91F062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1BDFC-46E2-B246-ADCA-33BF72FF4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C1A6-2467-B047-9813-01AFEC70F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music, organ&#10;&#10;Description automatically generated">
            <a:extLst>
              <a:ext uri="{FF2B5EF4-FFF2-40B4-BE49-F238E27FC236}">
                <a16:creationId xmlns:a16="http://schemas.microsoft.com/office/drawing/2014/main" id="{628EB3A4-149E-6D42-B233-8CD5358A8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6" t="13699" r="2338" b="14141"/>
          <a:stretch/>
        </p:blipFill>
        <p:spPr>
          <a:xfrm>
            <a:off x="2239818" y="1818563"/>
            <a:ext cx="7712363" cy="2273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A46A0A-6447-FB4A-B447-A728909BE0B6}"/>
              </a:ext>
            </a:extLst>
          </p:cNvPr>
          <p:cNvSpPr/>
          <p:nvPr/>
        </p:nvSpPr>
        <p:spPr>
          <a:xfrm>
            <a:off x="0" y="974008"/>
            <a:ext cx="12192000" cy="454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B6611-FCB7-AE49-B78E-93E952C54A8F}"/>
              </a:ext>
            </a:extLst>
          </p:cNvPr>
          <p:cNvSpPr txBox="1"/>
          <p:nvPr/>
        </p:nvSpPr>
        <p:spPr>
          <a:xfrm>
            <a:off x="2101316" y="4051519"/>
            <a:ext cx="7989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PySolid:</a:t>
            </a:r>
            <a:r>
              <a:rPr lang="en-US" sz="3200" dirty="0"/>
              <a:t> A Python wrapper for solid Earth tides</a:t>
            </a:r>
          </a:p>
        </p:txBody>
      </p:sp>
    </p:spTree>
    <p:extLst>
      <p:ext uri="{BB962C8B-B14F-4D97-AF65-F5344CB8AC3E}">
        <p14:creationId xmlns:p14="http://schemas.microsoft.com/office/powerpoint/2010/main" val="4107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Yunjun</dc:creator>
  <cp:lastModifiedBy>Yunjun Zhang</cp:lastModifiedBy>
  <cp:revision>3</cp:revision>
  <dcterms:created xsi:type="dcterms:W3CDTF">2022-01-09T06:52:29Z</dcterms:created>
  <dcterms:modified xsi:type="dcterms:W3CDTF">2023-04-30T03:25:58Z</dcterms:modified>
</cp:coreProperties>
</file>