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1"/>
  </p:notesMasterIdLst>
  <p:sldIdLst>
    <p:sldId id="256" r:id="rId2"/>
    <p:sldId id="257" r:id="rId3"/>
    <p:sldId id="290" r:id="rId4"/>
    <p:sldId id="291" r:id="rId5"/>
    <p:sldId id="293" r:id="rId6"/>
    <p:sldId id="295" r:id="rId7"/>
    <p:sldId id="296" r:id="rId8"/>
    <p:sldId id="297" r:id="rId9"/>
    <p:sldId id="29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43C"/>
    <a:srgbClr val="A8EF29"/>
    <a:srgbClr val="A3F056"/>
    <a:srgbClr val="99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53" autoAdjust="0"/>
  </p:normalViewPr>
  <p:slideViewPr>
    <p:cSldViewPr snapToGrid="0">
      <p:cViewPr>
        <p:scale>
          <a:sx n="74" d="100"/>
          <a:sy n="74" d="100"/>
        </p:scale>
        <p:origin x="-5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73F6D-368B-45A6-AFF2-6E3F640066F2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D1D71-9110-4EB2-8616-BD6691983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9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9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1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6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DC71-5FF0-4FA1-97E1-3E7045B22FA6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E5CA-9576-422E-86E3-42D9EEE95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00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130" y="2174091"/>
            <a:ext cx="1059041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none" spc="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Discovering</a:t>
            </a:r>
            <a:r>
              <a:rPr lang="fr-FR" sz="8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fr-FR" sz="8000" b="1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Android’s</a:t>
            </a:r>
            <a:r>
              <a:rPr lang="fr-FR" sz="80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fr-FR" sz="8000" b="1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Layouts</a:t>
            </a:r>
            <a:endParaRPr lang="fr-FR" sz="8000" b="1" cap="none" spc="0" dirty="0" smtClean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  <a:p>
            <a:pPr algn="ctr"/>
            <a:endParaRPr lang="fr-FR" sz="800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036417" y="5959743"/>
            <a:ext cx="357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Asma ELJ , 23/10/2013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8006" y="2044621"/>
            <a:ext cx="40425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9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Layout</a:t>
            </a:r>
            <a:r>
              <a:rPr lang="fr-FR" sz="9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?</a:t>
            </a:r>
            <a:endParaRPr lang="fr-FR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9197" y="954860"/>
            <a:ext cx="54401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AbsoluteLayout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pic>
        <p:nvPicPr>
          <p:cNvPr id="1026" name="Picture 2" descr="C:\Users\Souma\Desktop\téléchargement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3" y="2809874"/>
            <a:ext cx="6740950" cy="226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7831" y="954860"/>
            <a:ext cx="51228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RelativeLayout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2050" name="Picture 2" descr="C:\Users\Souma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25" y="2220118"/>
            <a:ext cx="3105688" cy="433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2271" y="954860"/>
            <a:ext cx="45339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LinearLayout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3074" name="Picture 2" descr="C:\Users\Souma\Desktop\linear_layou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/>
          <a:stretch/>
        </p:blipFill>
        <p:spPr bwMode="auto">
          <a:xfrm>
            <a:off x="3272977" y="2369712"/>
            <a:ext cx="6450651" cy="41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3948" y="954860"/>
            <a:ext cx="42306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TableLayout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4098" name="Picture 2" descr="C:\Users\Souma\Desktop\table_layout_sketch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r="25736"/>
          <a:stretch/>
        </p:blipFill>
        <p:spPr bwMode="auto">
          <a:xfrm>
            <a:off x="4094409" y="2169916"/>
            <a:ext cx="4069724" cy="46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8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99324" y="954860"/>
            <a:ext cx="54598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UI Components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644721" y="2446986"/>
            <a:ext cx="7570631" cy="352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113F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113F7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3F7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3F7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fr-FR" sz="2100" dirty="0" smtClean="0">
                <a:solidFill>
                  <a:schemeClr val="tx1"/>
                </a:solidFill>
              </a:rPr>
              <a:t>Button</a:t>
            </a: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ImageButton</a:t>
            </a:r>
            <a:endParaRPr lang="en-US" altLang="fr-FR" sz="21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EditText</a:t>
            </a:r>
            <a:endParaRPr lang="en-US" altLang="fr-FR" sz="21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CheckBox</a:t>
            </a:r>
            <a:endParaRPr lang="en-US" altLang="fr-FR" sz="21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RadioButton</a:t>
            </a:r>
            <a:endParaRPr lang="en-US" altLang="fr-FR" sz="21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ToggleButton</a:t>
            </a:r>
            <a:endParaRPr lang="en-US" altLang="fr-FR" sz="21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 smtClean="0">
                <a:solidFill>
                  <a:schemeClr val="tx1"/>
                </a:solidFill>
              </a:rPr>
              <a:t>RatingBar</a:t>
            </a:r>
            <a:endParaRPr lang="en-US" altLang="fr-FR" sz="21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6" descr="hello-formstuf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54" y="2062856"/>
            <a:ext cx="2715296" cy="385572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8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99324" y="954860"/>
            <a:ext cx="54598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UI Components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644721" y="2446986"/>
            <a:ext cx="7570631" cy="352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113F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113F7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3F7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3F7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3F7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fr-FR" sz="2100" dirty="0" err="1">
                <a:solidFill>
                  <a:schemeClr val="tx1"/>
                </a:solidFill>
              </a:rPr>
              <a:t>DatePicker</a:t>
            </a:r>
            <a:endParaRPr lang="en-US" altLang="fr-FR" sz="21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 err="1">
                <a:solidFill>
                  <a:schemeClr val="tx1"/>
                </a:solidFill>
              </a:rPr>
              <a:t>TimePicker</a:t>
            </a:r>
            <a:endParaRPr lang="en-US" altLang="fr-FR" sz="21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fr-FR" sz="2100" dirty="0">
                <a:solidFill>
                  <a:schemeClr val="tx1"/>
                </a:solidFill>
              </a:rPr>
              <a:t>Spinner</a:t>
            </a:r>
          </a:p>
          <a:p>
            <a:pPr eaLnBrk="1" hangingPunct="1"/>
            <a:r>
              <a:rPr lang="en-US" altLang="fr-FR" sz="2100" dirty="0">
                <a:solidFill>
                  <a:schemeClr val="tx1"/>
                </a:solidFill>
              </a:rPr>
              <a:t>AutoComplete</a:t>
            </a:r>
          </a:p>
          <a:p>
            <a:pPr eaLnBrk="1" hangingPunct="1"/>
            <a:r>
              <a:rPr lang="en-US" altLang="fr-FR" sz="2100" dirty="0">
                <a:solidFill>
                  <a:schemeClr val="tx1"/>
                </a:solidFill>
              </a:rPr>
              <a:t>….</a:t>
            </a:r>
          </a:p>
        </p:txBody>
      </p:sp>
      <p:pic>
        <p:nvPicPr>
          <p:cNvPr id="5122" name="Picture 2" descr="C:\Users\Souma\Desktop\Captu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27" y="2062856"/>
            <a:ext cx="24479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ouma\Desktop\Captur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02" y="3980044"/>
            <a:ext cx="2266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33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0947">
            <a:off x="56547" y="5250200"/>
            <a:ext cx="1993531" cy="16346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" y="295836"/>
            <a:ext cx="1125614" cy="1318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0794" y="2204111"/>
            <a:ext cx="38172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Let’s</a:t>
            </a:r>
            <a:r>
              <a:rPr lang="fr-F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fr-FR" sz="6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try</a:t>
            </a:r>
            <a:r>
              <a:rPr lang="fr-F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fr-FR" sz="6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it!</a:t>
            </a:r>
            <a:endParaRPr lang="fr-FR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4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1070</TotalTime>
  <Words>33</Words>
  <Application>Microsoft Office PowerPoint</Application>
  <PresentationFormat>Personnalisé</PresentationFormat>
  <Paragraphs>22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Balkis Khouni</dc:creator>
  <cp:lastModifiedBy>Souma</cp:lastModifiedBy>
  <cp:revision>72</cp:revision>
  <dcterms:created xsi:type="dcterms:W3CDTF">2013-09-24T16:38:29Z</dcterms:created>
  <dcterms:modified xsi:type="dcterms:W3CDTF">2013-10-21T19:12:35Z</dcterms:modified>
</cp:coreProperties>
</file>