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71" r:id="rId4"/>
    <p:sldId id="269" r:id="rId5"/>
    <p:sldId id="275" r:id="rId6"/>
    <p:sldId id="273" r:id="rId7"/>
    <p:sldId id="274" r:id="rId8"/>
    <p:sldId id="276" r:id="rId9"/>
    <p:sldId id="270" r:id="rId10"/>
    <p:sldId id="272" r:id="rId11"/>
    <p:sldId id="268" r:id="rId12"/>
  </p:sldIdLst>
  <p:sldSz cx="1219041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6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281" y="2130427"/>
            <a:ext cx="10361851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8049" y="274640"/>
            <a:ext cx="2742843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40"/>
            <a:ext cx="8025356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958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958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21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6794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22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114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522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8C50-2FD1-497D-AEF6-13CD97789B28}" type="datetimeFigureOut">
              <a:rPr lang="fr-FR" smtClean="0"/>
              <a:pPr/>
              <a:t>24/01/2014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059" y="6356352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6463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4F9E-7A05-404E-8811-D20982AD33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43504" y="1613884"/>
            <a:ext cx="10589037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15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Formation #6</a:t>
            </a:r>
            <a:r>
              <a:rPr lang="fr-FR" sz="115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:</a:t>
            </a:r>
          </a:p>
          <a:p>
            <a:pPr algn="ctr"/>
            <a:r>
              <a:rPr lang="fr-FR" sz="138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Fragment</a:t>
            </a:r>
            <a:endParaRPr lang="fr-FR" sz="16600" b="1" cap="none" spc="0" dirty="0" smtClean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3" y="295836"/>
            <a:ext cx="1125468" cy="13180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1" y="5250203"/>
            <a:ext cx="1993271" cy="1634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418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0364" y="214291"/>
            <a:ext cx="885831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 smtClean="0"/>
          </a:p>
          <a:p>
            <a:r>
              <a:rPr lang="fr-FR" sz="3200" dirty="0" smtClean="0"/>
              <a:t>Ajouter un fragment  dans le </a:t>
            </a:r>
            <a:r>
              <a:rPr lang="fr-FR" sz="3200" dirty="0" err="1" smtClean="0"/>
              <a:t>layout</a:t>
            </a:r>
            <a:r>
              <a:rPr lang="fr-FR" sz="3200" dirty="0" smtClean="0"/>
              <a:t> de l’activité via   </a:t>
            </a:r>
            <a:r>
              <a:rPr lang="fr-FR" sz="3200" b="1" dirty="0" err="1" smtClean="0"/>
              <a:t>ViewGroup</a:t>
            </a:r>
            <a:r>
              <a:rPr lang="fr-FR" sz="3200" dirty="0" smtClean="0"/>
              <a:t> soit dans  :</a:t>
            </a:r>
          </a:p>
          <a:p>
            <a:pPr>
              <a:buFont typeface="Wingdings" pitchFamily="2" charset="2"/>
              <a:buChar char="§"/>
            </a:pPr>
            <a:endParaRPr lang="fr-FR" sz="3200" dirty="0" smtClean="0"/>
          </a:p>
          <a:p>
            <a:endParaRPr lang="fr-FR" sz="3200" dirty="0" smtClean="0"/>
          </a:p>
          <a:p>
            <a:pPr lvl="1">
              <a:buFont typeface="Wingdings" pitchFamily="2" charset="2"/>
              <a:buChar char="ü"/>
            </a:pPr>
            <a:r>
              <a:rPr lang="fr-FR" sz="3200" dirty="0" smtClean="0"/>
              <a:t>fichier </a:t>
            </a:r>
            <a:r>
              <a:rPr lang="fr-FR" sz="3200" dirty="0" err="1" smtClean="0"/>
              <a:t>xml</a:t>
            </a:r>
            <a:r>
              <a:rPr lang="fr-FR" sz="3200" dirty="0" smtClean="0"/>
              <a:t> (via le tag &lt;fragment&gt;) </a:t>
            </a:r>
          </a:p>
          <a:p>
            <a:pPr lvl="1">
              <a:buFont typeface="Wingdings" pitchFamily="2" charset="2"/>
              <a:buChar char="ü"/>
            </a:pPr>
            <a:r>
              <a:rPr lang="fr-FR" sz="3200" dirty="0" smtClean="0"/>
              <a:t>le code Java de l’activité.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0562" y="2357430"/>
            <a:ext cx="50852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9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Pratique </a:t>
            </a:r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!</a:t>
            </a:r>
            <a:endParaRPr lang="fr-FR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357430"/>
            <a:ext cx="69310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Fragment ?</a:t>
            </a:r>
            <a:endParaRPr lang="fr-FR" sz="1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0364" y="214291"/>
            <a:ext cx="8858312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sz="3200" dirty="0" smtClean="0"/>
              <a:t> </a:t>
            </a:r>
            <a:r>
              <a:rPr lang="fr-FR" sz="3200" dirty="0" err="1" smtClean="0"/>
              <a:t>Android</a:t>
            </a:r>
            <a:r>
              <a:rPr lang="fr-FR" sz="3200" dirty="0" smtClean="0"/>
              <a:t> </a:t>
            </a:r>
            <a:r>
              <a:rPr lang="fr-FR" sz="3200" b="1" dirty="0" smtClean="0"/>
              <a:t>3.0</a:t>
            </a:r>
            <a:r>
              <a:rPr lang="fr-FR" sz="3200" dirty="0" smtClean="0"/>
              <a:t> (</a:t>
            </a:r>
            <a:r>
              <a:rPr lang="fr-FR" sz="3200" dirty="0" err="1" smtClean="0"/>
              <a:t>Honeycomb</a:t>
            </a:r>
            <a:r>
              <a:rPr lang="fr-FR" sz="3200" dirty="0" smtClean="0"/>
              <a:t> API 11)</a:t>
            </a:r>
          </a:p>
          <a:p>
            <a:endParaRPr lang="fr-FR" sz="3200" dirty="0" smtClean="0"/>
          </a:p>
          <a:p>
            <a:pPr>
              <a:buFont typeface="Wingdings" pitchFamily="2" charset="2"/>
              <a:buChar char="ü"/>
            </a:pPr>
            <a:r>
              <a:rPr lang="fr-FR" sz="3200" dirty="0" smtClean="0"/>
              <a:t>Partie de l’UI avec son </a:t>
            </a:r>
            <a:r>
              <a:rPr lang="fr-FR" sz="3200" b="1" dirty="0" smtClean="0"/>
              <a:t>propre cycle de vie.</a:t>
            </a:r>
          </a:p>
          <a:p>
            <a:endParaRPr lang="fr-FR" sz="3200" dirty="0" smtClean="0"/>
          </a:p>
          <a:p>
            <a:pPr>
              <a:buFont typeface="Wingdings" pitchFamily="2" charset="2"/>
              <a:buChar char="ü"/>
            </a:pPr>
            <a:r>
              <a:rPr lang="fr-FR" sz="3200" dirty="0" smtClean="0"/>
              <a:t>Peut </a:t>
            </a:r>
            <a:r>
              <a:rPr lang="fr-FR" sz="3200" dirty="0" err="1" smtClean="0"/>
              <a:t>etre</a:t>
            </a:r>
            <a:r>
              <a:rPr lang="fr-FR" sz="3200" dirty="0" smtClean="0"/>
              <a:t> vu comme une </a:t>
            </a:r>
            <a:r>
              <a:rPr lang="fr-FR" sz="3200" dirty="0" smtClean="0"/>
              <a:t>“</a:t>
            </a:r>
            <a:r>
              <a:rPr lang="fr-FR" sz="3200" b="1" dirty="0" smtClean="0"/>
              <a:t>mini-</a:t>
            </a:r>
            <a:r>
              <a:rPr lang="fr-FR" sz="3200" b="1" dirty="0" err="1" smtClean="0"/>
              <a:t>Activity</a:t>
            </a:r>
            <a:r>
              <a:rPr lang="fr-FR" sz="3200" dirty="0" smtClean="0"/>
              <a:t>” ou une portion d’une activité qui ne peut pas vivre en dehors d’une </a:t>
            </a:r>
            <a:r>
              <a:rPr lang="fr-FR" sz="3200" dirty="0" err="1" smtClean="0"/>
              <a:t>Activity</a:t>
            </a:r>
            <a:r>
              <a:rPr lang="fr-FR" sz="3200" dirty="0" smtClean="0"/>
              <a:t>.</a:t>
            </a:r>
            <a:endParaRPr lang="fr-FR" sz="3200" dirty="0" smtClean="0"/>
          </a:p>
          <a:p>
            <a:endParaRPr lang="fr-FR" sz="3200" dirty="0" smtClean="0"/>
          </a:p>
          <a:p>
            <a:pPr>
              <a:buFont typeface="Wingdings" pitchFamily="2" charset="2"/>
              <a:buChar char="ü"/>
            </a:pPr>
            <a:r>
              <a:rPr lang="fr-FR" sz="3200" dirty="0" smtClean="0"/>
              <a:t>Facilite le portage des applications sur les différentes </a:t>
            </a:r>
            <a:r>
              <a:rPr lang="fr-FR" sz="3200" b="1" dirty="0" smtClean="0"/>
              <a:t>tailles</a:t>
            </a:r>
            <a:r>
              <a:rPr lang="fr-FR" sz="3200" dirty="0" smtClean="0"/>
              <a:t> d’écran.</a:t>
            </a:r>
          </a:p>
          <a:p>
            <a:endParaRPr lang="fr-FR" sz="32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Smartphone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37554" y="5429264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Activity</a:t>
            </a:r>
            <a:r>
              <a:rPr lang="fr-FR" dirty="0" smtClean="0"/>
              <a:t> A contenant le fragment A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595272" y="5357826"/>
            <a:ext cx="33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Activity</a:t>
            </a:r>
            <a:r>
              <a:rPr lang="fr-FR" dirty="0" smtClean="0"/>
              <a:t> B contenant le fragment B</a:t>
            </a:r>
            <a:endParaRPr lang="fr-FR" dirty="0"/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94744" y="1714488"/>
            <a:ext cx="228601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Connecteur droit avec flèche 11"/>
          <p:cNvCxnSpPr/>
          <p:nvPr/>
        </p:nvCxnSpPr>
        <p:spPr>
          <a:xfrm>
            <a:off x="3452000" y="2786058"/>
            <a:ext cx="37862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214" y="1714488"/>
            <a:ext cx="2357454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357430"/>
            <a:ext cx="69896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Problème ?</a:t>
            </a:r>
            <a:endParaRPr lang="fr-FR" sz="1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357430"/>
            <a:ext cx="18473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1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80826" y="61436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Activity</a:t>
            </a:r>
            <a:r>
              <a:rPr lang="fr-FR" dirty="0" smtClean="0"/>
              <a:t> A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5595140" y="2428868"/>
            <a:ext cx="500066" cy="67866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51868" y="1643050"/>
            <a:ext cx="2071702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Explosion 1 19"/>
          <p:cNvSpPr/>
          <p:nvPr/>
        </p:nvSpPr>
        <p:spPr>
          <a:xfrm>
            <a:off x="5237950" y="1857364"/>
            <a:ext cx="4071966" cy="2500330"/>
          </a:xfrm>
          <a:prstGeom prst="irregularSeal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VIDE !!</a:t>
            </a:r>
            <a:endParaRPr lang="fr-FR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357430"/>
            <a:ext cx="18473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1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80826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Activity</a:t>
            </a:r>
            <a:r>
              <a:rPr lang="fr-FR" dirty="0" smtClean="0"/>
              <a:t> B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5595140" y="2428868"/>
            <a:ext cx="500066" cy="67866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51868" y="2071678"/>
            <a:ext cx="2071702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Explosion 1 10"/>
          <p:cNvSpPr/>
          <p:nvPr/>
        </p:nvSpPr>
        <p:spPr>
          <a:xfrm>
            <a:off x="5095074" y="2285992"/>
            <a:ext cx="4071966" cy="2500330"/>
          </a:xfrm>
          <a:prstGeom prst="irregularSeal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VIDE !!</a:t>
            </a:r>
            <a:endParaRPr lang="fr-FR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0760" y="500042"/>
            <a:ext cx="28291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+mj-lt"/>
                <a:ea typeface="+mj-ea"/>
                <a:cs typeface="+mj-cs"/>
              </a:rPr>
              <a:t>Problème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500306"/>
            <a:ext cx="673293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Solution</a:t>
            </a:r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Wingdings" pitchFamily="2" charset="2"/>
              </a:rPr>
              <a:t> </a:t>
            </a:r>
            <a:endParaRPr lang="fr-FR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3372" y="2357430"/>
            <a:ext cx="18473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1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0" y="5250201"/>
            <a:ext cx="1993272" cy="163469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Tablette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80826" y="61436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Activity</a:t>
            </a:r>
            <a:r>
              <a:rPr lang="fr-FR" dirty="0" smtClean="0"/>
              <a:t> A</a:t>
            </a:r>
            <a:endParaRPr lang="fr-FR" dirty="0"/>
          </a:p>
        </p:txBody>
      </p:sp>
      <p:sp>
        <p:nvSpPr>
          <p:cNvPr id="8" name="Accolade ouvrante 7"/>
          <p:cNvSpPr/>
          <p:nvPr/>
        </p:nvSpPr>
        <p:spPr>
          <a:xfrm rot="16200000">
            <a:off x="3201967" y="3964785"/>
            <a:ext cx="500066" cy="20002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80430" y="1785926"/>
            <a:ext cx="6929486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2809058" y="5286388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Fragment A</a:t>
            </a:r>
            <a:endParaRPr lang="fr-FR" dirty="0"/>
          </a:p>
        </p:txBody>
      </p:sp>
      <p:sp>
        <p:nvSpPr>
          <p:cNvPr id="13" name="Accolade ouvrante 12"/>
          <p:cNvSpPr/>
          <p:nvPr/>
        </p:nvSpPr>
        <p:spPr>
          <a:xfrm rot="16200000">
            <a:off x="6630991" y="2607463"/>
            <a:ext cx="500066" cy="47149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09520" y="5286388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Fragment B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5595140" y="2428868"/>
            <a:ext cx="500066" cy="67866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1" y="295836"/>
            <a:ext cx="1125467" cy="1318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</TotalTime>
  <Words>123</Words>
  <Application>Microsoft Office PowerPoint</Application>
  <PresentationFormat>Personnalisé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Smartphone</vt:lpstr>
      <vt:lpstr>Diapositive 5</vt:lpstr>
      <vt:lpstr>Problème</vt:lpstr>
      <vt:lpstr>Diapositive 7</vt:lpstr>
      <vt:lpstr>Diapositive 8</vt:lpstr>
      <vt:lpstr>Tablette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Mariem</dc:creator>
  <cp:lastModifiedBy>Mariem</cp:lastModifiedBy>
  <cp:revision>60</cp:revision>
  <dcterms:created xsi:type="dcterms:W3CDTF">2014-01-23T17:50:18Z</dcterms:created>
  <dcterms:modified xsi:type="dcterms:W3CDTF">2014-01-24T21:50:32Z</dcterms:modified>
</cp:coreProperties>
</file>