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6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8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7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3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1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8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15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3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CF99-389F-42B2-8D1D-C89E9D3BE051}" type="datetimeFigureOut">
              <a:rPr lang="fr-FR" smtClean="0"/>
              <a:t>06/10/2013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FA3F-8BAC-466E-ACD7-0DF43DA8D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6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lgerian" panose="04020705040A02060702" pitchFamily="82" charset="0"/>
              </a:rPr>
              <a:t>INITIATION AU DEVELOPPEMENT ANDROID</a:t>
            </a:r>
            <a:endParaRPr lang="fr-FR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27784" y="188640"/>
            <a:ext cx="6400800" cy="1752600"/>
          </a:xfrm>
        </p:spPr>
        <p:txBody>
          <a:bodyPr>
            <a:normAutofit/>
          </a:bodyPr>
          <a:lstStyle/>
          <a:p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                                                                           Atelier JAVA SDK</a:t>
            </a:r>
            <a:endParaRPr lang="fr-FR" sz="18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:\Users\ses\Desktop\i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42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404664"/>
            <a:ext cx="8712968" cy="5112568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>
                <a:solidFill>
                  <a:srgbClr val="00B050"/>
                </a:solidFill>
              </a:rPr>
              <a:t>C’est quoi ANDROID ?</a:t>
            </a:r>
          </a:p>
          <a:p>
            <a:r>
              <a:rPr lang="fr-FR" sz="1800" dirty="0" smtClean="0"/>
              <a:t>Système d’exploitation </a:t>
            </a:r>
          </a:p>
          <a:p>
            <a:r>
              <a:rPr lang="fr-FR" sz="1800" dirty="0" smtClean="0"/>
              <a:t>Open Source</a:t>
            </a:r>
          </a:p>
          <a:p>
            <a:r>
              <a:rPr lang="fr-FR" sz="1800" dirty="0" smtClean="0"/>
              <a:t>Conçu par ANDROID : Startup.</a:t>
            </a:r>
          </a:p>
          <a:p>
            <a:r>
              <a:rPr lang="fr-FR" sz="1800" dirty="0" smtClean="0"/>
              <a:t>Annoncé le </a:t>
            </a:r>
            <a:r>
              <a:rPr lang="fr-FR" sz="1800" dirty="0" smtClean="0"/>
              <a:t>15 novembre 2007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B050"/>
                </a:solidFill>
              </a:rPr>
              <a:t>Les versions SDK </a:t>
            </a:r>
            <a:endParaRPr lang="fr-FR" sz="1800" dirty="0" smtClean="0"/>
          </a:p>
          <a:p>
            <a:endParaRPr lang="fr-FR" sz="2000" b="1" dirty="0">
              <a:solidFill>
                <a:srgbClr val="00B050"/>
              </a:solidFill>
            </a:endParaRP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3876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" y="3000003"/>
            <a:ext cx="38576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53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>
                <a:solidFill>
                  <a:srgbClr val="00B050"/>
                </a:solidFill>
              </a:rPr>
              <a:t>SDK Manager</a:t>
            </a:r>
          </a:p>
          <a:p>
            <a:pPr marL="0" indent="0">
              <a:buNone/>
            </a:pPr>
            <a:r>
              <a:rPr lang="fr-FR" sz="1800" dirty="0" smtClean="0"/>
              <a:t>-Un </a:t>
            </a:r>
            <a:r>
              <a:rPr lang="fr-FR" sz="1800" dirty="0"/>
              <a:t>SDK : kit de développement </a:t>
            </a:r>
            <a:r>
              <a:rPr lang="fr-FR" sz="1800" dirty="0" smtClean="0"/>
              <a:t> : outils qui permettent de développer </a:t>
            </a:r>
            <a:r>
              <a:rPr lang="fr-FR" sz="1800" dirty="0"/>
              <a:t>des applications pour un environnement </a:t>
            </a:r>
            <a:r>
              <a:rPr lang="fr-FR" sz="1800" dirty="0" smtClean="0"/>
              <a:t>précis.</a:t>
            </a:r>
          </a:p>
          <a:p>
            <a:pPr marL="0" indent="0">
              <a:buNone/>
            </a:pPr>
            <a:r>
              <a:rPr lang="fr-FR" sz="1800" dirty="0" smtClean="0"/>
              <a:t>Le </a:t>
            </a:r>
            <a:r>
              <a:rPr lang="fr-FR" sz="1800" dirty="0"/>
              <a:t>SDK </a:t>
            </a:r>
            <a:r>
              <a:rPr lang="fr-FR" sz="1800" dirty="0" err="1"/>
              <a:t>Android</a:t>
            </a:r>
            <a:r>
              <a:rPr lang="fr-FR" sz="1800" dirty="0"/>
              <a:t> permet donc de développer des applications pour </a:t>
            </a:r>
            <a:r>
              <a:rPr lang="fr-FR" sz="1800" dirty="0" err="1"/>
              <a:t>Android</a:t>
            </a:r>
            <a:r>
              <a:rPr lang="fr-FR" sz="1800" dirty="0"/>
              <a:t> </a:t>
            </a:r>
            <a:r>
              <a:rPr lang="fr-FR" sz="1800" dirty="0" smtClean="0"/>
              <a:t>et uniquement </a:t>
            </a:r>
            <a:r>
              <a:rPr lang="fr-FR" sz="1800" dirty="0"/>
              <a:t>pour </a:t>
            </a:r>
            <a:r>
              <a:rPr lang="fr-FR" sz="1800" dirty="0" err="1"/>
              <a:t>Android</a:t>
            </a:r>
            <a:r>
              <a:rPr lang="fr-FR" sz="1800" dirty="0" smtClean="0"/>
              <a:t>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4" name="Image 3" descr="C:\Users\ses\Desktop\40875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32" y="2156003"/>
            <a:ext cx="5901204" cy="3073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 err="1">
                <a:solidFill>
                  <a:srgbClr val="00B050"/>
                </a:solidFill>
              </a:rPr>
              <a:t>Android</a:t>
            </a:r>
            <a:r>
              <a:rPr lang="fr-FR" sz="2000" b="1" dirty="0">
                <a:solidFill>
                  <a:srgbClr val="00B050"/>
                </a:solidFill>
              </a:rPr>
              <a:t> Virtual </a:t>
            </a:r>
            <a:r>
              <a:rPr lang="fr-FR" sz="2000" b="1" dirty="0" err="1">
                <a:solidFill>
                  <a:srgbClr val="00B050"/>
                </a:solidFill>
              </a:rPr>
              <a:t>Device</a:t>
            </a:r>
            <a:r>
              <a:rPr lang="fr-FR" sz="2000" b="1" dirty="0">
                <a:solidFill>
                  <a:srgbClr val="00B050"/>
                </a:solidFill>
              </a:rPr>
              <a:t>(AVD</a:t>
            </a:r>
            <a:r>
              <a:rPr lang="fr-FR" sz="2000" b="1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/>
              <a:t>C’est tout simplement un émulateur  de terminal sous </a:t>
            </a:r>
            <a:r>
              <a:rPr lang="fr-FR" sz="1800" dirty="0" err="1"/>
              <a:t>android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-L’avantage d’AVD : Tester les applications sans avoir besoin d’un Smartphone ou </a:t>
            </a:r>
            <a:r>
              <a:rPr lang="fr-FR" sz="1800" dirty="0" smtClean="0"/>
              <a:t>tablette.</a:t>
            </a:r>
          </a:p>
          <a:p>
            <a:pPr marL="0" indent="0">
              <a:buNone/>
            </a:pPr>
            <a:r>
              <a:rPr lang="fr-FR" sz="1800" dirty="0" smtClean="0"/>
              <a:t>-L’inconvénient </a:t>
            </a:r>
            <a:r>
              <a:rPr lang="fr-FR" sz="1800" dirty="0"/>
              <a:t>d’AVD : Pas n’importe quel type des applications fonctionne ! </a:t>
            </a:r>
          </a:p>
          <a:p>
            <a:pPr marL="0" indent="0">
              <a:buNone/>
            </a:pPr>
            <a:endParaRPr lang="fr-FR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C:\Users\ses\Desktop\32206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05" y="2204864"/>
            <a:ext cx="3042523" cy="2975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2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fr-FR" sz="4400" b="1" dirty="0" smtClean="0"/>
              <a:t>                  </a:t>
            </a:r>
          </a:p>
          <a:p>
            <a:pPr marL="0" indent="0">
              <a:buNone/>
            </a:pPr>
            <a:r>
              <a:rPr lang="fr-FR" sz="4400" b="1" dirty="0"/>
              <a:t> </a:t>
            </a:r>
            <a:r>
              <a:rPr lang="fr-FR" sz="4400" b="1" dirty="0" smtClean="0"/>
              <a:t>          </a:t>
            </a:r>
          </a:p>
          <a:p>
            <a:pPr marL="0" indent="0">
              <a:buNone/>
            </a:pPr>
            <a:r>
              <a:rPr lang="fr-FR" sz="4400" b="1" dirty="0"/>
              <a:t> </a:t>
            </a:r>
            <a:r>
              <a:rPr lang="fr-FR" sz="4400" b="1" dirty="0" smtClean="0"/>
              <a:t>         </a:t>
            </a:r>
            <a:r>
              <a:rPr lang="fr-FR" sz="4400" b="1" i="1" dirty="0" smtClean="0"/>
              <a:t>A VOS CLAVIERS  :D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326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Affichage à l'écran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INITIATION AU DEVELOPPEMENT ANDROID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DEVELOPPEMENT ANDROID</dc:title>
  <dc:creator>ses</dc:creator>
  <cp:lastModifiedBy>ses</cp:lastModifiedBy>
  <cp:revision>10</cp:revision>
  <dcterms:created xsi:type="dcterms:W3CDTF">2013-10-06T12:15:54Z</dcterms:created>
  <dcterms:modified xsi:type="dcterms:W3CDTF">2013-10-06T12:49:18Z</dcterms:modified>
</cp:coreProperties>
</file>