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58" r:id="rId4"/>
    <p:sldId id="257" r:id="rId5"/>
    <p:sldId id="260" r:id="rId6"/>
    <p:sldId id="259" r:id="rId7"/>
    <p:sldId id="261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B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3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0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5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6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51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3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6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D738-0E45-4CB7-9743-5FD7FFDD7BE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869F-92FB-4DA4-B20F-9CD9FF490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695769" y="1873545"/>
            <a:ext cx="913782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 N°3 :</a:t>
            </a:r>
          </a:p>
          <a:p>
            <a:pPr algn="ctr"/>
            <a:r>
              <a:rPr lang="fr-FR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DEEPER IN VIEWS</a:t>
            </a:r>
            <a:endParaRPr lang="fr-F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05134" y="4949361"/>
            <a:ext cx="35157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Animée par : Balkis Khouni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54918" y="5093214"/>
            <a:ext cx="2153730" cy="1243350"/>
            <a:chOff x="707546" y="1175485"/>
            <a:chExt cx="2153730" cy="1354651"/>
          </a:xfrm>
        </p:grpSpPr>
        <p:sp>
          <p:nvSpPr>
            <p:cNvPr id="4" name="Rectangle 3"/>
            <p:cNvSpPr/>
            <p:nvPr/>
          </p:nvSpPr>
          <p:spPr>
            <a:xfrm>
              <a:off x="1100831" y="1402672"/>
              <a:ext cx="1367161" cy="1127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>
                  <a:solidFill>
                    <a:schemeClr val="tx1"/>
                  </a:solidFill>
                </a:rPr>
                <a:t>&lt;/&gt;</a:t>
              </a:r>
              <a:endParaRPr lang="fr-FR" sz="4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7546" y="1175485"/>
              <a:ext cx="2153730" cy="400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330200" dist="50800" dir="5400000" sx="84000" sy="84000" algn="ctr" rotWithShape="0">
                <a:srgbClr val="000000">
                  <a:alpha val="52000"/>
                </a:srgb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1" dirty="0" smtClean="0">
                  <a:ln w="0"/>
                  <a:latin typeface="+mj-lt"/>
                </a:rPr>
                <a:t>e</a:t>
              </a:r>
              <a:r>
                <a:rPr lang="fr-FR" sz="2000" b="1" cap="none" spc="0" dirty="0" smtClean="0">
                  <a:ln w="0"/>
                  <a:solidFill>
                    <a:schemeClr val="tx1"/>
                  </a:solidFill>
                  <a:latin typeface="+mj-lt"/>
                </a:rPr>
                <a:t>lementLayout.xml</a:t>
              </a:r>
              <a:endParaRPr lang="fr-FR" sz="2000" b="1" cap="none" spc="0" dirty="0">
                <a:ln w="0"/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057024" y="2997478"/>
            <a:ext cx="1749518" cy="8510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304800" dist="50800" dir="5400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+mj-lt"/>
              </a:rPr>
              <a:t>Adapter</a:t>
            </a:r>
            <a:endParaRPr lang="fr-FR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57023" y="1227036"/>
            <a:ext cx="1749518" cy="706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09600" dist="50800" dir="5400000" sx="73000" sy="73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elementJAVA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/>
          <p:cNvCxnSpPr>
            <a:stCxn id="7" idx="2"/>
          </p:cNvCxnSpPr>
          <p:nvPr/>
        </p:nvCxnSpPr>
        <p:spPr>
          <a:xfrm>
            <a:off x="7931783" y="3848530"/>
            <a:ext cx="0" cy="1221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931783" y="1931569"/>
            <a:ext cx="0" cy="10610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10286885" y="2956819"/>
            <a:ext cx="1448574" cy="577273"/>
            <a:chOff x="7886714" y="4812631"/>
            <a:chExt cx="1420916" cy="1033006"/>
          </a:xfrm>
          <a:effectLst>
            <a:outerShdw blurRad="863600" dist="50800" dir="5400000" sx="56000" sy="56000" algn="ctr" rotWithShape="0">
              <a:srgbClr val="000000">
                <a:alpha val="96000"/>
              </a:srgb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7886714" y="5207269"/>
              <a:ext cx="1420916" cy="6383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6714" y="4812631"/>
              <a:ext cx="1420916" cy="3946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>
                  <a:solidFill>
                    <a:schemeClr val="tx1"/>
                  </a:solidFill>
                </a:rPr>
                <a:t>Element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0002940" y="1322934"/>
            <a:ext cx="567890" cy="5197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outerShdw blurRad="482600" dist="50800" dir="5400000" sx="64000" sy="64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0655854" y="1322933"/>
            <a:ext cx="567890" cy="5197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outerShdw blurRad="482600" dist="50800" dir="5400000" sx="64000" sy="64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1308768" y="1322933"/>
            <a:ext cx="567890" cy="5197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outerShdw blurRad="482600" dist="50800" dir="5400000" sx="64000" sy="64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1" idx="2"/>
            <a:endCxn id="17" idx="0"/>
          </p:cNvCxnSpPr>
          <p:nvPr/>
        </p:nvCxnSpPr>
        <p:spPr>
          <a:xfrm>
            <a:off x="10286885" y="1842699"/>
            <a:ext cx="724287" cy="11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2"/>
            <a:endCxn id="17" idx="0"/>
          </p:cNvCxnSpPr>
          <p:nvPr/>
        </p:nvCxnSpPr>
        <p:spPr>
          <a:xfrm>
            <a:off x="10939799" y="1842698"/>
            <a:ext cx="71373" cy="11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3" idx="2"/>
            <a:endCxn id="17" idx="0"/>
          </p:cNvCxnSpPr>
          <p:nvPr/>
        </p:nvCxnSpPr>
        <p:spPr>
          <a:xfrm flipH="1">
            <a:off x="11011172" y="1842698"/>
            <a:ext cx="581541" cy="11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568920" y="1058779"/>
            <a:ext cx="2246898" cy="5168548"/>
            <a:chOff x="1333053" y="1311842"/>
            <a:chExt cx="4211097" cy="5286993"/>
          </a:xfrm>
        </p:grpSpPr>
        <p:sp>
          <p:nvSpPr>
            <p:cNvPr id="46" name="Rectangle 45"/>
            <p:cNvSpPr/>
            <p:nvPr/>
          </p:nvSpPr>
          <p:spPr>
            <a:xfrm>
              <a:off x="1333053" y="1311842"/>
              <a:ext cx="4211097" cy="528699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4588" y="1672486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94588" y="2472408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4588" y="3267337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3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94588" y="4062267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4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94588" y="4862189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5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94588" y="5662111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6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Connecteur droit avec flèche 61"/>
          <p:cNvCxnSpPr/>
          <p:nvPr/>
        </p:nvCxnSpPr>
        <p:spPr>
          <a:xfrm flipV="1">
            <a:off x="2815817" y="3228034"/>
            <a:ext cx="4241206" cy="2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66465" y="2772284"/>
            <a:ext cx="1539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getView</a:t>
            </a:r>
            <a:r>
              <a:rPr lang="fr-FR" sz="24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r-FR" sz="2400" b="0" cap="none" spc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fr-FR" sz="2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 flipH="1">
            <a:off x="2815815" y="3577638"/>
            <a:ext cx="4241208" cy="8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26908" y="3643053"/>
            <a:ext cx="18190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elementJAVA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Connecteur droit 83"/>
          <p:cNvCxnSpPr>
            <a:stCxn id="31" idx="1"/>
            <a:endCxn id="19" idx="3"/>
          </p:cNvCxnSpPr>
          <p:nvPr/>
        </p:nvCxnSpPr>
        <p:spPr>
          <a:xfrm flipH="1" flipV="1">
            <a:off x="8806541" y="1580417"/>
            <a:ext cx="1196399" cy="24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536" y="542564"/>
            <a:ext cx="15294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0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9291" y="2134215"/>
            <a:ext cx="87927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Attaquons la pratique !</a:t>
            </a:r>
            <a:endParaRPr lang="fr-FR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12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94" y="448045"/>
            <a:ext cx="8334375" cy="5429250"/>
          </a:xfrm>
          <a:prstGeom prst="rect">
            <a:avLst/>
          </a:prstGeom>
          <a:ln w="28575"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67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4643" y="309163"/>
            <a:ext cx="10515600" cy="1325563"/>
          </a:xfrm>
        </p:spPr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: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0961" y="1988598"/>
            <a:ext cx="10901039" cy="24838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+mj-lt"/>
              </a:rPr>
              <a:t> Petite intro aux </a:t>
            </a:r>
            <a:r>
              <a:rPr lang="fr-FR" dirty="0" err="1" smtClean="0">
                <a:latin typeface="+mj-lt"/>
              </a:rPr>
              <a:t>ListViews</a:t>
            </a:r>
            <a:r>
              <a:rPr lang="fr-FR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+mj-lt"/>
              </a:rPr>
              <a:t> Création d’une liste basique.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>
                <a:latin typeface="+mj-lt"/>
              </a:rPr>
              <a:t> Création d’une liste personnalisée.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Interaction avec une liste.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Animer le passage entre activités.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dirty="0">
              <a:latin typeface="+mj-lt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609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057" y="2967335"/>
            <a:ext cx="7743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Découvrons les </a:t>
            </a:r>
            <a:r>
              <a:rPr lang="fr-F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ListViews</a:t>
            </a:r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 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74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783" y="2621956"/>
            <a:ext cx="10515600" cy="1325563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 ressemble à …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5033"/>
          <a:stretch/>
        </p:blipFill>
        <p:spPr>
          <a:xfrm>
            <a:off x="5557421" y="506026"/>
            <a:ext cx="4674222" cy="5557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32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0630" y="2086252"/>
            <a:ext cx="10679097" cy="3433763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 D’organiser une tonne  d’informations sous forme d’une liste.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 Une </a:t>
            </a:r>
            <a:r>
              <a:rPr lang="fr-FR" dirty="0"/>
              <a:t>m</a:t>
            </a:r>
            <a:r>
              <a:rPr lang="fr-FR" dirty="0" smtClean="0"/>
              <a:t>eilleure gestion de l’espace.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 Une bonne lisibilité des informations.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D’assigner un seul traitement à tous les éléments de la liste.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291055" y="292077"/>
            <a:ext cx="10515600" cy="1325563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Ils permettent …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27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2368843" y="1123214"/>
            <a:ext cx="4211097" cy="5286993"/>
            <a:chOff x="1333053" y="1311842"/>
            <a:chExt cx="4211097" cy="5286993"/>
          </a:xfrm>
        </p:grpSpPr>
        <p:sp>
          <p:nvSpPr>
            <p:cNvPr id="5" name="Rectangle 4"/>
            <p:cNvSpPr/>
            <p:nvPr/>
          </p:nvSpPr>
          <p:spPr>
            <a:xfrm>
              <a:off x="1333053" y="1311842"/>
              <a:ext cx="4211097" cy="528699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94588" y="1672486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94588" y="2472408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94588" y="3267337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4588" y="4062267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94588" y="4862189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4588" y="5662111"/>
              <a:ext cx="3088028" cy="576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326565" y="-50081"/>
            <a:ext cx="10515600" cy="1325563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Android voit les listes …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6378089" y="1334885"/>
            <a:ext cx="954577" cy="240934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5245699" y="4840721"/>
            <a:ext cx="1903782" cy="246616"/>
          </a:xfrm>
          <a:prstGeom prst="rightArrow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332665" y="1224519"/>
            <a:ext cx="30717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u="sng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Conteneur </a:t>
            </a:r>
            <a:r>
              <a:rPr lang="fr-FR" sz="2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&lt;</a:t>
            </a:r>
            <a:r>
              <a:rPr lang="fr-FR" sz="2400" b="0" cap="none" spc="0" dirty="0" err="1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ListView</a:t>
            </a:r>
            <a:r>
              <a:rPr lang="fr-FR" sz="2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fr-FR" sz="2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3520" y="4733195"/>
            <a:ext cx="29360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u="sng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Elément</a:t>
            </a:r>
            <a:r>
              <a:rPr lang="fr-FR" sz="240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:e</a:t>
            </a:r>
            <a:r>
              <a:rPr lang="fr-FR" sz="2400" b="0" cap="none" spc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lement.xml</a:t>
            </a:r>
            <a:endParaRPr lang="fr-FR" sz="2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51550" y="2978857"/>
            <a:ext cx="11930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u="sng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Adapter</a:t>
            </a:r>
            <a:endParaRPr lang="fr-FR" sz="2400" b="0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Flèche à trois pointes 26"/>
          <p:cNvSpPr/>
          <p:nvPr/>
        </p:nvSpPr>
        <p:spPr>
          <a:xfrm rot="5400000">
            <a:off x="7196757" y="2808212"/>
            <a:ext cx="2886709" cy="848383"/>
          </a:xfrm>
          <a:prstGeom prst="leftRightUpArrow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8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636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763480" y="548365"/>
            <a:ext cx="11043822" cy="3639846"/>
            <a:chOff x="754602" y="1642368"/>
            <a:chExt cx="11043822" cy="3639846"/>
          </a:xfrm>
        </p:grpSpPr>
        <p:sp>
          <p:nvSpPr>
            <p:cNvPr id="4" name="Rectangle 3"/>
            <p:cNvSpPr/>
            <p:nvPr/>
          </p:nvSpPr>
          <p:spPr>
            <a:xfrm>
              <a:off x="754602" y="1642369"/>
              <a:ext cx="2725444" cy="363984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Arrondir un rectangle avec un coin du même côté 13"/>
            <p:cNvSpPr/>
            <p:nvPr/>
          </p:nvSpPr>
          <p:spPr>
            <a:xfrm>
              <a:off x="9676661" y="1642368"/>
              <a:ext cx="2121763" cy="3639845"/>
            </a:xfrm>
            <a:prstGeom prst="round2Same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Adapter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2311" y="2006356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2311" y="2238655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2310" y="2470954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02309" y="2703253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2308" y="2935552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6398" y="3167851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6398" y="3400150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6397" y="3632449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6396" y="3864748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96395" y="4097047"/>
              <a:ext cx="2059619" cy="168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611686" y="945471"/>
            <a:ext cx="5983549" cy="808205"/>
            <a:chOff x="3611686" y="945471"/>
            <a:chExt cx="5983549" cy="808205"/>
          </a:xfrm>
        </p:grpSpPr>
        <p:sp>
          <p:nvSpPr>
            <p:cNvPr id="28" name="Flèche droite 27"/>
            <p:cNvSpPr/>
            <p:nvPr/>
          </p:nvSpPr>
          <p:spPr>
            <a:xfrm>
              <a:off x="3611686" y="1437040"/>
              <a:ext cx="5983549" cy="3166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9642" y="945471"/>
              <a:ext cx="156517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getView</a:t>
              </a:r>
              <a:r>
                <a:rPr lang="fr-FR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()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656074" y="3087381"/>
            <a:ext cx="5894772" cy="759065"/>
            <a:chOff x="3656074" y="3087381"/>
            <a:chExt cx="5894772" cy="759065"/>
          </a:xfrm>
        </p:grpSpPr>
        <p:sp>
          <p:nvSpPr>
            <p:cNvPr id="30" name="Flèche gauche 29"/>
            <p:cNvSpPr/>
            <p:nvPr/>
          </p:nvSpPr>
          <p:spPr>
            <a:xfrm>
              <a:off x="3656074" y="3087381"/>
              <a:ext cx="5894772" cy="297400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85886" y="3384781"/>
              <a:ext cx="78752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</a:t>
              </a:r>
              <a:endPara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9676663" y="5718701"/>
            <a:ext cx="2059619" cy="1686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9676663" y="5951000"/>
            <a:ext cx="2059619" cy="1686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9676662" y="6183299"/>
            <a:ext cx="2059619" cy="1686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676661" y="6415598"/>
            <a:ext cx="2059619" cy="1686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vers le bas 38"/>
          <p:cNvSpPr/>
          <p:nvPr/>
        </p:nvSpPr>
        <p:spPr>
          <a:xfrm>
            <a:off x="10631010" y="4389723"/>
            <a:ext cx="230820" cy="11274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/>
          <p:cNvSpPr/>
          <p:nvPr/>
        </p:nvSpPr>
        <p:spPr>
          <a:xfrm>
            <a:off x="8700116" y="5517187"/>
            <a:ext cx="745725" cy="1274972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5761267" y="5893063"/>
            <a:ext cx="25333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 d’éléments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7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5800" y="384907"/>
            <a:ext cx="10515600" cy="1325563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types d’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2920" y="2414905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fr-FR" sz="3600" dirty="0" smtClean="0">
                <a:latin typeface="+mj-lt"/>
              </a:rPr>
              <a:t> </a:t>
            </a:r>
            <a:r>
              <a:rPr lang="fr-FR" sz="3600" dirty="0" err="1" smtClean="0">
                <a:latin typeface="+mj-lt"/>
              </a:rPr>
              <a:t>ArrayAdapter</a:t>
            </a:r>
            <a:endParaRPr lang="fr-FR" sz="36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3600" dirty="0" err="1" smtClean="0">
                <a:latin typeface="+mj-lt"/>
              </a:rPr>
              <a:t>CursorAdapter</a:t>
            </a:r>
            <a:endParaRPr lang="fr-FR" sz="36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3600" dirty="0" err="1" smtClean="0">
                <a:latin typeface="+mj-lt"/>
              </a:rPr>
              <a:t>BaseAdapter</a:t>
            </a:r>
            <a:endParaRPr lang="fr-FR" sz="3600" dirty="0">
              <a:latin typeface="+mj-lt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86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35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145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Objectifs :</vt:lpstr>
      <vt:lpstr>Présentation PowerPoint</vt:lpstr>
      <vt:lpstr>Ça ressemble à … </vt:lpstr>
      <vt:lpstr>Ils permettent …</vt:lpstr>
      <vt:lpstr>Comment Android voit les listes …</vt:lpstr>
      <vt:lpstr>Présentation PowerPoint</vt:lpstr>
      <vt:lpstr>3 types d’adapters …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Balkis Khouni</dc:creator>
  <cp:lastModifiedBy>Balkis Khouni</cp:lastModifiedBy>
  <cp:revision>38</cp:revision>
  <dcterms:created xsi:type="dcterms:W3CDTF">2013-11-16T17:29:23Z</dcterms:created>
  <dcterms:modified xsi:type="dcterms:W3CDTF">2013-11-20T09:18:15Z</dcterms:modified>
</cp:coreProperties>
</file>