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E19C-219C-4627-9641-674A2812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E5DD-9244-41C2-ADC7-BD92A863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2749978"/>
            <a:ext cx="5296441" cy="228382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Breast Cancer Survival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6D9EA-806D-4128-8C22-129AB236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376" y="2012258"/>
            <a:ext cx="1065677" cy="1330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05216-2989-48AB-B96C-F6F78E31B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073" y="2228295"/>
            <a:ext cx="2405503" cy="1043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3FA1F9-905D-4847-B786-27794B2A0817}"/>
              </a:ext>
            </a:extLst>
          </p:cNvPr>
          <p:cNvSpPr txBox="1"/>
          <p:nvPr/>
        </p:nvSpPr>
        <p:spPr>
          <a:xfrm>
            <a:off x="10593485" y="612559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 Ravi Dhir</a:t>
            </a:r>
          </a:p>
        </p:txBody>
      </p:sp>
    </p:spTree>
    <p:extLst>
      <p:ext uri="{BB962C8B-B14F-4D97-AF65-F5344CB8AC3E}">
        <p14:creationId xmlns:p14="http://schemas.microsoft.com/office/powerpoint/2010/main" val="390416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C67FC7-CF3C-48CC-9BE2-EBF7598C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3B851-47EC-4690-8D2F-6DE120A61E08}"/>
              </a:ext>
            </a:extLst>
          </p:cNvPr>
          <p:cNvSpPr txBox="1"/>
          <p:nvPr/>
        </p:nvSpPr>
        <p:spPr>
          <a:xfrm>
            <a:off x="414498" y="2847179"/>
            <a:ext cx="57502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To Analyse the Breast Cancer Patients </a:t>
            </a:r>
          </a:p>
          <a:p>
            <a:r>
              <a:rPr lang="en-IN" sz="2000" dirty="0"/>
              <a:t>Survival Data from </a:t>
            </a:r>
            <a:r>
              <a:rPr lang="en-US" sz="2000" dirty="0"/>
              <a:t>a study that was </a:t>
            </a:r>
          </a:p>
          <a:p>
            <a:r>
              <a:rPr lang="en-US" sz="2000" dirty="0"/>
              <a:t>conducted between 1958 and 1970 </a:t>
            </a:r>
          </a:p>
          <a:p>
            <a:r>
              <a:rPr lang="en-US" sz="2000" dirty="0"/>
              <a:t>at the University of Chicago's Billings Hospital.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070B1D-CE09-43E2-9271-01BFE30B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1" y="2701031"/>
            <a:ext cx="5352211" cy="37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7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FF1E-149E-4BC3-AB28-62C1FD8D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AC0A8-F6CE-4BCA-B8D0-B0DE58D3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567998"/>
            <a:ext cx="3457575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C843B-134A-4886-9765-870BFA436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622" y="3165799"/>
            <a:ext cx="4036606" cy="2909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B2DC8-EC86-464E-86C3-8DFC8B87789D}"/>
              </a:ext>
            </a:extLst>
          </p:cNvPr>
          <p:cNvSpPr txBox="1"/>
          <p:nvPr/>
        </p:nvSpPr>
        <p:spPr>
          <a:xfrm>
            <a:off x="1553592" y="2695142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25252"/>
                </a:solidFill>
              </a:rPr>
              <a:t> At a Glance: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63101-36AC-451D-8E1E-59CC895FBDAD}"/>
              </a:ext>
            </a:extLst>
          </p:cNvPr>
          <p:cNvSpPr txBox="1"/>
          <p:nvPr/>
        </p:nvSpPr>
        <p:spPr>
          <a:xfrm>
            <a:off x="7688994" y="2695142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25252"/>
                </a:solidFill>
              </a:rPr>
              <a:t>Correlation between Data</a:t>
            </a:r>
          </a:p>
        </p:txBody>
      </p:sp>
    </p:spTree>
    <p:extLst>
      <p:ext uri="{BB962C8B-B14F-4D97-AF65-F5344CB8AC3E}">
        <p14:creationId xmlns:p14="http://schemas.microsoft.com/office/powerpoint/2010/main" val="159964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FDE502-4488-4851-B2B7-9CC171EC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Patients Age vs Axil Nodes (Bar)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AC0BE0-22FC-4155-AE93-454BF3BFC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600" b="1" dirty="0"/>
              <a:t>We can see that maximum nodes found are for mid aged patients, however for Senior Citizen Patients the number of nodes are very few.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E5EB8-D57E-4BB7-B6A8-A7BC830F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600" y="255885"/>
            <a:ext cx="6530828" cy="42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2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A42A-762E-45D8-8EEB-7B80B65A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Patients Age vs Axil Nodes (Scatter)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01701-456A-4EBE-8EA2-E52FDF4E7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600" b="1" dirty="0"/>
              <a:t>From the scatter plot it is evident the lesser the number of nodes, better are chances of survival.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DFBA9-06E7-4B12-9864-404FFAEC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610" y="123317"/>
            <a:ext cx="6539531" cy="42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6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3FD9-5F95-4CE7-B60E-9589FB8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 vs Year of Operation (Joint Plot)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F573-0118-4204-8378-6568D951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600" b="1" dirty="0"/>
              <a:t>The Plot shows that </a:t>
            </a:r>
            <a:r>
              <a:rPr lang="en-US" sz="1600" b="1" dirty="0"/>
              <a:t>more number of patients undergone operation during the year 1960 - 1964 period and between ages 45 - 55</a:t>
            </a:r>
            <a:endParaRPr lang="en-IN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C2205-BA5D-4B12-B7BA-1AAE6C5D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56" y="71024"/>
            <a:ext cx="4460566" cy="42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8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CB25-105C-4E0D-B3C8-44DB851E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Density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24D4C-E956-4507-887D-8FD3A4032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600" b="1" dirty="0"/>
              <a:t>The various PDF Show, that for age Group 40-50, in Year 1064-1066 the success rate was most patients with least number of nodes.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D1C8F-DA08-433C-8EF4-18A414DC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91" y="966927"/>
            <a:ext cx="3334582" cy="3151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E40050-9FD0-4120-AEAB-7C2AEE2BB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932" y="1102030"/>
            <a:ext cx="3123371" cy="3007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5512A8-C858-4488-AF90-B10BBC780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987" y="1029948"/>
            <a:ext cx="3828851" cy="30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1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0112-02D5-4FAE-A62A-06E0340C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and Violin Plots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71A5F-2FC9-408C-AB28-B0B7527AE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1 . About 50 percentile people have Axillary nodes 0 and 75 percentile have about 3~ axillary nodes.</a:t>
            </a:r>
          </a:p>
          <a:p>
            <a:r>
              <a:rPr lang="en-US" b="1" dirty="0"/>
              <a:t>2 . bout 50 percentile people have Axillary nodes more than 4~ and 25 percentile patients have 1-3 nodes.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8B8CD-DABF-4C31-AF36-6FC58F44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1" y="787989"/>
            <a:ext cx="5500691" cy="3562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4A8517-53EA-4C24-B64A-C14E0C0B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10" y="785563"/>
            <a:ext cx="5500690" cy="35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6C7644-655E-4871-ABB5-FCD6ABE0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105" y="281784"/>
            <a:ext cx="3865134" cy="1735667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4D62D1-EF82-4A06-B14B-4AC48160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7704" y="2272683"/>
            <a:ext cx="4970638" cy="1371600"/>
          </a:xfrm>
        </p:spPr>
        <p:txBody>
          <a:bodyPr>
            <a:noAutofit/>
          </a:bodyPr>
          <a:lstStyle/>
          <a:p>
            <a:r>
              <a:rPr lang="en-US" sz="1800" b="1" dirty="0"/>
              <a:t>From the above graphs, we can clearly conclude the below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Number of Nodes Increase, the chances of Survival are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Lesser age group has a better Survival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Number of Nodes detected are less is a patient is senior Citizen.</a:t>
            </a:r>
          </a:p>
          <a:p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72FF08-7162-4BE0-BB7F-E28CA00F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40" y="902287"/>
            <a:ext cx="54387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10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267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Exploratory Data Analysis Project</vt:lpstr>
      <vt:lpstr>Objective</vt:lpstr>
      <vt:lpstr>About the Data Set</vt:lpstr>
      <vt:lpstr>Patients Age vs Axil Nodes (Bar)</vt:lpstr>
      <vt:lpstr>Patients Age vs Axil Nodes (Scatter)</vt:lpstr>
      <vt:lpstr>Age vs Year of Operation (Joint Plot)</vt:lpstr>
      <vt:lpstr>Probability Density Functions</vt:lpstr>
      <vt:lpstr>Box and Violin Plots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Ravi Dhir</dc:creator>
  <cp:lastModifiedBy>Ravi Dhir</cp:lastModifiedBy>
  <cp:revision>14</cp:revision>
  <dcterms:created xsi:type="dcterms:W3CDTF">2019-07-14T10:46:30Z</dcterms:created>
  <dcterms:modified xsi:type="dcterms:W3CDTF">2019-07-14T11:55:00Z</dcterms:modified>
</cp:coreProperties>
</file>