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82BD4-95D4-4710-A05D-66C1AF62215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FA50-72A7-4DBF-B8CC-C46C94650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2FA50-72A7-4DBF-B8CC-C46C94650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76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6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6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4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8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8DEE-6078-425B-9A26-94344EC24372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CAB1-8A0B-43A3-B462-07AE6070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0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12" Type="http://schemas.openxmlformats.org/officeDocument/2006/relationships/image" Target="../media/image14.svg"/><Relationship Id="rId3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8.sv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.png"/><Relationship Id="rId5" Type="http://schemas.openxmlformats.org/officeDocument/2006/relationships/image" Target="../media/image3.png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0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081977" y="529304"/>
            <a:ext cx="7900951" cy="560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044697" y="392544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004BE815-88F2-474B-8554-6940E19F3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49" y="4267259"/>
            <a:ext cx="999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0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=""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033" y="255375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=""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70" y="2882577"/>
            <a:ext cx="79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0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Cognito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22">
            <a:extLst>
              <a:ext uri="{FF2B5EF4-FFF2-40B4-BE49-F238E27FC236}">
                <a16:creationId xmlns="" xmlns:a16="http://schemas.microsoft.com/office/drawing/2014/main" id="{B4CD81D1-9B40-5F42-95D0-DE45EF24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27562" y="38127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9">
            <a:extLst>
              <a:ext uri="{FF2B5EF4-FFF2-40B4-BE49-F238E27FC236}">
                <a16:creationId xmlns="" xmlns:a16="http://schemas.microsoft.com/office/drawing/2014/main" id="{60FB3AAB-9A14-B74E-9308-8E3E25585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3" y="4266091"/>
            <a:ext cx="7859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7" name="直線矢印コネクタ 26"/>
          <p:cNvCxnSpPr>
            <a:cxnSpLocks/>
            <a:stCxn id="89" idx="3"/>
            <a:endCxn id="114" idx="1"/>
          </p:cNvCxnSpPr>
          <p:nvPr/>
        </p:nvCxnSpPr>
        <p:spPr>
          <a:xfrm>
            <a:off x="3616585" y="2086544"/>
            <a:ext cx="380553" cy="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14" idx="3"/>
          </p:cNvCxnSpPr>
          <p:nvPr/>
        </p:nvCxnSpPr>
        <p:spPr>
          <a:xfrm>
            <a:off x="4357138" y="2087155"/>
            <a:ext cx="30402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666274" y="1860621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PutIte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lang="ja-JP" altLang="en-US" sz="1000" dirty="0"/>
          </a:p>
        </p:txBody>
      </p:sp>
      <p:cxnSp>
        <p:nvCxnSpPr>
          <p:cNvPr id="81" name="直線矢印コネクタ 80"/>
          <p:cNvCxnSpPr>
            <a:endCxn id="6" idx="1"/>
          </p:cNvCxnSpPr>
          <p:nvPr/>
        </p:nvCxnSpPr>
        <p:spPr>
          <a:xfrm>
            <a:off x="897462" y="4105449"/>
            <a:ext cx="1147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9" idx="2"/>
            <a:endCxn id="6" idx="0"/>
          </p:cNvCxnSpPr>
          <p:nvPr/>
        </p:nvCxnSpPr>
        <p:spPr>
          <a:xfrm>
            <a:off x="2219670" y="3282687"/>
            <a:ext cx="5027" cy="64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6">
            <a:extLst>
              <a:ext uri="{FF2B5EF4-FFF2-40B4-BE49-F238E27FC236}">
                <a16:creationId xmlns=""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332" y="2207523"/>
            <a:ext cx="8485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todos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6">
            <a:extLst>
              <a:ext uri="{FF2B5EF4-FFF2-40B4-BE49-F238E27FC236}">
                <a16:creationId xmlns=""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256585" y="19065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直線矢印コネクタ 89"/>
          <p:cNvCxnSpPr>
            <a:cxnSpLocks/>
            <a:stCxn id="6" idx="3"/>
            <a:endCxn id="89" idx="1"/>
          </p:cNvCxnSpPr>
          <p:nvPr/>
        </p:nvCxnSpPr>
        <p:spPr>
          <a:xfrm flipV="1">
            <a:off x="2404697" y="2086544"/>
            <a:ext cx="851888" cy="2018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=""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100" y="2927084"/>
            <a:ext cx="7178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</a:t>
            </a:r>
            <a:r>
              <a:rPr lang="ja-JP" altLang="en-US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todos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=""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249133" y="262610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線矢印コネクタ 92"/>
          <p:cNvCxnSpPr>
            <a:cxnSpLocks/>
            <a:stCxn id="6" idx="3"/>
            <a:endCxn id="92" idx="1"/>
          </p:cNvCxnSpPr>
          <p:nvPr/>
        </p:nvCxnSpPr>
        <p:spPr>
          <a:xfrm flipV="1">
            <a:off x="2404697" y="2806105"/>
            <a:ext cx="844436" cy="129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6" idx="3"/>
            <a:endCxn id="113" idx="1"/>
          </p:cNvCxnSpPr>
          <p:nvPr/>
        </p:nvCxnSpPr>
        <p:spPr>
          <a:xfrm flipV="1">
            <a:off x="2404697" y="3558093"/>
            <a:ext cx="817858" cy="54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=""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60" y="3699664"/>
            <a:ext cx="11785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</a:t>
            </a:r>
            <a:r>
              <a:rPr lang="ja-JP" altLang="en-US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todos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/{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-id}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6">
            <a:extLst>
              <a:ext uri="{FF2B5EF4-FFF2-40B4-BE49-F238E27FC236}">
                <a16:creationId xmlns=""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222555" y="337809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0">
            <a:extLst>
              <a:ext uri="{FF2B5EF4-FFF2-40B4-BE49-F238E27FC236}">
                <a16:creationId xmlns=""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138" y="190715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20">
            <a:extLst>
              <a:ext uri="{FF2B5EF4-FFF2-40B4-BE49-F238E27FC236}">
                <a16:creationId xmlns=""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51" y="2245326"/>
            <a:ext cx="1249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3" name="Graphic 20">
            <a:extLst>
              <a:ext uri="{FF2B5EF4-FFF2-40B4-BE49-F238E27FC236}">
                <a16:creationId xmlns=""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5" y="5382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xmlns="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72" y="35870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2">
            <a:extLst>
              <a:ext uri="{FF2B5EF4-FFF2-40B4-BE49-F238E27FC236}">
                <a16:creationId xmlns:a16="http://schemas.microsoft.com/office/drawing/2014/main" xmlns="" id="{F3466FCE-F293-BA43-8AA3-223118EC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936" y="3947000"/>
            <a:ext cx="1533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23">
            <a:extLst>
              <a:ext uri="{FF2B5EF4-FFF2-40B4-BE49-F238E27FC236}">
                <a16:creationId xmlns:a16="http://schemas.microsoft.com/office/drawing/2014/main" xmlns="" id="{CC9F9271-74FE-8F46-B158-E4ED89DD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555" y="1025402"/>
            <a:ext cx="9045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STS</a:t>
            </a:r>
          </a:p>
        </p:txBody>
      </p:sp>
      <p:pic>
        <p:nvPicPr>
          <p:cNvPr id="134" name="Graphic 41">
            <a:extLst>
              <a:ext uri="{FF2B5EF4-FFF2-40B4-BE49-F238E27FC236}">
                <a16:creationId xmlns:a16="http://schemas.microsoft.com/office/drawing/2014/main" xmlns="" id="{D3A07641-50F7-1047-8679-D60054A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216" y="6398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6">
            <a:extLst>
              <a:ext uri="{FF2B5EF4-FFF2-40B4-BE49-F238E27FC236}">
                <a16:creationId xmlns=""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988" y="4315459"/>
            <a:ext cx="13602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</a:t>
            </a:r>
            <a:r>
              <a:rPr lang="ja-JP" altLang="en-US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todos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/{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-id}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Graphic 6">
            <a:extLst>
              <a:ext uri="{FF2B5EF4-FFF2-40B4-BE49-F238E27FC236}">
                <a16:creationId xmlns=""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206849" y="39938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6">
            <a:extLst>
              <a:ext uri="{FF2B5EF4-FFF2-40B4-BE49-F238E27FC236}">
                <a16:creationId xmlns=""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966" y="4966581"/>
            <a:ext cx="15416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PATCH</a:t>
            </a:r>
            <a:r>
              <a:rPr lang="ja-JP" altLang="en-US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todos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/{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-id}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1" name="Graphic 6">
            <a:extLst>
              <a:ext uri="{FF2B5EF4-FFF2-40B4-BE49-F238E27FC236}">
                <a16:creationId xmlns=""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222555" y="46450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=""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244" y="5607817"/>
            <a:ext cx="1553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DELETE</a:t>
            </a:r>
            <a:r>
              <a:rPr lang="ja-JP" altLang="en-US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todos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/{</a:t>
            </a:r>
            <a:r>
              <a:rPr lang="en-US" altLang="ja-JP" sz="8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todo</a:t>
            </a:r>
            <a:r>
              <a:rPr lang="en-US" altLang="ja-JP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-id}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phic 6">
            <a:extLst>
              <a:ext uri="{FF2B5EF4-FFF2-40B4-BE49-F238E27FC236}">
                <a16:creationId xmlns=""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216694" y="528624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直線矢印コネクタ 146"/>
          <p:cNvCxnSpPr>
            <a:cxnSpLocks/>
            <a:stCxn id="92" idx="3"/>
            <a:endCxn id="150" idx="1"/>
          </p:cNvCxnSpPr>
          <p:nvPr/>
        </p:nvCxnSpPr>
        <p:spPr>
          <a:xfrm flipV="1">
            <a:off x="3609133" y="2802659"/>
            <a:ext cx="823070" cy="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stCxn id="150" idx="3"/>
          </p:cNvCxnSpPr>
          <p:nvPr/>
        </p:nvCxnSpPr>
        <p:spPr>
          <a:xfrm>
            <a:off x="4792203" y="2802659"/>
            <a:ext cx="26051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/>
          <p:cNvSpPr/>
          <p:nvPr/>
        </p:nvSpPr>
        <p:spPr>
          <a:xfrm>
            <a:off x="6786158" y="256698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Query</a:t>
            </a:r>
            <a:endParaRPr lang="ja-JP" altLang="en-US" sz="1000" dirty="0"/>
          </a:p>
        </p:txBody>
      </p:sp>
      <p:pic>
        <p:nvPicPr>
          <p:cNvPr id="150" name="Graphic 10">
            <a:extLst>
              <a:ext uri="{FF2B5EF4-FFF2-40B4-BE49-F238E27FC236}">
                <a16:creationId xmlns=""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03" y="26226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20">
            <a:extLst>
              <a:ext uri="{FF2B5EF4-FFF2-40B4-BE49-F238E27FC236}">
                <a16:creationId xmlns=""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50" y="2951686"/>
            <a:ext cx="1249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52" name="直線矢印コネクタ 151"/>
          <p:cNvCxnSpPr>
            <a:cxnSpLocks/>
            <a:stCxn id="113" idx="3"/>
            <a:endCxn id="155" idx="1"/>
          </p:cNvCxnSpPr>
          <p:nvPr/>
        </p:nvCxnSpPr>
        <p:spPr>
          <a:xfrm flipV="1">
            <a:off x="3582555" y="3554829"/>
            <a:ext cx="1241070" cy="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>
            <a:stCxn id="155" idx="3"/>
          </p:cNvCxnSpPr>
          <p:nvPr/>
        </p:nvCxnSpPr>
        <p:spPr>
          <a:xfrm>
            <a:off x="5183625" y="3554829"/>
            <a:ext cx="22137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6636404" y="3319151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GetItem</a:t>
            </a:r>
            <a:endParaRPr lang="ja-JP" altLang="en-US" sz="1000" dirty="0"/>
          </a:p>
        </p:txBody>
      </p:sp>
      <p:pic>
        <p:nvPicPr>
          <p:cNvPr id="155" name="Graphic 10">
            <a:extLst>
              <a:ext uri="{FF2B5EF4-FFF2-40B4-BE49-F238E27FC236}">
                <a16:creationId xmlns=""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25" y="337482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20">
            <a:extLst>
              <a:ext uri="{FF2B5EF4-FFF2-40B4-BE49-F238E27FC236}">
                <a16:creationId xmlns=""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603" y="3703856"/>
            <a:ext cx="1249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57" name="直線矢印コネクタ 156"/>
          <p:cNvCxnSpPr>
            <a:cxnSpLocks/>
            <a:stCxn id="141" idx="3"/>
            <a:endCxn id="160" idx="1"/>
          </p:cNvCxnSpPr>
          <p:nvPr/>
        </p:nvCxnSpPr>
        <p:spPr>
          <a:xfrm>
            <a:off x="3582555" y="4825010"/>
            <a:ext cx="2051628" cy="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160" idx="3"/>
          </p:cNvCxnSpPr>
          <p:nvPr/>
        </p:nvCxnSpPr>
        <p:spPr>
          <a:xfrm>
            <a:off x="5994183" y="4825830"/>
            <a:ext cx="14031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6391718" y="4570876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UpdateItem</a:t>
            </a:r>
            <a:endParaRPr lang="ja-JP" altLang="en-US" sz="1000" dirty="0"/>
          </a:p>
        </p:txBody>
      </p:sp>
      <p:pic>
        <p:nvPicPr>
          <p:cNvPr id="160" name="Graphic 10">
            <a:extLst>
              <a:ext uri="{FF2B5EF4-FFF2-40B4-BE49-F238E27FC236}">
                <a16:creationId xmlns=""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3" y="464583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0">
            <a:extLst>
              <a:ext uri="{FF2B5EF4-FFF2-40B4-BE49-F238E27FC236}">
                <a16:creationId xmlns=""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830" y="4974857"/>
            <a:ext cx="1249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62" name="直線矢印コネクタ 161"/>
          <p:cNvCxnSpPr>
            <a:cxnSpLocks/>
            <a:stCxn id="143" idx="3"/>
            <a:endCxn id="165" idx="1"/>
          </p:cNvCxnSpPr>
          <p:nvPr/>
        </p:nvCxnSpPr>
        <p:spPr>
          <a:xfrm flipV="1">
            <a:off x="3576694" y="5465888"/>
            <a:ext cx="2458707" cy="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stCxn id="165" idx="3"/>
          </p:cNvCxnSpPr>
          <p:nvPr/>
        </p:nvCxnSpPr>
        <p:spPr>
          <a:xfrm>
            <a:off x="6395401" y="5465888"/>
            <a:ext cx="10019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6418867" y="5217915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DeleteItem</a:t>
            </a:r>
            <a:endParaRPr lang="ja-JP" altLang="en-US" sz="1000" dirty="0"/>
          </a:p>
        </p:txBody>
      </p:sp>
      <p:pic>
        <p:nvPicPr>
          <p:cNvPr id="165" name="Graphic 10">
            <a:extLst>
              <a:ext uri="{FF2B5EF4-FFF2-40B4-BE49-F238E27FC236}">
                <a16:creationId xmlns=""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01" y="52858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0">
            <a:extLst>
              <a:ext uri="{FF2B5EF4-FFF2-40B4-BE49-F238E27FC236}">
                <a16:creationId xmlns=""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363" y="5614915"/>
            <a:ext cx="1249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67" name="直線矢印コネクタ 166"/>
          <p:cNvCxnSpPr>
            <a:cxnSpLocks/>
            <a:stCxn id="139" idx="3"/>
            <a:endCxn id="170" idx="1"/>
          </p:cNvCxnSpPr>
          <p:nvPr/>
        </p:nvCxnSpPr>
        <p:spPr>
          <a:xfrm>
            <a:off x="3566849" y="4173888"/>
            <a:ext cx="1686591" cy="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70" idx="3"/>
          </p:cNvCxnSpPr>
          <p:nvPr/>
        </p:nvCxnSpPr>
        <p:spPr>
          <a:xfrm flipV="1">
            <a:off x="5613440" y="4176155"/>
            <a:ext cx="1783903" cy="8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正方形/長方形 168"/>
          <p:cNvSpPr/>
          <p:nvPr/>
        </p:nvSpPr>
        <p:spPr>
          <a:xfrm>
            <a:off x="6390546" y="3949828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UpdateItem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0" name="Graphic 10">
            <a:extLst>
              <a:ext uri="{FF2B5EF4-FFF2-40B4-BE49-F238E27FC236}">
                <a16:creationId xmlns=""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40" y="39970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20">
            <a:extLst>
              <a:ext uri="{FF2B5EF4-FFF2-40B4-BE49-F238E27FC236}">
                <a16:creationId xmlns=""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087" y="4326066"/>
            <a:ext cx="1249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2" name="直線矢印コネクタ 181"/>
          <p:cNvCxnSpPr>
            <a:stCxn id="6" idx="3"/>
            <a:endCxn id="139" idx="1"/>
          </p:cNvCxnSpPr>
          <p:nvPr/>
        </p:nvCxnSpPr>
        <p:spPr>
          <a:xfrm>
            <a:off x="2404697" y="4105449"/>
            <a:ext cx="802152" cy="6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/>
          <p:cNvCxnSpPr>
            <a:stCxn id="6" idx="3"/>
            <a:endCxn id="141" idx="1"/>
          </p:cNvCxnSpPr>
          <p:nvPr/>
        </p:nvCxnSpPr>
        <p:spPr>
          <a:xfrm>
            <a:off x="2404697" y="4105449"/>
            <a:ext cx="817858" cy="719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6" idx="3"/>
            <a:endCxn id="143" idx="1"/>
          </p:cNvCxnSpPr>
          <p:nvPr/>
        </p:nvCxnSpPr>
        <p:spPr>
          <a:xfrm>
            <a:off x="2404697" y="4105449"/>
            <a:ext cx="811997" cy="136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164995" y="1508657"/>
            <a:ext cx="20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cxnSpLocks/>
            <a:endCxn id="133" idx="2"/>
          </p:cNvCxnSpPr>
          <p:nvPr/>
        </p:nvCxnSpPr>
        <p:spPr>
          <a:xfrm flipV="1">
            <a:off x="5211817" y="1287012"/>
            <a:ext cx="0" cy="22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164995" y="1506464"/>
            <a:ext cx="0" cy="40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endCxn id="150" idx="0"/>
          </p:cNvCxnSpPr>
          <p:nvPr/>
        </p:nvCxnSpPr>
        <p:spPr>
          <a:xfrm>
            <a:off x="4612203" y="1506464"/>
            <a:ext cx="0" cy="1116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4993540" y="1506464"/>
            <a:ext cx="0" cy="1868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5416440" y="1506464"/>
            <a:ext cx="0" cy="24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790327" y="1515795"/>
            <a:ext cx="0" cy="3129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193190" y="1515795"/>
            <a:ext cx="0" cy="37700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V="1">
            <a:off x="7397343" y="2086544"/>
            <a:ext cx="0" cy="3377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cxnSpLocks/>
          </p:cNvCxnSpPr>
          <p:nvPr/>
        </p:nvCxnSpPr>
        <p:spPr>
          <a:xfrm>
            <a:off x="7397343" y="3765988"/>
            <a:ext cx="65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248123" y="4709068"/>
            <a:ext cx="1787910" cy="483301"/>
          </a:xfrm>
          <a:prstGeom prst="wedgeRoundRectCallout">
            <a:avLst>
              <a:gd name="adj1" fmla="val 8821"/>
              <a:gd name="adj2" fmla="val -16959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Request with JWT token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角丸四角形吹き出し 104"/>
          <p:cNvSpPr/>
          <p:nvPr/>
        </p:nvSpPr>
        <p:spPr>
          <a:xfrm>
            <a:off x="-392686" y="2286261"/>
            <a:ext cx="2338446" cy="483301"/>
          </a:xfrm>
          <a:prstGeom prst="wedgeRoundRectCallout">
            <a:avLst>
              <a:gd name="adj1" fmla="val 31565"/>
              <a:gd name="adj2" fmla="val 10648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authenticate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with Amazon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Cognito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6" name="直線矢印コネクタ 105"/>
          <p:cNvCxnSpPr>
            <a:endCxn id="8" idx="1"/>
          </p:cNvCxnSpPr>
          <p:nvPr/>
        </p:nvCxnSpPr>
        <p:spPr>
          <a:xfrm flipV="1">
            <a:off x="888798" y="2733751"/>
            <a:ext cx="1147235" cy="118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8" y="618500"/>
            <a:ext cx="8772904" cy="56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4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71</Words>
  <Application>Microsoft Office PowerPoint</Application>
  <PresentationFormat>画面に合わせる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Amazon Ember</vt:lpstr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Tsujio Ryota/辻尾 良太(MELCO/情報総研 ＩクラウドＧ)</dc:creator>
  <cp:lastModifiedBy>Tsujio Ryota/辻尾 良太(MELCO/情報総研 ＩクラウドＧ)</cp:lastModifiedBy>
  <cp:revision>27</cp:revision>
  <dcterms:created xsi:type="dcterms:W3CDTF">2022-02-18T07:19:51Z</dcterms:created>
  <dcterms:modified xsi:type="dcterms:W3CDTF">2022-02-18T08:03:33Z</dcterms:modified>
</cp:coreProperties>
</file>