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</p:sldIdLst>
  <p:sldSz cx="12192000" cy="6858000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-90" y="-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E64A-4725-447A-A6BF-254DF8DBE65F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7407-45A0-414E-B5BD-A5BA2A106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0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E64A-4725-447A-A6BF-254DF8DBE65F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7407-45A0-414E-B5BD-A5BA2A106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2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E64A-4725-447A-A6BF-254DF8DBE65F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7407-45A0-414E-B5BD-A5BA2A106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62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E64A-4725-447A-A6BF-254DF8DBE65F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7407-45A0-414E-B5BD-A5BA2A106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3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E64A-4725-447A-A6BF-254DF8DBE65F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7407-45A0-414E-B5BD-A5BA2A106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3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E64A-4725-447A-A6BF-254DF8DBE65F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7407-45A0-414E-B5BD-A5BA2A106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37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E64A-4725-447A-A6BF-254DF8DBE65F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7407-45A0-414E-B5BD-A5BA2A106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2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E64A-4725-447A-A6BF-254DF8DBE65F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7407-45A0-414E-B5BD-A5BA2A106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89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E64A-4725-447A-A6BF-254DF8DBE65F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7407-45A0-414E-B5BD-A5BA2A106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43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E64A-4725-447A-A6BF-254DF8DBE65F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7407-45A0-414E-B5BD-A5BA2A106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E64A-4725-447A-A6BF-254DF8DBE65F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7407-45A0-414E-B5BD-A5BA2A106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59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3E64A-4725-447A-A6BF-254DF8DBE65F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57407-45A0-414E-B5BD-A5BA2A106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7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y.snu.ac.kr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2"/>
          <a:stretch/>
        </p:blipFill>
        <p:spPr>
          <a:xfrm>
            <a:off x="402446" y="620889"/>
            <a:ext cx="11200286" cy="6237111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2446" y="63017"/>
            <a:ext cx="1150250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pc="-150" dirty="0" err="1" smtClean="0"/>
              <a:t>학생웹</a:t>
            </a:r>
            <a:r>
              <a:rPr lang="en-US" altLang="ko-KR" spc="-150" dirty="0" smtClean="0"/>
              <a:t>(</a:t>
            </a:r>
            <a:r>
              <a:rPr lang="ko-KR" altLang="en-US" spc="-150" dirty="0" err="1" smtClean="0"/>
              <a:t>마이스누</a:t>
            </a:r>
            <a:r>
              <a:rPr lang="en-US" altLang="ko-KR" spc="-150" dirty="0" smtClean="0"/>
              <a:t>)</a:t>
            </a:r>
            <a:r>
              <a:rPr lang="ko-KR" altLang="en-US" spc="-150" dirty="0" smtClean="0"/>
              <a:t> </a:t>
            </a:r>
            <a:r>
              <a:rPr lang="en-US" altLang="ko-KR" spc="-150" dirty="0" smtClean="0"/>
              <a:t>: </a:t>
            </a:r>
            <a:r>
              <a:rPr lang="ko-KR" altLang="en-US" spc="-150" dirty="0" smtClean="0"/>
              <a:t>영문이름 변경 화면 </a:t>
            </a:r>
            <a:r>
              <a:rPr lang="en-US" altLang="ko-KR" spc="-150" dirty="0" smtClean="0"/>
              <a:t>(</a:t>
            </a:r>
            <a:r>
              <a:rPr lang="ko-KR" altLang="en-US" spc="-150" dirty="0" smtClean="0"/>
              <a:t>국문</a:t>
            </a:r>
            <a:r>
              <a:rPr lang="en-US" altLang="ko-KR" spc="-150" dirty="0" smtClean="0"/>
              <a:t>)</a:t>
            </a:r>
            <a:endParaRPr lang="en-US" altLang="ko-KR" b="1" spc="-1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3"/>
          <a:stretch/>
        </p:blipFill>
        <p:spPr>
          <a:xfrm>
            <a:off x="402446" y="587022"/>
            <a:ext cx="10949717" cy="6102031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2446" y="63017"/>
            <a:ext cx="1150250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pc="-150" dirty="0" smtClean="0"/>
              <a:t>MYSNU(</a:t>
            </a:r>
            <a:r>
              <a:rPr lang="en-US" altLang="ko-KR" spc="-150" dirty="0" smtClean="0">
                <a:hlinkClick r:id="rId3"/>
              </a:rPr>
              <a:t>http://my.snu.ac.kr</a:t>
            </a:r>
            <a:r>
              <a:rPr lang="en-US" altLang="ko-KR" spc="-150" dirty="0" smtClean="0"/>
              <a:t>)</a:t>
            </a:r>
            <a:r>
              <a:rPr lang="ko-KR" altLang="en-US" spc="-150" dirty="0" smtClean="0"/>
              <a:t> </a:t>
            </a:r>
            <a:r>
              <a:rPr lang="en-US" altLang="ko-KR" spc="-150" dirty="0" smtClean="0"/>
              <a:t>: Change English Name for Diploma(English Page)</a:t>
            </a:r>
            <a:endParaRPr lang="en-US" altLang="ko-KR" b="1" spc="-1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37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23</Words>
  <Application>Microsoft Office PowerPoint</Application>
  <PresentationFormat>사용자 지정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snu user</cp:lastModifiedBy>
  <cp:revision>115</cp:revision>
  <cp:lastPrinted>2014-12-22T05:36:15Z</cp:lastPrinted>
  <dcterms:created xsi:type="dcterms:W3CDTF">2014-12-18T00:39:32Z</dcterms:created>
  <dcterms:modified xsi:type="dcterms:W3CDTF">2018-01-02T00:08:28Z</dcterms:modified>
</cp:coreProperties>
</file>