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7759641.png"></Relationship><Relationship Id="rId3" Type="http://schemas.openxmlformats.org/officeDocument/2006/relationships/image" Target="../media/fImage1461971018467.png"></Relationship><Relationship Id="rId4" Type="http://schemas.openxmlformats.org/officeDocument/2006/relationships/image" Target="../media/fImage1548891156334.png"></Relationship><Relationship Id="rId5" Type="http://schemas.openxmlformats.org/officeDocument/2006/relationships/image" Target="../media/fImage1518651216500.png"></Relationship><Relationship Id="rId6" Type="http://schemas.openxmlformats.org/officeDocument/2006/relationships/image" Target="../media/fImage1461971239169.png"></Relationship><Relationship Id="rId7" Type="http://schemas.openxmlformats.org/officeDocument/2006/relationships/image" Target="../media/fImage1324321255724.png"></Relationship><Relationship Id="rId8" Type="http://schemas.openxmlformats.org/officeDocument/2006/relationships/image" Target="../media/fImage1264731271478.png"></Relationship><Relationship Id="rId9" Type="http://schemas.openxmlformats.org/officeDocument/2006/relationships/image" Target="../media/fImage1461971289358.png"></Relationship><Relationship Id="rId10" Type="http://schemas.openxmlformats.org/officeDocument/2006/relationships/image" Target="../media/fImage1548891296962.png"></Relationship><Relationship Id="rId11" Type="http://schemas.openxmlformats.org/officeDocument/2006/relationships/image" Target="../media/fImage1518651304464.png"></Relationship><Relationship Id="rId12" Type="http://schemas.openxmlformats.org/officeDocument/2006/relationships/image" Target="../media/fImage1324321315705.png"></Relationship><Relationship Id="rId13" Type="http://schemas.openxmlformats.org/officeDocument/2006/relationships/image" Target="../media/fImage1264731328145.png"></Relationship><Relationship Id="rId14" Type="http://schemas.openxmlformats.org/officeDocument/2006/relationships/image" Target="../media/fImage1461971333281.png"></Relationship><Relationship Id="rId15" Type="http://schemas.openxmlformats.org/officeDocument/2006/relationships/image" Target="../media/fImage1548891346827.png"></Relationship><Relationship Id="rId16" Type="http://schemas.openxmlformats.org/officeDocument/2006/relationships/image" Target="../media/fImage1518651359961.png"></Relationship><Relationship Id="rId17" Type="http://schemas.openxmlformats.org/officeDocument/2006/relationships/image" Target="../media/fImage132432136491.png"></Relationship><Relationship Id="rId18" Type="http://schemas.openxmlformats.org/officeDocument/2006/relationships/image" Target="../media/fImage1264731372995.png"></Relationship><Relationship Id="rId19" Type="http://schemas.openxmlformats.org/officeDocument/2006/relationships/image" Target="../media/fImage1461971401942.png"></Relationship><Relationship Id="rId20" Type="http://schemas.openxmlformats.org/officeDocument/2006/relationships/image" Target="../media/fImage1548891414827.png"></Relationship><Relationship Id="rId21" Type="http://schemas.openxmlformats.org/officeDocument/2006/relationships/image" Target="../media/fImage1518651425436.png"></Relationship><Relationship Id="rId22" Type="http://schemas.openxmlformats.org/officeDocument/2006/relationships/image" Target="../media/fImage1324321432391.png"></Relationship><Relationship Id="rId23" Type="http://schemas.openxmlformats.org/officeDocument/2006/relationships/image" Target="../media/fImage1264731444604.png"></Relationship><Relationship Id="rId24" Type="http://schemas.openxmlformats.org/officeDocument/2006/relationships/image" Target="../media/fImage16278145390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admin/AppData/Roaming/PolarisOffice/ETemp/4616_23711520/fImage367759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-3810"/>
            <a:ext cx="12192635" cy="1423035"/>
          </a:xfrm>
          <a:prstGeom prst="rect"/>
          <a:noFill/>
        </p:spPr>
      </p:pic>
      <p:sp>
        <p:nvSpPr>
          <p:cNvPr id="3" name="텍스트 상자 3"/>
          <p:cNvSpPr txBox="1">
            <a:spLocks/>
          </p:cNvSpPr>
          <p:nvPr/>
        </p:nvSpPr>
        <p:spPr>
          <a:xfrm rot="0">
            <a:off x="26035" y="370205"/>
            <a:ext cx="114617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5" descr="C:/Users/admin/AppData/Roaming/PolarisOffice/ETemp/4616_23711520/fImage14619710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995" y="1946275"/>
            <a:ext cx="1094740" cy="1094740"/>
          </a:xfrm>
          <a:prstGeom prst="rect"/>
          <a:noFill/>
        </p:spPr>
      </p:pic>
      <p:pic>
        <p:nvPicPr>
          <p:cNvPr id="5" name="그림 12" descr="C:/Users/admin/AppData/Roaming/PolarisOffice/ETemp/4616_23711520/fImage154889115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1525" y="1928495"/>
            <a:ext cx="1129030" cy="1129030"/>
          </a:xfrm>
          <a:prstGeom prst="rect"/>
          <a:noFill/>
        </p:spPr>
      </p:pic>
      <p:pic>
        <p:nvPicPr>
          <p:cNvPr id="6" name="그림 15" descr="C:/Users/admin/AppData/Roaming/PolarisOffice/ETemp/4616_23711520/fImage151865121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3630" y="1938020"/>
            <a:ext cx="1111885" cy="1111885"/>
          </a:xfrm>
          <a:prstGeom prst="rect"/>
          <a:noFill/>
        </p:spPr>
      </p:pic>
      <p:pic>
        <p:nvPicPr>
          <p:cNvPr id="7" name="그림 17" descr="C:/Users/admin/AppData/Roaming/PolarisOffice/ETemp/4616_23711520/fImage146197123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09940" y="1673225"/>
            <a:ext cx="2926080" cy="2926715"/>
          </a:xfrm>
          <a:prstGeom prst="rect"/>
          <a:noFill/>
        </p:spPr>
      </p:pic>
      <p:pic>
        <p:nvPicPr>
          <p:cNvPr id="8" name="그림 18" descr="C:/Users/admin/AppData/Roaming/PolarisOffice/ETemp/4616_23711520/fImage132432125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18710" y="1946910"/>
            <a:ext cx="1094740" cy="1085850"/>
          </a:xfrm>
          <a:prstGeom prst="rect"/>
          <a:noFill/>
        </p:spPr>
      </p:pic>
      <p:pic>
        <p:nvPicPr>
          <p:cNvPr id="9" name="그림 19" descr="C:/Users/admin/AppData/Roaming/PolarisOffice/ETemp/4616_23711520/fImage126473127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8095" y="1938020"/>
            <a:ext cx="1103630" cy="1102995"/>
          </a:xfrm>
          <a:prstGeom prst="rect"/>
          <a:noFill/>
        </p:spPr>
      </p:pic>
      <p:pic>
        <p:nvPicPr>
          <p:cNvPr id="10" name="그림 20" descr="C:/Users/admin/AppData/Roaming/PolarisOffice/ETemp/4616_23711520/fImage146197128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535" y="3137535"/>
            <a:ext cx="1094740" cy="1094740"/>
          </a:xfrm>
          <a:prstGeom prst="rect"/>
          <a:noFill/>
        </p:spPr>
      </p:pic>
      <p:pic>
        <p:nvPicPr>
          <p:cNvPr id="11" name="그림 21" descr="C:/Users/admin/AppData/Roaming/PolarisOffice/ETemp/4616_23711520/fImage154889129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4065" y="3119755"/>
            <a:ext cx="1129030" cy="1129030"/>
          </a:xfrm>
          <a:prstGeom prst="rect"/>
          <a:noFill/>
        </p:spPr>
      </p:pic>
      <p:pic>
        <p:nvPicPr>
          <p:cNvPr id="12" name="그림 22" descr="C:/Users/admin/AppData/Roaming/PolarisOffice/ETemp/4616_23711520/fImage151865130446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6170" y="3129280"/>
            <a:ext cx="1111885" cy="1111885"/>
          </a:xfrm>
          <a:prstGeom prst="rect"/>
          <a:noFill/>
        </p:spPr>
      </p:pic>
      <p:pic>
        <p:nvPicPr>
          <p:cNvPr id="13" name="그림 23" descr="C:/Users/admin/AppData/Roaming/PolarisOffice/ETemp/4616_23711520/fImage132432131570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1250" y="3138170"/>
            <a:ext cx="1094740" cy="1085850"/>
          </a:xfrm>
          <a:prstGeom prst="rect"/>
          <a:noFill/>
        </p:spPr>
      </p:pic>
      <p:pic>
        <p:nvPicPr>
          <p:cNvPr id="14" name="그림 24" descr="C:/Users/admin/AppData/Roaming/PolarisOffice/ETemp/4616_23711520/fImage1264731328145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0635" y="3129280"/>
            <a:ext cx="1103630" cy="1102995"/>
          </a:xfrm>
          <a:prstGeom prst="rect"/>
          <a:noFill/>
        </p:spPr>
      </p:pic>
      <p:pic>
        <p:nvPicPr>
          <p:cNvPr id="15" name="그림 25" descr="C:/Users/admin/AppData/Roaming/PolarisOffice/ETemp/4616_23711520/fImage146197133328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535" y="4257675"/>
            <a:ext cx="1094740" cy="1094740"/>
          </a:xfrm>
          <a:prstGeom prst="rect"/>
          <a:noFill/>
        </p:spPr>
      </p:pic>
      <p:pic>
        <p:nvPicPr>
          <p:cNvPr id="16" name="그림 26" descr="C:/Users/admin/AppData/Roaming/PolarisOffice/ETemp/4616_23711520/fImage154889134682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44065" y="4239895"/>
            <a:ext cx="1129030" cy="1129030"/>
          </a:xfrm>
          <a:prstGeom prst="rect"/>
          <a:noFill/>
        </p:spPr>
      </p:pic>
      <p:pic>
        <p:nvPicPr>
          <p:cNvPr id="17" name="그림 27" descr="C:/Users/admin/AppData/Roaming/PolarisOffice/ETemp/4616_23711520/fImage151865135996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6170" y="4249420"/>
            <a:ext cx="1111885" cy="1111885"/>
          </a:xfrm>
          <a:prstGeom prst="rect"/>
          <a:noFill/>
        </p:spPr>
      </p:pic>
      <p:pic>
        <p:nvPicPr>
          <p:cNvPr id="18" name="그림 28" descr="C:/Users/admin/AppData/Roaming/PolarisOffice/ETemp/4616_23711520/fImage13243213649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1250" y="4258310"/>
            <a:ext cx="1094740" cy="1085850"/>
          </a:xfrm>
          <a:prstGeom prst="rect"/>
          <a:noFill/>
        </p:spPr>
      </p:pic>
      <p:pic>
        <p:nvPicPr>
          <p:cNvPr id="19" name="그림 29" descr="C:/Users/admin/AppData/Roaming/PolarisOffice/ETemp/4616_23711520/fImage1264731372995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0635" y="4249420"/>
            <a:ext cx="1103630" cy="1102995"/>
          </a:xfrm>
          <a:prstGeom prst="rect"/>
          <a:noFill/>
        </p:spPr>
      </p:pic>
      <p:sp>
        <p:nvSpPr>
          <p:cNvPr id="20" name="도형 30"/>
          <p:cNvSpPr>
            <a:spLocks/>
          </p:cNvSpPr>
          <p:nvPr/>
        </p:nvSpPr>
        <p:spPr>
          <a:xfrm rot="0">
            <a:off x="551815" y="1877695"/>
            <a:ext cx="1249680" cy="1249680"/>
          </a:xfrm>
          <a:prstGeom prst="rect"/>
          <a:noFill/>
          <a:ln w="28575" cap="flat" cmpd="sng">
            <a:solidFill>
              <a:schemeClr val="accent6">
                <a:lumMod val="75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1" name="그림 34" descr="C:/Users/admin/AppData/Roaming/PolarisOffice/ETemp/4616_23711520/fImage1461971401942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1820" y="5354320"/>
            <a:ext cx="1094740" cy="1094740"/>
          </a:xfrm>
          <a:prstGeom prst="rect"/>
          <a:noFill/>
        </p:spPr>
      </p:pic>
      <p:pic>
        <p:nvPicPr>
          <p:cNvPr id="22" name="그림 35" descr="C:/Users/admin/AppData/Roaming/PolarisOffice/ETemp/4616_23711520/fImage1548891414827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8350" y="5336540"/>
            <a:ext cx="1129030" cy="1129030"/>
          </a:xfrm>
          <a:prstGeom prst="rect"/>
          <a:noFill/>
        </p:spPr>
      </p:pic>
      <p:pic>
        <p:nvPicPr>
          <p:cNvPr id="23" name="그림 36" descr="C:/Users/admin/AppData/Roaming/PolarisOffice/ETemp/4616_23711520/fImage1518651425436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0455" y="5346065"/>
            <a:ext cx="1111885" cy="1111885"/>
          </a:xfrm>
          <a:prstGeom prst="rect"/>
          <a:noFill/>
        </p:spPr>
      </p:pic>
      <p:pic>
        <p:nvPicPr>
          <p:cNvPr id="24" name="그림 37" descr="C:/Users/admin/AppData/Roaming/PolarisOffice/ETemp/4616_23711520/fImage1324321432391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15535" y="5354955"/>
            <a:ext cx="1094740" cy="1085850"/>
          </a:xfrm>
          <a:prstGeom prst="rect"/>
          <a:noFill/>
        </p:spPr>
      </p:pic>
      <p:pic>
        <p:nvPicPr>
          <p:cNvPr id="25" name="그림 38" descr="C:/Users/admin/AppData/Roaming/PolarisOffice/ETemp/4616_23711520/fImage1264731444604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4920" y="5346065"/>
            <a:ext cx="1103630" cy="1102995"/>
          </a:xfrm>
          <a:prstGeom prst="rect"/>
          <a:noFill/>
        </p:spPr>
      </p:pic>
      <p:pic>
        <p:nvPicPr>
          <p:cNvPr id="26" name="그림 39" descr="C:/Users/admin/AppData/Roaming/PolarisOffice/ETemp/4616_23711520/fImage162781453902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1030" y="4911090"/>
            <a:ext cx="3362325" cy="19462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이인석</dc:creator>
  <cp:lastModifiedBy>이인석</cp:lastModifiedBy>
  <dc:title>PowerPoint 프레젠테이션</dc:title>
  <cp:version>10.105.228.52576</cp:version>
</cp:coreProperties>
</file>