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902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7" r:id="rId21"/>
    <p:sldId id="287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271" r:id="rId32"/>
    <p:sldId id="272" r:id="rId33"/>
    <p:sldId id="273" r:id="rId34"/>
    <p:sldId id="274" r:id="rId35"/>
    <p:sldId id="276" r:id="rId36"/>
    <p:sldId id="286" r:id="rId37"/>
    <p:sldId id="275" r:id="rId38"/>
    <p:sldId id="277" r:id="rId39"/>
    <p:sldId id="278" r:id="rId40"/>
    <p:sldId id="279" r:id="rId41"/>
    <p:sldId id="280" r:id="rId42"/>
    <p:sldId id="281" r:id="rId43"/>
    <p:sldId id="282" r:id="rId44"/>
    <p:sldId id="283" r:id="rId45"/>
    <p:sldId id="284" r:id="rId46"/>
    <p:sldId id="285" r:id="rId47"/>
    <p:sldId id="288" r:id="rId4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slide" Target="slides/slide2.xml"></Relationship><Relationship Id="rId22" Type="http://schemas.openxmlformats.org/officeDocument/2006/relationships/slide" Target="slides/slide3.xml"></Relationship><Relationship Id="rId23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5" Type="http://schemas.openxmlformats.org/officeDocument/2006/relationships/slide" Target="slides/slide6.xml"></Relationship><Relationship Id="rId26" Type="http://schemas.openxmlformats.org/officeDocument/2006/relationships/slide" Target="slides/slide7.xml"></Relationship><Relationship Id="rId27" Type="http://schemas.openxmlformats.org/officeDocument/2006/relationships/slide" Target="slides/slide8.xml"></Relationship><Relationship Id="rId28" Type="http://schemas.openxmlformats.org/officeDocument/2006/relationships/slide" Target="slides/slide9.xml"></Relationship><Relationship Id="rId29" Type="http://schemas.openxmlformats.org/officeDocument/2006/relationships/slide" Target="slides/slide10.xml"></Relationship><Relationship Id="rId30" Type="http://schemas.openxmlformats.org/officeDocument/2006/relationships/slide" Target="slides/slide11.xml"></Relationship><Relationship Id="rId31" Type="http://schemas.openxmlformats.org/officeDocument/2006/relationships/slide" Target="slides/slide12.xml"></Relationship><Relationship Id="rId32" Type="http://schemas.openxmlformats.org/officeDocument/2006/relationships/slide" Target="slides/slide13.xml"></Relationship><Relationship Id="rId33" Type="http://schemas.openxmlformats.org/officeDocument/2006/relationships/slide" Target="slides/slide14.xml"></Relationship><Relationship Id="rId34" Type="http://schemas.openxmlformats.org/officeDocument/2006/relationships/slide" Target="slides/slide15.xml"></Relationship><Relationship Id="rId35" Type="http://schemas.openxmlformats.org/officeDocument/2006/relationships/slide" Target="slides/slide16.xml"></Relationship><Relationship Id="rId36" Type="http://schemas.openxmlformats.org/officeDocument/2006/relationships/slide" Target="slides/slide17.xml"></Relationship><Relationship Id="rId37" Type="http://schemas.openxmlformats.org/officeDocument/2006/relationships/slide" Target="slides/slide18.xml"></Relationship><Relationship Id="rId38" Type="http://schemas.openxmlformats.org/officeDocument/2006/relationships/slide" Target="slides/slide19.xml"></Relationship><Relationship Id="rId39" Type="http://schemas.openxmlformats.org/officeDocument/2006/relationships/slide" Target="slides/slide20.xml"></Relationship><Relationship Id="rId40" Type="http://schemas.openxmlformats.org/officeDocument/2006/relationships/slide" Target="slides/slide21.xml"></Relationship><Relationship Id="rId41" Type="http://schemas.openxmlformats.org/officeDocument/2006/relationships/slide" Target="slides/slide22.xml"></Relationship><Relationship Id="rId42" Type="http://schemas.openxmlformats.org/officeDocument/2006/relationships/slide" Target="slides/slide23.xml"></Relationship><Relationship Id="rId43" Type="http://schemas.openxmlformats.org/officeDocument/2006/relationships/slide" Target="slides/slide24.xml"></Relationship><Relationship Id="rId44" Type="http://schemas.openxmlformats.org/officeDocument/2006/relationships/slide" Target="slides/slide25.xml"></Relationship><Relationship Id="rId45" Type="http://schemas.openxmlformats.org/officeDocument/2006/relationships/slide" Target="slides/slide26.xml"></Relationship><Relationship Id="rId46" Type="http://schemas.openxmlformats.org/officeDocument/2006/relationships/slide" Target="slides/slide27.xml"></Relationship><Relationship Id="rId47" Type="http://schemas.openxmlformats.org/officeDocument/2006/relationships/slide" Target="slides/slide28.xml"></Relationship><Relationship Id="rId48" Type="http://schemas.openxmlformats.org/officeDocument/2006/relationships/slide" Target="slides/slide29.xml"></Relationship><Relationship Id="rId49" Type="http://schemas.openxmlformats.org/officeDocument/2006/relationships/viewProps" Target="viewProps.xml"></Relationship><Relationship Id="rId50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 rot="0">
            <a:off x="914400" y="2130425"/>
            <a:ext cx="10363835" cy="147066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 rot="0">
            <a:off x="1828800" y="3886200"/>
            <a:ext cx="8535035" cy="175323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 lvl="1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vl="2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vl="3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vl="4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vl="5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vl="6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vl="7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vl="8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>
              <a:buFontTx/>
              <a:buNone/>
            </a:pPr>
            <a:r>
              <a:rPr lang="ko-KR" altLang="en-US"/>
              <a:t>부제목을 입력하십시오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342900" indent="-3429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742950" indent="-285750" lvl="1">
              <a:buFont typeface="Arial"/>
              <a:buChar char="–"/>
            </a:pPr>
            <a:r>
              <a:rPr lang="ko-KR" altLang="en-US"/>
              <a:t>둘째 수준</a:t>
            </a:r>
          </a:p>
          <a:p>
            <a:pPr marL="1143000" indent="-22860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vl="3"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indent="-228600" lvl="4">
              <a:buFont typeface="Arial"/>
              <a:buChar char="»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 rot="0">
            <a:off x="8839200" y="274955"/>
            <a:ext cx="2743835" cy="5852160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 rot="0">
            <a:off x="609600" y="274955"/>
            <a:ext cx="8027035" cy="58521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342900" indent="-3429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742950" indent="-285750" lvl="1">
              <a:buFont typeface="Arial"/>
              <a:buChar char="–"/>
            </a:pPr>
            <a:r>
              <a:rPr lang="ko-KR" altLang="en-US"/>
              <a:t>둘째 수준</a:t>
            </a:r>
          </a:p>
          <a:p>
            <a:pPr marL="1143000" indent="-22860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vl="3"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indent="-228600" lvl="4">
              <a:buFont typeface="Arial"/>
              <a:buChar char="»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>
              <a:buFont typeface="Arial"/>
              <a:buChar char="•"/>
            </a:pPr>
            <a:r>
              <a:rPr lang="ko-KR" altLang="en-US"/>
              <a:t>텍스트를 입력하십시오</a:t>
            </a:r>
            <a:endParaRPr lang="ko-KR" altLang="en-US"/>
          </a:p>
          <a:p>
            <a:pPr marL="742950" indent="-285750" lvl="1">
              <a:buFont typeface="Arial"/>
              <a:buChar char="–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lvl="2"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lvl="3">
              <a:buFont typeface="Arial"/>
              <a:buChar char="–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lvl="4">
              <a:buFont typeface="Arial"/>
              <a:buChar char="»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endParaRPr lang="ko-KR" alt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963295" y="4406900"/>
            <a:ext cx="10363835" cy="136271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>
              <a:buFontTx/>
              <a:buNone/>
              <a:defRPr lang="en-GB" altLang="en-US" sz="4000" cap="all" b="1"/>
            </a:lvl1pPr>
          </a:lstStyle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 rot="0">
            <a:off x="963295" y="2907030"/>
            <a:ext cx="10363835" cy="150050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vl="1"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vl="2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vl="3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vl="4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vl="5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vl="6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vl="7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vl="8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type="obj" sz="half" idx="1"/>
          </p:nvPr>
        </p:nvSpPr>
        <p:spPr>
          <a:xfrm rot="0">
            <a:off x="609600" y="1600200"/>
            <a:ext cx="5385435" cy="45269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>
              <a:buFontTx/>
              <a:buNone/>
              <a:defRPr lang="en-GB" altLang="en-US" sz="2800"/>
            </a:lvl1pPr>
            <a:lvl2pPr marL="0" indent="0" lvl="1">
              <a:buFontTx/>
              <a:buNone/>
              <a:defRPr lang="en-GB" altLang="en-US" sz="2400"/>
            </a:lvl2pPr>
            <a:lvl3pPr marL="0" indent="0" lvl="2">
              <a:buFontTx/>
              <a:buNone/>
              <a:defRPr lang="en-GB" altLang="en-US" sz="2000"/>
            </a:lvl3pPr>
            <a:lvl4pPr marL="0" indent="0" lvl="3">
              <a:buFontTx/>
              <a:buNone/>
              <a:defRPr lang="en-GB" altLang="en-US" sz="1800"/>
            </a:lvl4pPr>
            <a:lvl5pPr marL="0" indent="0" lvl="4">
              <a:buFontTx/>
              <a:buNone/>
              <a:defRPr lang="en-GB" altLang="en-US" sz="1800"/>
            </a:lvl5pPr>
            <a:lvl6pPr marL="0" indent="0" lvl="5">
              <a:buFontTx/>
              <a:buNone/>
              <a:defRPr lang="en-GB" altLang="en-US" sz="1800"/>
            </a:lvl6pPr>
            <a:lvl7pPr marL="0" indent="0" lvl="6">
              <a:buFontTx/>
              <a:buNone/>
              <a:defRPr lang="en-GB" altLang="en-US" sz="1800"/>
            </a:lvl7pPr>
            <a:lvl8pPr marL="0" indent="0" lvl="7">
              <a:buFontTx/>
              <a:buNone/>
              <a:defRPr lang="en-GB" altLang="en-US" sz="1800"/>
            </a:lvl8pPr>
            <a:lvl9pPr marL="0" indent="0" lvl="8">
              <a:buFontTx/>
              <a:buNone/>
              <a:defRPr lang="en-GB" altLang="en-US" sz="1800"/>
            </a:lvl9pPr>
          </a:lstStyle>
          <a:p>
            <a:pPr marL="342900" indent="-3429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742950" indent="-285750" lvl="1">
              <a:buFont typeface="Arial"/>
              <a:buChar char="–"/>
            </a:pPr>
            <a:r>
              <a:rPr lang="ko-KR" altLang="en-US"/>
              <a:t>둘째 수준</a:t>
            </a:r>
          </a:p>
          <a:p>
            <a:pPr marL="1143000" indent="-22860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vl="3"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indent="-228600" lvl="4">
              <a:buFont typeface="Arial"/>
              <a:buChar char="»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 type="obj" sz="half" idx="2"/>
          </p:nvPr>
        </p:nvSpPr>
        <p:spPr>
          <a:xfrm rot="0">
            <a:off x="6197600" y="1600200"/>
            <a:ext cx="5385435" cy="45269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>
              <a:buFontTx/>
              <a:buNone/>
              <a:defRPr lang="en-GB" altLang="en-US" sz="2800"/>
            </a:lvl1pPr>
            <a:lvl2pPr marL="0" indent="0" lvl="1">
              <a:buFontTx/>
              <a:buNone/>
              <a:defRPr lang="en-GB" altLang="en-US" sz="2400"/>
            </a:lvl2pPr>
            <a:lvl3pPr marL="0" indent="0" lvl="2">
              <a:buFontTx/>
              <a:buNone/>
              <a:defRPr lang="en-GB" altLang="en-US" sz="2000"/>
            </a:lvl3pPr>
            <a:lvl4pPr marL="0" indent="0" lvl="3">
              <a:buFontTx/>
              <a:buNone/>
              <a:defRPr lang="en-GB" altLang="en-US" sz="1800"/>
            </a:lvl4pPr>
            <a:lvl5pPr marL="0" indent="0" lvl="4">
              <a:buFontTx/>
              <a:buNone/>
              <a:defRPr lang="en-GB" altLang="en-US" sz="1800"/>
            </a:lvl5pPr>
            <a:lvl6pPr marL="0" indent="0" lvl="5">
              <a:buFontTx/>
              <a:buNone/>
              <a:defRPr lang="en-GB" altLang="en-US" sz="1800"/>
            </a:lvl6pPr>
            <a:lvl7pPr marL="0" indent="0" lvl="6">
              <a:buFontTx/>
              <a:buNone/>
              <a:defRPr lang="en-GB" altLang="en-US" sz="1800"/>
            </a:lvl7pPr>
            <a:lvl8pPr marL="0" indent="0" lvl="7">
              <a:buFontTx/>
              <a:buNone/>
              <a:defRPr lang="en-GB" altLang="en-US" sz="1800"/>
            </a:lvl8pPr>
            <a:lvl9pPr marL="0" indent="0" lvl="8">
              <a:buFontTx/>
              <a:buNone/>
              <a:defRPr lang="en-GB" altLang="en-US" sz="1800"/>
            </a:lvl9pPr>
          </a:lstStyle>
          <a:p>
            <a:pPr marL="342900" indent="-3429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742950" indent="-285750" lvl="1">
              <a:buFont typeface="Arial"/>
              <a:buChar char="–"/>
            </a:pPr>
            <a:r>
              <a:rPr lang="ko-KR" altLang="en-US"/>
              <a:t>둘째 수준</a:t>
            </a:r>
          </a:p>
          <a:p>
            <a:pPr marL="1143000" indent="-22860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vl="3"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indent="-228600" lvl="4">
              <a:buFont typeface="Arial"/>
              <a:buChar char="»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>
              <a:buFontTx/>
              <a:buNone/>
              <a:defRPr lang="en-GB" altLang="en-US"/>
            </a:lvl1pPr>
          </a:lstStyle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 rot="0">
            <a:off x="609600" y="1535430"/>
            <a:ext cx="5387340" cy="64008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>
              <a:buFontTx/>
              <a:buNone/>
              <a:defRPr lang="en-GB" altLang="en-US" sz="2400" b="1"/>
            </a:lvl1pPr>
            <a:lvl2pPr marL="457200" indent="0" lvl="1">
              <a:buFontTx/>
              <a:buNone/>
              <a:defRPr lang="en-GB" altLang="en-US" sz="2000" b="1"/>
            </a:lvl2pPr>
            <a:lvl3pPr marL="914400" indent="0" lvl="2">
              <a:buFontTx/>
              <a:buNone/>
              <a:defRPr lang="en-GB" altLang="en-US" sz="1800" b="1"/>
            </a:lvl3pPr>
            <a:lvl4pPr marL="1371600" indent="0" lvl="3">
              <a:buFontTx/>
              <a:buNone/>
              <a:defRPr lang="en-GB" altLang="en-US" sz="1600" b="1"/>
            </a:lvl4pPr>
            <a:lvl5pPr marL="1828800" indent="0" lvl="4">
              <a:buFontTx/>
              <a:buNone/>
              <a:defRPr lang="en-GB" altLang="en-US" sz="1600" b="1"/>
            </a:lvl5pPr>
            <a:lvl6pPr marL="2286000" indent="0" lvl="5">
              <a:buFontTx/>
              <a:buNone/>
              <a:defRPr lang="en-GB" altLang="en-US" sz="1600" b="1"/>
            </a:lvl6pPr>
            <a:lvl7pPr marL="2743200" indent="0" lvl="6">
              <a:buFontTx/>
              <a:buNone/>
              <a:defRPr lang="en-GB" altLang="en-US" sz="1600" b="1"/>
            </a:lvl7pPr>
            <a:lvl8pPr marL="3200400" indent="0" lvl="7">
              <a:buFontTx/>
              <a:buNone/>
              <a:defRPr lang="en-GB" altLang="en-US" sz="1600" b="1"/>
            </a:lvl8pPr>
            <a:lvl9pPr marL="3657600" indent="0" lvl="8">
              <a:buFontTx/>
              <a:buNone/>
              <a:defRPr lang="en-GB" altLang="en-US" sz="1600" b="1"/>
            </a:lvl9pPr>
          </a:lstStyle>
          <a:p>
            <a:pPr marL="0" indent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 type="obj" sz="half" idx="2"/>
          </p:nvPr>
        </p:nvSpPr>
        <p:spPr>
          <a:xfrm rot="0">
            <a:off x="609600" y="2174875"/>
            <a:ext cx="5387340" cy="39522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>
              <a:buFontTx/>
              <a:buNone/>
              <a:defRPr lang="en-GB" altLang="en-US" sz="2400"/>
            </a:lvl1pPr>
            <a:lvl2pPr marL="0" indent="0" lvl="1">
              <a:buFontTx/>
              <a:buNone/>
              <a:defRPr lang="en-GB" altLang="en-US" sz="2000"/>
            </a:lvl2pPr>
            <a:lvl3pPr marL="0" indent="0" lvl="2">
              <a:buFontTx/>
              <a:buNone/>
              <a:defRPr lang="en-GB" altLang="en-US" sz="1800"/>
            </a:lvl3pPr>
            <a:lvl4pPr marL="0" indent="0" lvl="3">
              <a:buFontTx/>
              <a:buNone/>
              <a:defRPr lang="en-GB" altLang="en-US" sz="1600"/>
            </a:lvl4pPr>
            <a:lvl5pPr marL="0" indent="0" lvl="4">
              <a:buFontTx/>
              <a:buNone/>
              <a:defRPr lang="en-GB" altLang="en-US" sz="1600"/>
            </a:lvl5pPr>
            <a:lvl6pPr marL="0" indent="0" lvl="5">
              <a:buFontTx/>
              <a:buNone/>
              <a:defRPr lang="en-GB" altLang="en-US" sz="1600"/>
            </a:lvl6pPr>
            <a:lvl7pPr marL="0" indent="0" lvl="6">
              <a:buFontTx/>
              <a:buNone/>
              <a:defRPr lang="en-GB" altLang="en-US" sz="1600"/>
            </a:lvl7pPr>
            <a:lvl8pPr marL="0" indent="0" lvl="7">
              <a:buFontTx/>
              <a:buNone/>
              <a:defRPr lang="en-GB" altLang="en-US" sz="1600"/>
            </a:lvl8pPr>
            <a:lvl9pPr marL="0" indent="0" lvl="8">
              <a:buFontTx/>
              <a:buNone/>
              <a:defRPr lang="en-GB" altLang="en-US" sz="1600"/>
            </a:lvl9pPr>
          </a:lstStyle>
          <a:p>
            <a:pPr marL="342900" indent="-3429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742950" indent="-285750" lvl="1">
              <a:buFont typeface="Arial"/>
              <a:buChar char="–"/>
            </a:pPr>
            <a:r>
              <a:rPr lang="ko-KR" altLang="en-US"/>
              <a:t>둘째 수준</a:t>
            </a:r>
          </a:p>
          <a:p>
            <a:pPr marL="1143000" indent="-22860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vl="3"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indent="-228600" lvl="4">
              <a:buFont typeface="Arial"/>
              <a:buChar char="»"/>
            </a:pPr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sz="quarter" idx="3"/>
          </p:nvPr>
        </p:nvSpPr>
        <p:spPr>
          <a:xfrm rot="0">
            <a:off x="6193155" y="1535430"/>
            <a:ext cx="5389880" cy="64008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>
              <a:buFontTx/>
              <a:buNone/>
              <a:defRPr lang="en-GB" altLang="en-US" sz="2400" b="1"/>
            </a:lvl1pPr>
            <a:lvl2pPr marL="457200" indent="0" lvl="1">
              <a:buFontTx/>
              <a:buNone/>
              <a:defRPr lang="en-GB" altLang="en-US" sz="2000" b="1"/>
            </a:lvl2pPr>
            <a:lvl3pPr marL="914400" indent="0" lvl="2">
              <a:buFontTx/>
              <a:buNone/>
              <a:defRPr lang="en-GB" altLang="en-US" sz="1800" b="1"/>
            </a:lvl3pPr>
            <a:lvl4pPr marL="1371600" indent="0" lvl="3">
              <a:buFontTx/>
              <a:buNone/>
              <a:defRPr lang="en-GB" altLang="en-US" sz="1600" b="1"/>
            </a:lvl4pPr>
            <a:lvl5pPr marL="1828800" indent="0" lvl="4">
              <a:buFontTx/>
              <a:buNone/>
              <a:defRPr lang="en-GB" altLang="en-US" sz="1600" b="1"/>
            </a:lvl5pPr>
            <a:lvl6pPr marL="2286000" indent="0" lvl="5">
              <a:buFontTx/>
              <a:buNone/>
              <a:defRPr lang="en-GB" altLang="en-US" sz="1600" b="1"/>
            </a:lvl6pPr>
            <a:lvl7pPr marL="2743200" indent="0" lvl="6">
              <a:buFontTx/>
              <a:buNone/>
              <a:defRPr lang="en-GB" altLang="en-US" sz="1600" b="1"/>
            </a:lvl7pPr>
            <a:lvl8pPr marL="3200400" indent="0" lvl="7">
              <a:buFontTx/>
              <a:buNone/>
              <a:defRPr lang="en-GB" altLang="en-US" sz="1600" b="1"/>
            </a:lvl8pPr>
            <a:lvl9pPr marL="3657600" indent="0" lvl="8">
              <a:buFontTx/>
              <a:buNone/>
              <a:defRPr lang="en-GB" altLang="en-US" sz="1600" b="1"/>
            </a:lvl9pPr>
          </a:lstStyle>
          <a:p>
            <a:pPr marL="0" indent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 type="obj" sz="quarter" idx="4"/>
          </p:nvPr>
        </p:nvSpPr>
        <p:spPr>
          <a:xfrm rot="0">
            <a:off x="6193155" y="2174875"/>
            <a:ext cx="5389880" cy="39522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>
              <a:buFontTx/>
              <a:buNone/>
              <a:defRPr lang="en-GB" altLang="en-US" sz="2400"/>
            </a:lvl1pPr>
            <a:lvl2pPr marL="0" indent="0" lvl="1">
              <a:buFontTx/>
              <a:buNone/>
              <a:defRPr lang="en-GB" altLang="en-US" sz="2000"/>
            </a:lvl2pPr>
            <a:lvl3pPr marL="0" indent="0" lvl="2">
              <a:buFontTx/>
              <a:buNone/>
              <a:defRPr lang="en-GB" altLang="en-US" sz="1800"/>
            </a:lvl3pPr>
            <a:lvl4pPr marL="0" indent="0" lvl="3">
              <a:buFontTx/>
              <a:buNone/>
              <a:defRPr lang="en-GB" altLang="en-US" sz="1600"/>
            </a:lvl4pPr>
            <a:lvl5pPr marL="0" indent="0" lvl="4">
              <a:buFontTx/>
              <a:buNone/>
              <a:defRPr lang="en-GB" altLang="en-US" sz="1600"/>
            </a:lvl5pPr>
            <a:lvl6pPr marL="0" indent="0" lvl="5">
              <a:buFontTx/>
              <a:buNone/>
              <a:defRPr lang="en-GB" altLang="en-US" sz="1600"/>
            </a:lvl6pPr>
            <a:lvl7pPr marL="0" indent="0" lvl="6">
              <a:buFontTx/>
              <a:buNone/>
              <a:defRPr lang="en-GB" altLang="en-US" sz="1600"/>
            </a:lvl7pPr>
            <a:lvl8pPr marL="0" indent="0" lvl="7">
              <a:buFontTx/>
              <a:buNone/>
              <a:defRPr lang="en-GB" altLang="en-US" sz="1600"/>
            </a:lvl8pPr>
            <a:lvl9pPr marL="0" indent="0" lvl="8">
              <a:buFontTx/>
              <a:buNone/>
              <a:defRPr lang="en-GB" altLang="en-US" sz="1600"/>
            </a:lvl9pPr>
          </a:lstStyle>
          <a:p>
            <a:pPr marL="342900" indent="-3429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742950" indent="-285750" lvl="1">
              <a:buFont typeface="Arial"/>
              <a:buChar char="–"/>
            </a:pPr>
            <a:r>
              <a:rPr lang="ko-KR" altLang="en-US"/>
              <a:t>둘째 수준</a:t>
            </a:r>
          </a:p>
          <a:p>
            <a:pPr marL="1143000" indent="-22860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vl="3"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indent="-228600" lvl="4">
              <a:buFont typeface="Arial"/>
              <a:buChar char="»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609600" y="273050"/>
            <a:ext cx="4011930" cy="116268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l">
              <a:buFontTx/>
              <a:buNone/>
              <a:defRPr lang="en-GB" altLang="en-US" sz="2000" b="1"/>
            </a:lvl1pPr>
          </a:lstStyle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4766945" y="273050"/>
            <a:ext cx="6816090" cy="58540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>
              <a:buFontTx/>
              <a:buNone/>
              <a:defRPr lang="en-GB" altLang="en-US" sz="3200"/>
            </a:lvl1pPr>
            <a:lvl2pPr marL="0" indent="0" lvl="1">
              <a:buFontTx/>
              <a:buNone/>
              <a:defRPr lang="en-GB" altLang="en-US" sz="2800"/>
            </a:lvl2pPr>
            <a:lvl3pPr marL="0" indent="0" lvl="2">
              <a:buFontTx/>
              <a:buNone/>
              <a:defRPr lang="en-GB" altLang="en-US" sz="2400"/>
            </a:lvl3pPr>
            <a:lvl4pPr marL="0" indent="0" lvl="3">
              <a:buFontTx/>
              <a:buNone/>
              <a:defRPr lang="en-GB" altLang="en-US" sz="2000"/>
            </a:lvl4pPr>
            <a:lvl5pPr marL="0" indent="0" lvl="4">
              <a:buFontTx/>
              <a:buNone/>
              <a:defRPr lang="en-GB" altLang="en-US" sz="2000"/>
            </a:lvl5pPr>
            <a:lvl6pPr marL="0" indent="0" lvl="5">
              <a:buFontTx/>
              <a:buNone/>
              <a:defRPr lang="en-GB" altLang="en-US" sz="2000"/>
            </a:lvl6pPr>
            <a:lvl7pPr marL="0" indent="0" lvl="6">
              <a:buFontTx/>
              <a:buNone/>
              <a:defRPr lang="en-GB" altLang="en-US" sz="2000"/>
            </a:lvl7pPr>
            <a:lvl8pPr marL="0" indent="0" lvl="7">
              <a:buFontTx/>
              <a:buNone/>
              <a:defRPr lang="en-GB" altLang="en-US" sz="2000"/>
            </a:lvl8pPr>
            <a:lvl9pPr marL="0" indent="0" lvl="8">
              <a:buFontTx/>
              <a:buNone/>
              <a:defRPr lang="en-GB" altLang="en-US" sz="2000"/>
            </a:lvl9pPr>
          </a:lstStyle>
          <a:p>
            <a:pPr marL="342900" indent="-3429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742950" indent="-285750" lvl="1">
              <a:buFont typeface="Arial"/>
              <a:buChar char="–"/>
            </a:pPr>
            <a:r>
              <a:rPr lang="ko-KR" altLang="en-US"/>
              <a:t>둘째 수준</a:t>
            </a:r>
          </a:p>
          <a:p>
            <a:pPr marL="1143000" indent="-22860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vl="3"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indent="-228600" lvl="4">
              <a:buFont typeface="Arial"/>
              <a:buChar char="»"/>
            </a:pPr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sz="half" idx="2"/>
          </p:nvPr>
        </p:nvSpPr>
        <p:spPr>
          <a:xfrm rot="0">
            <a:off x="609600" y="1435100"/>
            <a:ext cx="4011930" cy="46920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>
              <a:buFontTx/>
              <a:buNone/>
              <a:defRPr lang="en-GB" altLang="en-US" sz="1400"/>
            </a:lvl1pPr>
            <a:lvl2pPr marL="457200" indent="0" lvl="1">
              <a:buFontTx/>
              <a:buNone/>
              <a:defRPr lang="en-GB" altLang="en-US" sz="1200"/>
            </a:lvl2pPr>
            <a:lvl3pPr marL="914400" indent="0" lvl="2">
              <a:buFontTx/>
              <a:buNone/>
              <a:defRPr lang="en-GB" altLang="en-US" sz="1000"/>
            </a:lvl3pPr>
            <a:lvl4pPr marL="1371600" indent="0" lvl="3">
              <a:buFontTx/>
              <a:buNone/>
              <a:defRPr lang="en-GB" altLang="en-US" sz="900"/>
            </a:lvl4pPr>
            <a:lvl5pPr marL="1828800" indent="0" lvl="4">
              <a:buFontTx/>
              <a:buNone/>
              <a:defRPr lang="en-GB" altLang="en-US" sz="900"/>
            </a:lvl5pPr>
            <a:lvl6pPr marL="2286000" indent="0" lvl="5">
              <a:buFontTx/>
              <a:buNone/>
              <a:defRPr lang="en-GB" altLang="en-US" sz="900"/>
            </a:lvl6pPr>
            <a:lvl7pPr marL="2743200" indent="0" lvl="6">
              <a:buFontTx/>
              <a:buNone/>
              <a:defRPr lang="en-GB" altLang="en-US" sz="900"/>
            </a:lvl7pPr>
            <a:lvl8pPr marL="3200400" indent="0" lvl="7">
              <a:buFontTx/>
              <a:buNone/>
              <a:defRPr lang="en-GB" altLang="en-US" sz="900"/>
            </a:lvl8pPr>
            <a:lvl9pPr marL="3657600" indent="0" lvl="8">
              <a:buFontTx/>
              <a:buNone/>
              <a:defRPr lang="en-GB" altLang="en-US" sz="900"/>
            </a:lvl9pPr>
          </a:lstStyle>
          <a:p>
            <a:pPr marL="0" indent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2389505" y="4800600"/>
            <a:ext cx="7315835" cy="56769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l">
              <a:buFontTx/>
              <a:buNone/>
              <a:defRPr lang="en-GB" altLang="en-US" sz="2000" b="1"/>
            </a:lvl1pPr>
          </a:lstStyle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 idx="1"/>
          </p:nvPr>
        </p:nvSpPr>
        <p:spPr>
          <a:xfrm rot="0">
            <a:off x="2389505" y="612775"/>
            <a:ext cx="7315835" cy="4115435"/>
          </a:xfrm>
          <a:prstGeom prst="rect"/>
        </p:spPr>
      </p:sp>
      <p:sp>
        <p:nvSpPr>
          <p:cNvPr id="4" name="텍스트 개체 틀 3"/>
          <p:cNvSpPr txBox="1">
            <a:spLocks noGrp="1"/>
          </p:cNvSpPr>
          <p:nvPr>
            <p:ph type="body" sz="half" idx="2"/>
          </p:nvPr>
        </p:nvSpPr>
        <p:spPr>
          <a:xfrm rot="0">
            <a:off x="2389505" y="5367655"/>
            <a:ext cx="7315835" cy="8051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>
              <a:buFontTx/>
              <a:buNone/>
              <a:defRPr lang="en-GB" altLang="en-US" sz="1400"/>
            </a:lvl1pPr>
            <a:lvl2pPr marL="457200" indent="0" lvl="1">
              <a:buFontTx/>
              <a:buNone/>
              <a:defRPr lang="en-GB" altLang="en-US" sz="1200"/>
            </a:lvl2pPr>
            <a:lvl3pPr marL="914400" indent="0" lvl="2">
              <a:buFontTx/>
              <a:buNone/>
              <a:defRPr lang="en-GB" altLang="en-US" sz="1000"/>
            </a:lvl3pPr>
            <a:lvl4pPr marL="1371600" indent="0" lvl="3">
              <a:buFontTx/>
              <a:buNone/>
              <a:defRPr lang="en-GB" altLang="en-US" sz="900"/>
            </a:lvl4pPr>
            <a:lvl5pPr marL="1828800" indent="0" lvl="4">
              <a:buFontTx/>
              <a:buNone/>
              <a:defRPr lang="en-GB" altLang="en-US" sz="900"/>
            </a:lvl5pPr>
            <a:lvl6pPr marL="2286000" indent="0" lvl="5">
              <a:buFontTx/>
              <a:buNone/>
              <a:defRPr lang="en-GB" altLang="en-US" sz="900"/>
            </a:lvl6pPr>
            <a:lvl7pPr marL="2743200" indent="0" lvl="6">
              <a:buFontTx/>
              <a:buNone/>
              <a:defRPr lang="en-GB" altLang="en-US" sz="900"/>
            </a:lvl7pPr>
            <a:lvl8pPr marL="3200400" indent="0" lvl="7">
              <a:buFontTx/>
              <a:buNone/>
              <a:defRPr lang="en-GB" altLang="en-US" sz="900"/>
            </a:lvl8pPr>
            <a:lvl9pPr marL="3657600" indent="0" lvl="8">
              <a:buFontTx/>
              <a:buNone/>
              <a:defRPr lang="en-GB" altLang="en-US" sz="900"/>
            </a:lvl9pPr>
          </a:lstStyle>
          <a:p>
            <a:pPr marL="0" indent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image" Target="../media/fImage16527741041.png"></Relationship><Relationship Id="rId13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 l="0" t="-17000" r="0" b="-17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/>
          </p:cNvSpPr>
          <p:nvPr/>
        </p:nvSpPr>
        <p:spPr>
          <a:xfrm rot="0">
            <a:off x="671195" y="440690"/>
            <a:ext cx="10849610" cy="5977255"/>
          </a:xfrm>
          <a:prstGeom prst="rect"/>
          <a:solidFill>
            <a:schemeClr val="accent4">
              <a:lumMod val="20000"/>
              <a:lumOff val="80000"/>
            </a:schemeClr>
          </a:solidFill>
          <a:ln>
            <a:noFill/>
            <a:prstDash/>
          </a:ln>
          <a:effectLst>
            <a:outerShdw sx="100000" sy="100000" blurRad="50800" dist="38100" dir="5400000" rotWithShape="0" algn="t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endParaRPr lang="ko-KR" altLang="en-US" sz="1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제목 개체 틀 1"/>
          <p:cNvSpPr txBox="1">
            <a:spLocks noGrp="1"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>
              <a:buFont typeface="Arial"/>
              <a:buChar char="•"/>
            </a:pPr>
            <a:r>
              <a:rPr lang="ko-KR" altLang="en-US"/>
              <a:t>마스터 부제목 스타일 편집</a:t>
            </a:r>
            <a:endParaRPr lang="ko-KR" altLang="en-US"/>
          </a:p>
          <a:p>
            <a:pPr marL="742950" indent="-285750" lvl="1">
              <a:buFont typeface="Arial"/>
              <a:buChar char="–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lvl="2"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lvl="3">
              <a:buFont typeface="Arial"/>
              <a:buChar char="–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lvl="4">
              <a:buFont typeface="Arial"/>
              <a:buChar char="»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2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l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3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ctr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endParaRPr lang="ko-KR" alt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4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r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894565862382.png"></Relationship><Relationship Id="rId3" Type="http://schemas.openxmlformats.org/officeDocument/2006/relationships/image" Target="../media/fImage89615887421.png"></Relationship><Relationship Id="rId4" Type="http://schemas.openxmlformats.org/officeDocument/2006/relationships/slideLayout" Target="../slideLayouts/slideLayout2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139016018716.png"></Relationship><Relationship Id="rId3" Type="http://schemas.openxmlformats.org/officeDocument/2006/relationships/image" Target="../media/fImage207596029718.png"></Relationship><Relationship Id="rId4" Type="http://schemas.openxmlformats.org/officeDocument/2006/relationships/image" Target="../media/fImage782256039895.png"></Relationship><Relationship Id="rId5" Type="http://schemas.openxmlformats.org/officeDocument/2006/relationships/slideLayout" Target="../slideLayouts/slideLayout2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fImage71406055447.png"></Relationship><Relationship Id="rId3" Type="http://schemas.openxmlformats.org/officeDocument/2006/relationships/image" Target="../media/fImage380036071726.png"></Relationship><Relationship Id="rId4" Type="http://schemas.openxmlformats.org/officeDocument/2006/relationships/image" Target="../media/fImage360576094771.png"></Relationship><Relationship Id="rId5" Type="http://schemas.openxmlformats.org/officeDocument/2006/relationships/slideLayout" Target="../slideLayouts/slideLayout2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fImage418086101538.png"></Relationship><Relationship Id="rId3" Type="http://schemas.openxmlformats.org/officeDocument/2006/relationships/image" Target="../media/fImage71406121869.png"></Relationship><Relationship Id="rId4" Type="http://schemas.openxmlformats.org/officeDocument/2006/relationships/slideLayout" Target="../slideLayouts/slideLayout2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image" Target="../media/fImage634366179912.png"></Relationship><Relationship Id="rId3" Type="http://schemas.openxmlformats.org/officeDocument/2006/relationships/image" Target="../media/fImage581186185667.png"></Relationship><Relationship Id="rId4" Type="http://schemas.openxmlformats.org/officeDocument/2006/relationships/image" Target="../media/fImage562646196299.png"></Relationship><Relationship Id="rId5" Type="http://schemas.openxmlformats.org/officeDocument/2006/relationships/image" Target="../media/fImage172966207035.png"></Relationship><Relationship Id="rId6" Type="http://schemas.openxmlformats.org/officeDocument/2006/relationships/image" Target="../media/fImage20346219894.png"></Relationship><Relationship Id="rId7" Type="http://schemas.openxmlformats.org/officeDocument/2006/relationships/image" Target="../media/fImage40526228703.png"></Relationship><Relationship Id="rId8" Type="http://schemas.openxmlformats.org/officeDocument/2006/relationships/slideLayout" Target="../slideLayouts/slideLayout2.xml"></Relationship></Relationships>
</file>

<file path=ppt/slides/_rels/slide15.xml.rels><?xml version="1.0" encoding="UTF-8"?>
<Relationships xmlns="http://schemas.openxmlformats.org/package/2006/relationships"><Relationship Id="rId2" Type="http://schemas.openxmlformats.org/officeDocument/2006/relationships/image" Target="../media/fImage101096243811.png"></Relationship><Relationship Id="rId3" Type="http://schemas.openxmlformats.org/officeDocument/2006/relationships/image" Target="../media/fImage213066251322.png"></Relationship><Relationship Id="rId4" Type="http://schemas.openxmlformats.org/officeDocument/2006/relationships/slideLayout" Target="../slideLayouts/slideLayout2.xml"></Relationship></Relationships>
</file>

<file path=ppt/slides/_rels/slide16.xml.rels><?xml version="1.0" encoding="UTF-8"?>
<Relationships xmlns="http://schemas.openxmlformats.org/package/2006/relationships"><Relationship Id="rId2" Type="http://schemas.openxmlformats.org/officeDocument/2006/relationships/image" Target="../media/fImage21306628333.png"></Relationship><Relationship Id="rId3" Type="http://schemas.openxmlformats.org/officeDocument/2006/relationships/image" Target="../media/fImage482626267673.png"></Relationship><Relationship Id="rId4" Type="http://schemas.openxmlformats.org/officeDocument/2006/relationships/image" Target="../media/fImage84936304664.png"></Relationship><Relationship Id="rId5" Type="http://schemas.openxmlformats.org/officeDocument/2006/relationships/image" Target="../media/fImage314706345141.png"></Relationship><Relationship Id="rId6" Type="http://schemas.openxmlformats.org/officeDocument/2006/relationships/image" Target="../media/fImage262946367711.png"></Relationship><Relationship Id="rId7" Type="http://schemas.openxmlformats.org/officeDocument/2006/relationships/slideLayout" Target="../slideLayouts/slideLayout2.xml"></Relationship></Relationships>
</file>

<file path=ppt/slides/_rels/slide17.xml.rels><?xml version="1.0" encoding="UTF-8"?>
<Relationships xmlns="http://schemas.openxmlformats.org/package/2006/relationships"><Relationship Id="rId2" Type="http://schemas.openxmlformats.org/officeDocument/2006/relationships/image" Target="../media/fImage103736618253.png"></Relationship><Relationship Id="rId3" Type="http://schemas.openxmlformats.org/officeDocument/2006/relationships/image" Target="../media/fImage156416636868.png"></Relationship><Relationship Id="rId4" Type="http://schemas.openxmlformats.org/officeDocument/2006/relationships/image" Target="../media/fImage257976645547.png"></Relationship><Relationship Id="rId5" Type="http://schemas.openxmlformats.org/officeDocument/2006/relationships/slideLayout" Target="../slideLayouts/slideLayout2.xml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909423306334.png"></Relationship><Relationship Id="rId3" Type="http://schemas.openxmlformats.org/officeDocument/2006/relationships/image" Target="../media/fImage571943316500.png"></Relationship></Relationships>
</file>

<file path=ppt/slides/_rels/slide19.xml.rels><?xml version="1.0" encoding="UTF-8"?>
<Relationships xmlns="http://schemas.openxmlformats.org/package/2006/relationships"><Relationship Id="rId2" Type="http://schemas.openxmlformats.org/officeDocument/2006/relationships/image" Target="../media/fImage120316537644.png"></Relationship><Relationship Id="rId3" Type="http://schemas.openxmlformats.org/officeDocument/2006/relationships/image" Target="../media/fImage96136542662.png"></Relationship><Relationship Id="rId4" Type="http://schemas.openxmlformats.org/officeDocument/2006/relationships/image" Target="../media/fImage322386652757.png"></Relationship><Relationship Id="rId5" Type="http://schemas.openxmlformats.org/officeDocument/2006/relationships/image" Target="../media/fImage2677466637.png"></Relationship><Relationship Id="rId6" Type="http://schemas.openxmlformats.org/officeDocument/2006/relationships/image" Target="../media/fImage400966672859.png"></Relationship><Relationship Id="rId7" Type="http://schemas.openxmlformats.org/officeDocument/2006/relationships/image" Target="../media/fImage371116688723.png"></Relationship><Relationship Id="rId8" Type="http://schemas.openxmlformats.org/officeDocument/2006/relationships/image" Target="../media/fImage389306699741.png"></Relationship><Relationship Id="rId9" Type="http://schemas.openxmlformats.org/officeDocument/2006/relationships/image" Target="../media/fImage422496707529.png"></Relationship><Relationship Id="rId10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5" Type="http://schemas.openxmlformats.org/officeDocument/2006/relationships/image" Target="../media/fImage2720834141.png"></Relationship><Relationship Id="rId6" Type="http://schemas.openxmlformats.org/officeDocument/2006/relationships/image" Target="../media/fImage376983428467.png"></Relationship><Relationship Id="rId7" Type="http://schemas.openxmlformats.org/officeDocument/2006/relationships/slideLayout" Target="../slideLayouts/slideLayout2.xml"></Relationship></Relationships>
</file>

<file path=ppt/slides/_rels/slide20.xml.rels><?xml version="1.0" encoding="UTF-8"?>
<Relationships xmlns="http://schemas.openxmlformats.org/package/2006/relationships"><Relationship Id="rId2" Type="http://schemas.openxmlformats.org/officeDocument/2006/relationships/image" Target="../media/fImage4014692778.png"></Relationship><Relationship Id="rId3" Type="http://schemas.openxmlformats.org/officeDocument/2006/relationships/image" Target="../media/fImage317246962316.png"></Relationship><Relationship Id="rId4" Type="http://schemas.openxmlformats.org/officeDocument/2006/relationships/slideLayout" Target="../slideLayouts/slideLayout2.xml"></Relationship></Relationships>
</file>

<file path=ppt/slides/_rels/slide21.xml.rels><?xml version="1.0" encoding="UTF-8"?>
<Relationships xmlns="http://schemas.openxmlformats.org/package/2006/relationships"><Relationship Id="rId2" Type="http://schemas.openxmlformats.org/officeDocument/2006/relationships/image" Target="../media/fImage317246973035.png"></Relationship><Relationship Id="rId3" Type="http://schemas.openxmlformats.org/officeDocument/2006/relationships/image" Target="../media/fImage80046982190.png"></Relationship><Relationship Id="rId4" Type="http://schemas.openxmlformats.org/officeDocument/2006/relationships/image" Target="../media/fImage813237041842.png"></Relationship><Relationship Id="rId5" Type="http://schemas.openxmlformats.org/officeDocument/2006/relationships/image" Target="../media/fImage47585710288.png"></Relationship><Relationship Id="rId6" Type="http://schemas.openxmlformats.org/officeDocument/2006/relationships/image" Target="../media/fImage52527713106.png"></Relationship><Relationship Id="rId7" Type="http://schemas.openxmlformats.org/officeDocument/2006/relationships/slideLayout" Target="../slideLayouts/slideLayout2.xml"></Relationship></Relationships>
</file>

<file path=ppt/slides/_rels/slide22.xml.rels><?xml version="1.0" encoding="UTF-8"?>
<Relationships xmlns="http://schemas.openxmlformats.org/package/2006/relationships"><Relationship Id="rId2" Type="http://schemas.openxmlformats.org/officeDocument/2006/relationships/image" Target="../media/fImage44247149040.png"></Relationship><Relationship Id="rId3" Type="http://schemas.openxmlformats.org/officeDocument/2006/relationships/image" Target="../media/fImage64407158942.png"></Relationship><Relationship Id="rId4" Type="http://schemas.openxmlformats.org/officeDocument/2006/relationships/image" Target="../media/fImage65447169264.png"></Relationship><Relationship Id="rId5" Type="http://schemas.openxmlformats.org/officeDocument/2006/relationships/image" Target="../media/fImage69607172648.png"></Relationship><Relationship Id="rId6" Type="http://schemas.openxmlformats.org/officeDocument/2006/relationships/slideLayout" Target="../slideLayouts/slideLayout2.xml"></Relationship></Relationships>
</file>

<file path=ppt/slides/_rels/slide23.xml.rels><?xml version="1.0" encoding="UTF-8"?>
<Relationships xmlns="http://schemas.openxmlformats.org/package/2006/relationships"><Relationship Id="rId2" Type="http://schemas.openxmlformats.org/officeDocument/2006/relationships/image" Target="../media/fImage34467187446.png"></Relationship><Relationship Id="rId3" Type="http://schemas.openxmlformats.org/officeDocument/2006/relationships/image" Target="../media/fImage49607203805.png"></Relationship><Relationship Id="rId4" Type="http://schemas.openxmlformats.org/officeDocument/2006/relationships/image" Target="../media/fImage51117215890.png"></Relationship><Relationship Id="rId5" Type="http://schemas.openxmlformats.org/officeDocument/2006/relationships/image" Target="../media/fImage53047226729.png"></Relationship><Relationship Id="rId6" Type="http://schemas.openxmlformats.org/officeDocument/2006/relationships/slideLayout" Target="../slideLayouts/slideLayout2.xml"></Relationship></Relationships>
</file>

<file path=ppt/slides/_rels/slide24.xml.rels><?xml version="1.0" encoding="UTF-8"?>
<Relationships xmlns="http://schemas.openxmlformats.org/package/2006/relationships"><Relationship Id="rId2" Type="http://schemas.openxmlformats.org/officeDocument/2006/relationships/image" Target="../media/fImage134317234370.png"></Relationship><Relationship Id="rId3" Type="http://schemas.openxmlformats.org/officeDocument/2006/relationships/image" Target="../media/fImage204347245350.png"></Relationship><Relationship Id="rId4" Type="http://schemas.openxmlformats.org/officeDocument/2006/relationships/image" Target="../media/fImage108297255006.png"></Relationship><Relationship Id="rId5" Type="http://schemas.openxmlformats.org/officeDocument/2006/relationships/image" Target="../media/fImage73447261101.png"></Relationship><Relationship Id="rId6" Type="http://schemas.openxmlformats.org/officeDocument/2006/relationships/image" Target="../media/fImage45847284393.png"></Relationship><Relationship Id="rId7" Type="http://schemas.openxmlformats.org/officeDocument/2006/relationships/slideLayout" Target="../slideLayouts/slideLayout2.xml"></Relationship></Relationships>
</file>

<file path=ppt/slides/_rels/slide25.xml.rels><?xml version="1.0" encoding="UTF-8"?>
<Relationships xmlns="http://schemas.openxmlformats.org/package/2006/relationships"><Relationship Id="rId2" Type="http://schemas.openxmlformats.org/officeDocument/2006/relationships/image" Target="../media/fImage77857293548.png"></Relationship><Relationship Id="rId3" Type="http://schemas.openxmlformats.org/officeDocument/2006/relationships/image" Target="../media/fImage60537309629.png"></Relationship><Relationship Id="rId4" Type="http://schemas.openxmlformats.org/officeDocument/2006/relationships/image" Target="../media/fImage188337322623.png"></Relationship><Relationship Id="rId5" Type="http://schemas.openxmlformats.org/officeDocument/2006/relationships/image" Target="../media/fImage78357334084.png"></Relationship><Relationship Id="rId6" Type="http://schemas.openxmlformats.org/officeDocument/2006/relationships/slideLayout" Target="../slideLayouts/slideLayout2.xml"></Relationship></Relationships>
</file>

<file path=ppt/slides/_rels/slide26.xml.rels><?xml version="1.0" encoding="UTF-8"?>
<Relationships xmlns="http://schemas.openxmlformats.org/package/2006/relationships"><Relationship Id="rId2" Type="http://schemas.openxmlformats.org/officeDocument/2006/relationships/image" Target="../media/fImage80887419954.png"></Relationship><Relationship Id="rId3" Type="http://schemas.openxmlformats.org/officeDocument/2006/relationships/image" Target="../media/fImage263167428756.png"></Relationship><Relationship Id="rId4" Type="http://schemas.openxmlformats.org/officeDocument/2006/relationships/image" Target="../media/fImage131577431840.png"></Relationship><Relationship Id="rId5" Type="http://schemas.openxmlformats.org/officeDocument/2006/relationships/image" Target="../media/fImage131537454966.png"></Relationship><Relationship Id="rId6" Type="http://schemas.openxmlformats.org/officeDocument/2006/relationships/image" Target="../media/fImage78437467376.png"></Relationship><Relationship Id="rId7" Type="http://schemas.openxmlformats.org/officeDocument/2006/relationships/image" Target="../media/fImage74767473931.png"></Relationship><Relationship Id="rId8" Type="http://schemas.openxmlformats.org/officeDocument/2006/relationships/slideLayout" Target="../slideLayouts/slideLayout2.xml"></Relationship></Relationships>
</file>

<file path=ppt/slides/_rels/slide27.xml.rels><?xml version="1.0" encoding="UTF-8"?>
<Relationships xmlns="http://schemas.openxmlformats.org/package/2006/relationships"><Relationship Id="rId2" Type="http://schemas.openxmlformats.org/officeDocument/2006/relationships/image" Target="../media/fImage54187596308.png"></Relationship><Relationship Id="rId3" Type="http://schemas.openxmlformats.org/officeDocument/2006/relationships/image" Target="../media/fImage69857606944.png"></Relationship><Relationship Id="rId4" Type="http://schemas.openxmlformats.org/officeDocument/2006/relationships/image" Target="../media/fImage40727612439.png"></Relationship><Relationship Id="rId5" Type="http://schemas.openxmlformats.org/officeDocument/2006/relationships/slideLayout" Target="../slideLayouts/slideLayout2.xml"></Relationship></Relationships>
</file>

<file path=ppt/slides/_rels/slide2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20315148467.png"></Relationship><Relationship Id="rId3" Type="http://schemas.openxmlformats.org/officeDocument/2006/relationships/image" Target="../media/fImage96135166334.png"></Relationship><Relationship Id="rId4" Type="http://schemas.openxmlformats.org/officeDocument/2006/relationships/image" Target="../media/fImage367585176500.png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46945239169.png"></Relationship><Relationship Id="rId3" Type="http://schemas.openxmlformats.org/officeDocument/2006/relationships/image" Target="../media/fImage54865245724.png"></Relationship><Relationship Id="rId4" Type="http://schemas.openxmlformats.org/officeDocument/2006/relationships/image" Target="../media/fImage70835251478.png"></Relationship><Relationship Id="rId5" Type="http://schemas.openxmlformats.org/officeDocument/2006/relationships/image" Target="../media/fImage377335319358.png"></Relationship><Relationship Id="rId6" Type="http://schemas.openxmlformats.org/officeDocument/2006/relationships/image" Target="../media/fImage161965226962.png"></Relationship><Relationship Id="rId7" Type="http://schemas.openxmlformats.org/officeDocument/2006/relationships/image" Target="../media/fImage150455334464.png"></Relationship><Relationship Id="rId8" Type="http://schemas.openxmlformats.org/officeDocument/2006/relationships/image" Target="../media/fImage332765355705.png"></Relationship><Relationship Id="rId9" Type="http://schemas.openxmlformats.org/officeDocument/2006/relationships/image" Target="../media/fImage388775368145.png"></Relationship><Relationship Id="rId10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298565383281.png"></Relationship><Relationship Id="rId3" Type="http://schemas.openxmlformats.org/officeDocument/2006/relationships/image" Target="../media/fImage45125436827.png"></Relationship><Relationship Id="rId4" Type="http://schemas.openxmlformats.org/officeDocument/2006/relationships/image" Target="../media/fImage47655479961.png"></Relationship><Relationship Id="rId5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62801548491.png"></Relationship><Relationship Id="rId3" Type="http://schemas.openxmlformats.org/officeDocument/2006/relationships/image" Target="../media/fImage669065512995.png"></Relationship><Relationship Id="rId4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483135601942.png"></Relationship><Relationship Id="rId3" Type="http://schemas.openxmlformats.org/officeDocument/2006/relationships/image" Target="../media/fImage47655644827.png"></Relationship><Relationship Id="rId4" Type="http://schemas.openxmlformats.org/officeDocument/2006/relationships/image" Target="../media/fImage166815705436.png"></Relationship><Relationship Id="rId5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802495712391.png"></Relationship><Relationship Id="rId3" Type="http://schemas.openxmlformats.org/officeDocument/2006/relationships/image" Target="../media/fImage462355724604.png"></Relationship><Relationship Id="rId4" Type="http://schemas.openxmlformats.org/officeDocument/2006/relationships/image" Target="../media/fImage166815743902.png"></Relationship><Relationship Id="rId5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51029580153.png"></Relationship><Relationship Id="rId3" Type="http://schemas.openxmlformats.org/officeDocument/2006/relationships/image" Target="../media/fImage53885582292.png"></Relationship><Relationship Id="rId4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 rot="0">
            <a:off x="914400" y="2130425"/>
            <a:ext cx="10363835" cy="147066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 lang="ko-KR" altLang="en-US"/>
              <a:t>프로젝트 </a:t>
            </a:r>
            <a:r>
              <a:rPr lang="ko-KR" altLang="en-US"/>
              <a:t>발</a:t>
            </a:r>
            <a:r>
              <a:rPr lang="ko-KR" altLang="en-US"/>
              <a:t>표</a:t>
            </a:r>
            <a:endParaRPr lang="ko-KR" altLang="en-US"/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 rot="0">
            <a:off x="1828800" y="3886200"/>
            <a:ext cx="8535035" cy="175323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/>
            <a:r>
              <a:rPr lang="ko-KR" altLang="en-US" sz="2000"/>
              <a:t>4조 </a:t>
            </a:r>
            <a:r>
              <a:rPr lang="ko-KR" altLang="en-US" sz="2000"/>
              <a:t>: </a:t>
            </a:r>
            <a:r>
              <a:rPr lang="ko-KR" altLang="en-US" sz="2000"/>
              <a:t>김민수,</a:t>
            </a:r>
            <a:r>
              <a:rPr lang="ko-KR" altLang="en-US" sz="2000"/>
              <a:t> </a:t>
            </a:r>
            <a:r>
              <a:rPr lang="ko-KR" altLang="en-US" sz="2000"/>
              <a:t>김영산,</a:t>
            </a:r>
            <a:r>
              <a:rPr lang="ko-KR" altLang="en-US" sz="2000"/>
              <a:t> 박유</a:t>
            </a:r>
            <a:r>
              <a:rPr lang="ko-KR" altLang="en-US" sz="2000"/>
              <a:t>정,</a:t>
            </a:r>
            <a:r>
              <a:rPr lang="ko-KR" altLang="en-US" sz="2000"/>
              <a:t> 이경</a:t>
            </a:r>
            <a:r>
              <a:rPr lang="ko-KR" altLang="en-US" sz="2000"/>
              <a:t>미,</a:t>
            </a:r>
            <a:r>
              <a:rPr lang="ko-KR" altLang="en-US" sz="2000"/>
              <a:t> 이인</a:t>
            </a:r>
            <a:r>
              <a:rPr lang="ko-KR" altLang="en-US" sz="2000"/>
              <a:t>석,</a:t>
            </a:r>
            <a:r>
              <a:rPr lang="ko-KR" altLang="en-US" sz="2000"/>
              <a:t> 장성</a:t>
            </a:r>
            <a:r>
              <a:rPr lang="ko-KR" altLang="en-US" sz="2000"/>
              <a:t>준 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묵찌빠 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게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임 회원가입 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S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e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rvice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>
              <a:buFont typeface="Arial"/>
              <a:buChar char="•"/>
            </a:pPr>
            <a:endParaRPr lang="ko-KR" altLang="en-US" sz="3200"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4" name="그림 7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55395" y="1197610"/>
            <a:ext cx="4378325" cy="4763770"/>
          </a:xfrm>
          <a:prstGeom prst="rect"/>
          <a:noFill/>
        </p:spPr>
      </p:pic>
      <p:sp>
        <p:nvSpPr>
          <p:cNvPr id="5" name="도형 77"/>
          <p:cNvSpPr>
            <a:spLocks/>
          </p:cNvSpPr>
          <p:nvPr/>
        </p:nvSpPr>
        <p:spPr>
          <a:xfrm rot="0">
            <a:off x="1430020" y="4083050"/>
            <a:ext cx="3351530" cy="491490"/>
          </a:xfrm>
          <a:prstGeom prst="rect"/>
          <a:noFill/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342900" indent="-342900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" name="그림 7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801995" y="1264920"/>
            <a:ext cx="4429760" cy="762635"/>
          </a:xfrm>
          <a:prstGeom prst="rect"/>
          <a:noFill/>
        </p:spPr>
      </p:pic>
      <p:cxnSp>
        <p:nvCxnSpPr>
          <p:cNvPr id="7" name="도형 79"/>
          <p:cNvCxnSpPr/>
          <p:nvPr/>
        </p:nvCxnSpPr>
        <p:spPr>
          <a:xfrm rot="0" flipV="1">
            <a:off x="4737735" y="1421130"/>
            <a:ext cx="1077595" cy="2637790"/>
          </a:xfrm>
          <a:prstGeom prst="straightConnector1"/>
          <a:ln w="9525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묵찌빠 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게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임 로그인 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성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공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>
              <a:buFont typeface="Arial"/>
              <a:buChar char="•"/>
            </a:pPr>
            <a:endParaRPr lang="ko-KR" altLang="en-US" sz="3200"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4" name="그림 8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77290" y="1664335"/>
            <a:ext cx="3515360" cy="2496185"/>
          </a:xfrm>
          <a:prstGeom prst="rect"/>
          <a:noFill/>
        </p:spPr>
      </p:pic>
      <p:pic>
        <p:nvPicPr>
          <p:cNvPr id="5" name="그림 8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76020" y="4225290"/>
            <a:ext cx="3743325" cy="2270125"/>
          </a:xfrm>
          <a:prstGeom prst="rect"/>
          <a:noFill/>
        </p:spPr>
      </p:pic>
      <p:pic>
        <p:nvPicPr>
          <p:cNvPr id="6" name="그림 8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121275" y="1662430"/>
            <a:ext cx="5508625" cy="5151120"/>
          </a:xfrm>
          <a:prstGeom prst="rect"/>
          <a:noFill/>
        </p:spPr>
      </p:pic>
      <p:cxnSp>
        <p:nvCxnSpPr>
          <p:cNvPr id="7" name="도형 84"/>
          <p:cNvCxnSpPr/>
          <p:nvPr/>
        </p:nvCxnSpPr>
        <p:spPr>
          <a:xfrm rot="0" flipV="1">
            <a:off x="2394585" y="1783080"/>
            <a:ext cx="2688590" cy="1311275"/>
          </a:xfrm>
          <a:prstGeom prst="straightConnector1"/>
          <a:ln w="9525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도형 86"/>
          <p:cNvSpPr>
            <a:spLocks/>
          </p:cNvSpPr>
          <p:nvPr/>
        </p:nvSpPr>
        <p:spPr>
          <a:xfrm rot="0">
            <a:off x="5607685" y="5581650"/>
            <a:ext cx="2576195" cy="525780"/>
          </a:xfrm>
          <a:prstGeom prst="rect"/>
          <a:noFill/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342900" indent="-342900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묵찌빠 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게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임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>
              <a:buFont typeface="Arial"/>
              <a:buChar char="•"/>
            </a:pPr>
            <a:endParaRPr lang="ko-KR" altLang="en-US" sz="3200"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4" name="그림 8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592060" y="1600835"/>
            <a:ext cx="3253740" cy="2422525"/>
          </a:xfrm>
          <a:prstGeom prst="rect"/>
          <a:noFill/>
        </p:spPr>
      </p:pic>
      <p:pic>
        <p:nvPicPr>
          <p:cNvPr id="5" name="그림 8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63650" y="1598295"/>
            <a:ext cx="5944235" cy="2524760"/>
          </a:xfrm>
          <a:prstGeom prst="rect"/>
          <a:noFill/>
        </p:spPr>
      </p:pic>
      <p:sp>
        <p:nvSpPr>
          <p:cNvPr id="6" name="도형 88"/>
          <p:cNvSpPr>
            <a:spLocks/>
          </p:cNvSpPr>
          <p:nvPr/>
        </p:nvSpPr>
        <p:spPr>
          <a:xfrm rot="0">
            <a:off x="1903730" y="2980055"/>
            <a:ext cx="4832985" cy="233680"/>
          </a:xfrm>
          <a:prstGeom prst="rect"/>
          <a:noFill/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342900" indent="-342900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" name="그림 8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586980" y="4019550"/>
            <a:ext cx="3757930" cy="29838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묵찌빠 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게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임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>
              <a:buFont typeface="Arial"/>
              <a:buChar char="•"/>
            </a:pPr>
            <a:endParaRPr lang="ko-KR" altLang="en-US" sz="3200"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4" name="그림 9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490720" y="1686560"/>
            <a:ext cx="5277485" cy="3658235"/>
          </a:xfrm>
          <a:prstGeom prst="rect"/>
          <a:noFill/>
        </p:spPr>
      </p:pic>
      <p:pic>
        <p:nvPicPr>
          <p:cNvPr id="5" name="그림 9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14425" y="1687195"/>
            <a:ext cx="3253740" cy="2422525"/>
          </a:xfrm>
          <a:prstGeom prst="rect"/>
          <a:noFill/>
        </p:spPr>
      </p:pic>
      <p:cxnSp>
        <p:nvCxnSpPr>
          <p:cNvPr id="6" name="도형 93"/>
          <p:cNvCxnSpPr/>
          <p:nvPr/>
        </p:nvCxnSpPr>
        <p:spPr>
          <a:xfrm rot="0" flipV="1">
            <a:off x="2463800" y="2670175"/>
            <a:ext cx="2644775" cy="129540"/>
          </a:xfrm>
          <a:prstGeom prst="straightConnector1"/>
          <a:ln w="9525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도형 94"/>
          <p:cNvCxnSpPr/>
          <p:nvPr/>
        </p:nvCxnSpPr>
        <p:spPr>
          <a:xfrm rot="0" flipV="1">
            <a:off x="2595880" y="2937510"/>
            <a:ext cx="2495550" cy="123190"/>
          </a:xfrm>
          <a:prstGeom prst="straightConnector1"/>
          <a:ln w="9525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도형 95"/>
          <p:cNvCxnSpPr/>
          <p:nvPr/>
        </p:nvCxnSpPr>
        <p:spPr>
          <a:xfrm rot="0" flipV="1">
            <a:off x="2346325" y="3161030"/>
            <a:ext cx="2745105" cy="175895"/>
          </a:xfrm>
          <a:prstGeom prst="straightConnector1"/>
          <a:ln w="9525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도형 96"/>
          <p:cNvCxnSpPr/>
          <p:nvPr/>
        </p:nvCxnSpPr>
        <p:spPr>
          <a:xfrm rot="0" flipV="1">
            <a:off x="3414395" y="3411220"/>
            <a:ext cx="1677035" cy="235585"/>
          </a:xfrm>
          <a:prstGeom prst="straightConnector1"/>
          <a:ln w="9525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묵찌빠 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게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임 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게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임 p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art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>
              <a:buFont typeface="Arial"/>
              <a:buChar char="•"/>
            </a:pPr>
            <a:endParaRPr lang="ko-KR" altLang="en-US" sz="3200"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4" name="그림 9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79500" y="1498600"/>
            <a:ext cx="5063490" cy="4625975"/>
          </a:xfrm>
          <a:prstGeom prst="rect"/>
          <a:noFill/>
        </p:spPr>
      </p:pic>
      <p:pic>
        <p:nvPicPr>
          <p:cNvPr id="5" name="그림 9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898265" y="1507490"/>
            <a:ext cx="4965700" cy="4617720"/>
          </a:xfrm>
          <a:prstGeom prst="rect"/>
          <a:noFill/>
        </p:spPr>
      </p:pic>
      <p:pic>
        <p:nvPicPr>
          <p:cNvPr id="6" name="그림 9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93460" y="1498600"/>
            <a:ext cx="4639945" cy="4298950"/>
          </a:xfrm>
          <a:prstGeom prst="rect"/>
          <a:noFill/>
        </p:spPr>
      </p:pic>
      <p:pic>
        <p:nvPicPr>
          <p:cNvPr id="7" name="그림 10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705090" y="1501775"/>
            <a:ext cx="3277235" cy="3734435"/>
          </a:xfrm>
          <a:prstGeom prst="rect"/>
          <a:noFill/>
        </p:spPr>
      </p:pic>
      <p:pic>
        <p:nvPicPr>
          <p:cNvPr id="8" name="그림 10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707630" y="5194300"/>
            <a:ext cx="3915410" cy="248285"/>
          </a:xfrm>
          <a:prstGeom prst="rect"/>
          <a:noFill/>
        </p:spPr>
      </p:pic>
      <p:pic>
        <p:nvPicPr>
          <p:cNvPr id="9" name="그림 10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619250" y="3092450"/>
            <a:ext cx="2109470" cy="1771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1" animBg="1"/>
      <p:bldP spid="7" grpId="2" animBg="1"/>
      <p:bldP spid="8" grpId="3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묵찌빠 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게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임 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게임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 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종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료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>
              <a:buFont typeface="Arial"/>
              <a:buChar char="•"/>
            </a:pPr>
            <a:endParaRPr lang="ko-KR" altLang="en-US" sz="3200"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4" name="그림 10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70635" y="1656715"/>
            <a:ext cx="4134485" cy="2324735"/>
          </a:xfrm>
          <a:prstGeom prst="rect"/>
          <a:noFill/>
        </p:spPr>
      </p:pic>
      <p:pic>
        <p:nvPicPr>
          <p:cNvPr id="5" name="그림 10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464810" y="1654175"/>
            <a:ext cx="4439285" cy="37344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묵찌빠 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게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임 랭킹보기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>
              <a:buFont typeface="Arial"/>
              <a:buChar char="•"/>
            </a:pPr>
            <a:endParaRPr lang="ko-KR" altLang="en-US" sz="3200"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5" name="그림 10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00430" y="1311275"/>
            <a:ext cx="4439285" cy="3734435"/>
          </a:xfrm>
          <a:prstGeom prst="rect"/>
          <a:noFill/>
        </p:spPr>
      </p:pic>
      <p:grpSp>
        <p:nvGrpSpPr>
          <p:cNvPr id="12" name="그룹 117"/>
          <p:cNvGrpSpPr>
            <a:grpSpLocks/>
          </p:cNvGrpSpPr>
          <p:nvPr/>
        </p:nvGrpSpPr>
        <p:grpSpPr>
          <a:xfrm rot="0">
            <a:off x="4296410" y="2297430"/>
            <a:ext cx="7758430" cy="1941830"/>
            <a:chOff x="4296410" y="2297430"/>
            <a:chExt cx="7758430" cy="1941830"/>
          </a:xfrm>
        </p:grpSpPr>
        <p:pic>
          <p:nvPicPr>
            <p:cNvPr id="4" name="그림 10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4296410" y="2297430"/>
              <a:ext cx="7758430" cy="1941830"/>
            </a:xfrm>
            <a:prstGeom prst="rect"/>
            <a:noFill/>
          </p:spPr>
        </p:pic>
        <p:sp>
          <p:nvSpPr>
            <p:cNvPr id="6" name="도형 109"/>
            <p:cNvSpPr>
              <a:spLocks/>
            </p:cNvSpPr>
            <p:nvPr/>
          </p:nvSpPr>
          <p:spPr>
            <a:xfrm rot="0">
              <a:off x="4478655" y="3632200"/>
              <a:ext cx="3312795" cy="490220"/>
            </a:xfrm>
            <a:prstGeom prst="rect"/>
            <a:noFill/>
            <a:ln w="25400" cap="flat" cmpd="sng">
              <a:solidFill>
                <a:srgbClr val="FF00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342900" indent="-342900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3" name="그룹 118"/>
          <p:cNvGrpSpPr>
            <a:grpSpLocks/>
          </p:cNvGrpSpPr>
          <p:nvPr/>
        </p:nvGrpSpPr>
        <p:grpSpPr>
          <a:xfrm rot="0">
            <a:off x="6971665" y="2298700"/>
            <a:ext cx="4396740" cy="469265"/>
            <a:chOff x="6971665" y="2298700"/>
            <a:chExt cx="4396740" cy="469265"/>
          </a:xfrm>
        </p:grpSpPr>
        <p:pic>
          <p:nvPicPr>
            <p:cNvPr id="7" name="그림 11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7248525" y="2298700"/>
              <a:ext cx="4119880" cy="436245"/>
            </a:xfrm>
            <a:prstGeom prst="rect"/>
            <a:noFill/>
          </p:spPr>
        </p:pic>
        <p:cxnSp>
          <p:nvCxnSpPr>
            <p:cNvPr id="8" name="도형 111"/>
            <p:cNvCxnSpPr/>
            <p:nvPr/>
          </p:nvCxnSpPr>
          <p:spPr>
            <a:xfrm rot="0" flipV="1">
              <a:off x="6971665" y="2407920"/>
              <a:ext cx="259715" cy="360045"/>
            </a:xfrm>
            <a:prstGeom prst="straightConnector1"/>
            <a:ln w="9525" cap="flat" cmpd="sng">
              <a:solidFill>
                <a:srgbClr val="FF0000">
                  <a:alpha val="100000"/>
                </a:srgbClr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19"/>
          <p:cNvGrpSpPr>
            <a:grpSpLocks/>
          </p:cNvGrpSpPr>
          <p:nvPr/>
        </p:nvGrpSpPr>
        <p:grpSpPr>
          <a:xfrm rot="0">
            <a:off x="6630670" y="2646680"/>
            <a:ext cx="5558155" cy="3076575"/>
            <a:chOff x="6630670" y="2646680"/>
            <a:chExt cx="5558155" cy="3076575"/>
          </a:xfrm>
        </p:grpSpPr>
        <p:pic>
          <p:nvPicPr>
            <p:cNvPr id="9" name="그림 114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6630670" y="4363720"/>
              <a:ext cx="5558155" cy="1359535"/>
            </a:xfrm>
            <a:prstGeom prst="rect"/>
            <a:noFill/>
          </p:spPr>
        </p:pic>
        <p:cxnSp>
          <p:nvCxnSpPr>
            <p:cNvPr id="10" name="도형 115"/>
            <p:cNvCxnSpPr/>
            <p:nvPr/>
          </p:nvCxnSpPr>
          <p:spPr>
            <a:xfrm rot="0" flipH="1">
              <a:off x="8217535" y="2646680"/>
              <a:ext cx="1259205" cy="1793240"/>
            </a:xfrm>
            <a:prstGeom prst="straightConnector1"/>
            <a:ln w="9525" cap="flat" cmpd="sng">
              <a:solidFill>
                <a:srgbClr val="FF0000">
                  <a:alpha val="100000"/>
                </a:srgbClr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그림 11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99160" y="5199380"/>
            <a:ext cx="8555990" cy="11976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1" animBg="1"/>
      <p:bldP spid="14" grpId="2" animBg="1"/>
      <p:bldP spid="11" grpId="3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학생 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관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리 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프로그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램 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설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계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>
              <a:buFont typeface="Arial"/>
              <a:buChar char="•"/>
            </a:pPr>
            <a:endParaRPr lang="ko-KR" altLang="en-US" sz="3200"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4" name="그림 1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28395" y="1593850"/>
            <a:ext cx="3449955" cy="3916045"/>
          </a:xfrm>
          <a:prstGeom prst="rect"/>
          <a:noFill/>
        </p:spPr>
      </p:pic>
      <p:pic>
        <p:nvPicPr>
          <p:cNvPr id="5" name="그림 1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93590" y="1598930"/>
            <a:ext cx="3867785" cy="3582035"/>
          </a:xfrm>
          <a:prstGeom prst="rect"/>
          <a:noFill/>
        </p:spPr>
      </p:pic>
      <p:pic>
        <p:nvPicPr>
          <p:cNvPr id="6" name="그림 12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63560" y="1593850"/>
            <a:ext cx="4334510" cy="49060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609600" y="274955"/>
            <a:ext cx="10974070" cy="11442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학생 관리 프로그램 설계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609600" y="1600200"/>
            <a:ext cx="10974070" cy="452755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>
              <a:buFont typeface="Arial"/>
              <a:buChar char="•"/>
            </a:pPr>
            <a:endParaRPr lang="ko-KR" altLang="en-US" sz="3200"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4" name="그림 1" descr="C:/Users/admin/AppData/Roaming/PolarisOffice/ETemp/1020_19055120/fImage90942330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07390" y="1205865"/>
            <a:ext cx="5581650" cy="3738880"/>
          </a:xfrm>
          <a:prstGeom prst="rect"/>
          <a:noFill/>
        </p:spPr>
      </p:pic>
      <p:pic>
        <p:nvPicPr>
          <p:cNvPr id="5" name="그림 2" descr="C:/Users/admin/AppData/Roaming/PolarisOffice/ETemp/1020_19055120/fImage57194331650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193790" y="1209040"/>
            <a:ext cx="5633720" cy="247840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학생 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관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리 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프로그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램 M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ainRouter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>
              <a:buFont typeface="Arial"/>
              <a:buChar char="•"/>
            </a:pPr>
            <a:endParaRPr lang="ko-KR" altLang="en-US" sz="3200"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4" name="그림 1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29030" y="1651635"/>
            <a:ext cx="3439160" cy="1143635"/>
          </a:xfrm>
          <a:prstGeom prst="rect"/>
          <a:noFill/>
        </p:spPr>
      </p:pic>
      <p:pic>
        <p:nvPicPr>
          <p:cNvPr id="5" name="그림 12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41095" y="2794635"/>
            <a:ext cx="3105785" cy="1457960"/>
          </a:xfrm>
          <a:prstGeom prst="rect"/>
          <a:noFill/>
        </p:spPr>
      </p:pic>
      <p:sp>
        <p:nvSpPr>
          <p:cNvPr id="6" name="도형 122"/>
          <p:cNvSpPr>
            <a:spLocks/>
          </p:cNvSpPr>
          <p:nvPr/>
        </p:nvSpPr>
        <p:spPr>
          <a:xfrm rot="0">
            <a:off x="2377440" y="3557270"/>
            <a:ext cx="1137920" cy="328295"/>
          </a:xfrm>
          <a:prstGeom prst="roundRect"/>
          <a:noFill/>
          <a:ln w="25400" cap="flat" cmpd="sng">
            <a:solidFill>
              <a:srgbClr val="FFFF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" name="그림 12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745990" y="1568450"/>
            <a:ext cx="6601460" cy="1858010"/>
          </a:xfrm>
          <a:prstGeom prst="rect"/>
          <a:noFill/>
        </p:spPr>
      </p:pic>
      <p:pic>
        <p:nvPicPr>
          <p:cNvPr id="8" name="그림 12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826510" y="3423920"/>
            <a:ext cx="3418205" cy="1997075"/>
          </a:xfrm>
          <a:prstGeom prst="rect"/>
          <a:noFill/>
        </p:spPr>
      </p:pic>
      <p:pic>
        <p:nvPicPr>
          <p:cNvPr id="9" name="그림 12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890770" y="3444240"/>
            <a:ext cx="3167380" cy="2320290"/>
          </a:xfrm>
          <a:prstGeom prst="rect"/>
          <a:noFill/>
        </p:spPr>
      </p:pic>
      <p:pic>
        <p:nvPicPr>
          <p:cNvPr id="10" name="그림 13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894070" y="3428365"/>
            <a:ext cx="3487420" cy="2590800"/>
          </a:xfrm>
          <a:prstGeom prst="rect"/>
          <a:noFill/>
        </p:spPr>
      </p:pic>
      <p:pic>
        <p:nvPicPr>
          <p:cNvPr id="11" name="그림 131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633845" y="3433445"/>
            <a:ext cx="3874770" cy="2830830"/>
          </a:xfrm>
          <a:prstGeom prst="rect"/>
          <a:noFill/>
        </p:spPr>
      </p:pic>
      <p:pic>
        <p:nvPicPr>
          <p:cNvPr id="12" name="그림 13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432675" y="3446780"/>
            <a:ext cx="4036695" cy="298450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1" animBg="1"/>
      <p:bldP spid="10" grpId="2" animBg="1"/>
      <p:bldP spid="11" grpId="3" animBg="1"/>
      <p:bldP spid="12" grpId="4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4070" cy="11442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>
              <a:buFontTx/>
              <a:buNone/>
            </a:pPr>
            <a:r>
              <a:rPr lang="ko-KR" altLang="en-US"/>
              <a:t>묵찌빠 게임 </a:t>
            </a:r>
            <a:r>
              <a:rPr lang="ko-KR" altLang="en-US"/>
              <a:t>설계</a:t>
            </a:r>
            <a:endParaRPr lang="ko-KR" altLang="en-US"/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>
              <a:buFont typeface="Arial"/>
              <a:buChar char="•"/>
            </a:pPr>
            <a:endParaRPr lang="ko-KR" altLang="en-US"/>
          </a:p>
        </p:txBody>
      </p:sp>
      <p:pic>
        <p:nvPicPr>
          <p:cNvPr id="4" name="그림 3" descr="C:/Users/admin/AppData/Roaming/PolarisOffice/ETemp/1020_19055120/fImage272083414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669280" y="2842895"/>
            <a:ext cx="5632450" cy="3601085"/>
          </a:xfrm>
          <a:prstGeom prst="rect"/>
          <a:noFill/>
        </p:spPr>
      </p:pic>
      <p:pic>
        <p:nvPicPr>
          <p:cNvPr id="5" name="그림 4" descr="C:/Users/admin/AppData/Roaming/PolarisOffice/ETemp/1020_19055120/fImage376983428467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9325" y="1748155"/>
            <a:ext cx="4443730" cy="460057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학생 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관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리 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프로그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램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>
              <a:buFont typeface="Arial"/>
              <a:buChar char="•"/>
            </a:pPr>
            <a:endParaRPr lang="ko-KR" altLang="en-US" sz="3200"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4" name="그림 13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2975" y="1599565"/>
            <a:ext cx="4448810" cy="3115945"/>
          </a:xfrm>
          <a:prstGeom prst="rect"/>
          <a:noFill/>
        </p:spPr>
      </p:pic>
      <p:sp>
        <p:nvSpPr>
          <p:cNvPr id="5" name="텍스트 상자 134"/>
          <p:cNvSpPr txBox="1">
            <a:spLocks/>
          </p:cNvSpPr>
          <p:nvPr/>
        </p:nvSpPr>
        <p:spPr>
          <a:xfrm rot="0">
            <a:off x="2767965" y="2416810"/>
            <a:ext cx="1690370" cy="37020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solidFill>
                  <a:srgbClr val="FF0000"/>
                </a:solidFill>
                <a:latin typeface="맑은 고딕" charset="0"/>
                <a:ea typeface="맑은 고딕" charset="0"/>
              </a:rPr>
              <a:t>s</a:t>
            </a:r>
            <a:r>
              <a:rPr lang="ko-KR" sz="1800">
                <a:solidFill>
                  <a:srgbClr val="FF0000"/>
                </a:solidFill>
                <a:latin typeface="맑은 고딕" charset="0"/>
                <a:ea typeface="맑은 고딕" charset="0"/>
              </a:rPr>
              <a:t>how()</a:t>
            </a:r>
            <a:endParaRPr lang="ko-KR" altLang="en-US" sz="18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135"/>
          <p:cNvSpPr txBox="1">
            <a:spLocks/>
          </p:cNvSpPr>
          <p:nvPr/>
        </p:nvSpPr>
        <p:spPr>
          <a:xfrm rot="0">
            <a:off x="3378835" y="1596390"/>
            <a:ext cx="1690370" cy="37020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solidFill>
                  <a:srgbClr val="FF0000"/>
                </a:solidFill>
                <a:latin typeface="맑은 고딕" charset="0"/>
                <a:ea typeface="맑은 고딕" charset="0"/>
              </a:rPr>
              <a:t>c</a:t>
            </a:r>
            <a:r>
              <a:rPr lang="ko-KR" sz="1800">
                <a:solidFill>
                  <a:srgbClr val="FF0000"/>
                </a:solidFill>
                <a:latin typeface="맑은 고딕" charset="0"/>
                <a:ea typeface="맑은 고딕" charset="0"/>
              </a:rPr>
              <a:t>ommon</a:t>
            </a:r>
            <a:r>
              <a:rPr lang="ko-KR" sz="1800">
                <a:solidFill>
                  <a:srgbClr val="FF0000"/>
                </a:solidFill>
                <a:latin typeface="맑은 고딕" charset="0"/>
                <a:ea typeface="맑은 고딕" charset="0"/>
              </a:rPr>
              <a:t>()</a:t>
            </a:r>
            <a:endParaRPr lang="ko-KR" altLang="en-US" sz="18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136"/>
          <p:cNvSpPr txBox="1">
            <a:spLocks/>
          </p:cNvSpPr>
          <p:nvPr/>
        </p:nvSpPr>
        <p:spPr>
          <a:xfrm rot="0">
            <a:off x="2810510" y="4341495"/>
            <a:ext cx="1690370" cy="37020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solidFill>
                  <a:srgbClr val="FF0000"/>
                </a:solidFill>
                <a:latin typeface="맑은 고딕" charset="0"/>
                <a:ea typeface="맑은 고딕" charset="0"/>
              </a:rPr>
              <a:t>p</a:t>
            </a:r>
            <a:r>
              <a:rPr lang="ko-KR" sz="1800">
                <a:solidFill>
                  <a:srgbClr val="FF0000"/>
                </a:solidFill>
                <a:latin typeface="맑은 고딕" charset="0"/>
                <a:ea typeface="맑은 고딕" charset="0"/>
              </a:rPr>
              <a:t>rom</a:t>
            </a:r>
            <a:r>
              <a:rPr lang="ko-KR" sz="1800">
                <a:solidFill>
                  <a:srgbClr val="FF0000"/>
                </a:solidFill>
                <a:latin typeface="맑은 고딕" charset="0"/>
                <a:ea typeface="맑은 고딕" charset="0"/>
              </a:rPr>
              <a:t>p</a:t>
            </a:r>
            <a:r>
              <a:rPr lang="ko-KR" sz="1800">
                <a:solidFill>
                  <a:srgbClr val="FF0000"/>
                </a:solidFill>
                <a:latin typeface="맑은 고딕" charset="0"/>
                <a:ea typeface="맑은 고딕" charset="0"/>
              </a:rPr>
              <a:t>t</a:t>
            </a:r>
            <a:r>
              <a:rPr lang="ko-KR" sz="1800">
                <a:solidFill>
                  <a:srgbClr val="FF0000"/>
                </a:solidFill>
                <a:latin typeface="맑은 고딕" charset="0"/>
                <a:ea typeface="맑은 고딕" charset="0"/>
              </a:rPr>
              <a:t>()</a:t>
            </a:r>
            <a:endParaRPr lang="ko-KR" altLang="en-US" sz="18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8" name="그림 13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028825" y="4337050"/>
            <a:ext cx="8871585" cy="25253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학생 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관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리 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프로그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램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>
              <a:buFont typeface="Arial"/>
              <a:buChar char="•"/>
            </a:pPr>
            <a:endParaRPr lang="ko-KR" altLang="en-US" sz="3200"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4" name="그림 13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49020" y="1337310"/>
            <a:ext cx="8871585" cy="2525395"/>
          </a:xfrm>
          <a:prstGeom prst="rect"/>
          <a:noFill/>
        </p:spPr>
      </p:pic>
      <p:pic>
        <p:nvPicPr>
          <p:cNvPr id="5" name="그림 13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84580" y="3862070"/>
            <a:ext cx="3362960" cy="2753360"/>
          </a:xfrm>
          <a:prstGeom prst="rect"/>
          <a:noFill/>
        </p:spPr>
      </p:pic>
      <p:grpSp>
        <p:nvGrpSpPr>
          <p:cNvPr id="11" name="그룹 149"/>
          <p:cNvGrpSpPr>
            <a:grpSpLocks/>
          </p:cNvGrpSpPr>
          <p:nvPr/>
        </p:nvGrpSpPr>
        <p:grpSpPr>
          <a:xfrm rot="0">
            <a:off x="4846320" y="1416685"/>
            <a:ext cx="6947535" cy="3877945"/>
            <a:chOff x="4846320" y="1416685"/>
            <a:chExt cx="6947535" cy="3877945"/>
          </a:xfrm>
        </p:grpSpPr>
        <p:pic>
          <p:nvPicPr>
            <p:cNvPr id="8" name="그림 14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4846320" y="1420495"/>
              <a:ext cx="6947535" cy="3874135"/>
            </a:xfrm>
            <a:prstGeom prst="rect"/>
            <a:noFill/>
          </p:spPr>
        </p:pic>
        <p:sp>
          <p:nvSpPr>
            <p:cNvPr id="9" name="도형 147"/>
            <p:cNvSpPr>
              <a:spLocks/>
            </p:cNvSpPr>
            <p:nvPr/>
          </p:nvSpPr>
          <p:spPr>
            <a:xfrm rot="0">
              <a:off x="4855845" y="1416685"/>
              <a:ext cx="6838950" cy="230505"/>
            </a:xfrm>
            <a:prstGeom prst="rect"/>
            <a:noFill/>
            <a:ln w="25400" cap="flat" cmpd="sng">
              <a:solidFill>
                <a:srgbClr val="FF00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342900" indent="-342900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10" name="도형 148"/>
            <p:cNvSpPr>
              <a:spLocks/>
            </p:cNvSpPr>
            <p:nvPr/>
          </p:nvSpPr>
          <p:spPr>
            <a:xfrm rot="0">
              <a:off x="4846320" y="3264535"/>
              <a:ext cx="5319395" cy="1450975"/>
            </a:xfrm>
            <a:prstGeom prst="rect"/>
            <a:noFill/>
            <a:ln w="25400" cap="flat" cmpd="sng">
              <a:solidFill>
                <a:srgbClr val="FF00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342900" indent="-342900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2" name="그룹 153"/>
          <p:cNvGrpSpPr>
            <a:grpSpLocks/>
          </p:cNvGrpSpPr>
          <p:nvPr/>
        </p:nvGrpSpPr>
        <p:grpSpPr>
          <a:xfrm rot="0">
            <a:off x="4840605" y="3434080"/>
            <a:ext cx="4864100" cy="3319780"/>
            <a:chOff x="4840605" y="3434080"/>
            <a:chExt cx="4864100" cy="3319780"/>
          </a:xfrm>
        </p:grpSpPr>
        <p:pic>
          <p:nvPicPr>
            <p:cNvPr id="13" name="그림 151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4840605" y="3434080"/>
              <a:ext cx="4864100" cy="3319780"/>
            </a:xfrm>
            <a:prstGeom prst="rect"/>
            <a:noFill/>
          </p:spPr>
        </p:pic>
        <p:sp>
          <p:nvSpPr>
            <p:cNvPr id="14" name="도형 152"/>
            <p:cNvSpPr>
              <a:spLocks/>
            </p:cNvSpPr>
            <p:nvPr/>
          </p:nvSpPr>
          <p:spPr>
            <a:xfrm rot="0">
              <a:off x="5567045" y="5257165"/>
              <a:ext cx="1708150" cy="240030"/>
            </a:xfrm>
            <a:prstGeom prst="rect"/>
            <a:noFill/>
            <a:ln w="25400" cap="flat" cmpd="sng">
              <a:solidFill>
                <a:srgbClr val="FF00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342900" indent="-342900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15" name="그림 15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469130" y="1595755"/>
            <a:ext cx="6077585" cy="43726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1" animBg="1"/>
      <p:bldP spid="11" grpId="2" animBg="1"/>
      <p:bldP spid="12" grpId="3" animBg="1"/>
      <p:bldP spid="15" grpId="4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학생 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관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리 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프로그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램 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- 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관리자 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로그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인 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화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면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>
              <a:buFont typeface="Arial"/>
              <a:buChar char="•"/>
            </a:pPr>
            <a:endParaRPr lang="ko-KR" altLang="en-US" sz="3200"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4" name="그림 15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30275" y="1652270"/>
            <a:ext cx="3069590" cy="2428240"/>
          </a:xfrm>
          <a:prstGeom prst="rect"/>
          <a:noFill/>
        </p:spPr>
      </p:pic>
      <p:pic>
        <p:nvPicPr>
          <p:cNvPr id="5" name="그림 15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70045" y="1645285"/>
            <a:ext cx="3172460" cy="2648585"/>
          </a:xfrm>
          <a:prstGeom prst="rect"/>
          <a:noFill/>
        </p:spPr>
      </p:pic>
      <p:pic>
        <p:nvPicPr>
          <p:cNvPr id="6" name="그림 15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192010" y="1648460"/>
            <a:ext cx="2486660" cy="2581910"/>
          </a:xfrm>
          <a:prstGeom prst="rect"/>
          <a:noFill/>
        </p:spPr>
      </p:pic>
      <p:pic>
        <p:nvPicPr>
          <p:cNvPr id="7" name="그림 15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25000" y="1652905"/>
            <a:ext cx="2381885" cy="27724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학생 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관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리 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프로그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램 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- 학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생 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로그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인 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화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면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>
              <a:buFont typeface="Arial"/>
              <a:buChar char="•"/>
            </a:pPr>
            <a:endParaRPr lang="ko-KR" altLang="en-US" sz="3200"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4" name="그림 15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91870" y="1689735"/>
            <a:ext cx="3628390" cy="2760345"/>
          </a:xfrm>
          <a:prstGeom prst="rect"/>
          <a:noFill/>
        </p:spPr>
      </p:pic>
      <p:pic>
        <p:nvPicPr>
          <p:cNvPr id="5" name="그림 16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411980" y="1743075"/>
            <a:ext cx="3248660" cy="1972310"/>
          </a:xfrm>
          <a:prstGeom prst="rect"/>
          <a:noFill/>
        </p:spPr>
      </p:pic>
      <p:pic>
        <p:nvPicPr>
          <p:cNvPr id="6" name="그림 16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544945" y="1738630"/>
            <a:ext cx="3162935" cy="2000885"/>
          </a:xfrm>
          <a:prstGeom prst="rect"/>
          <a:noFill/>
        </p:spPr>
      </p:pic>
      <p:pic>
        <p:nvPicPr>
          <p:cNvPr id="7" name="그림 16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62010" y="1741805"/>
            <a:ext cx="3286760" cy="19151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학생 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관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리 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프로그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램 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- 과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목 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>
              <a:buFont typeface="Arial"/>
              <a:buChar char="•"/>
            </a:pPr>
            <a:endParaRPr lang="ko-KR" altLang="en-US" sz="3200"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4" name="그림 16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79500" y="1600835"/>
            <a:ext cx="7973060" cy="3496310"/>
          </a:xfrm>
          <a:prstGeom prst="rect"/>
          <a:noFill/>
        </p:spPr>
      </p:pic>
      <p:pic>
        <p:nvPicPr>
          <p:cNvPr id="5" name="그림 16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344420" y="1594485"/>
            <a:ext cx="8404860" cy="2625090"/>
          </a:xfrm>
          <a:prstGeom prst="rect"/>
          <a:noFill/>
        </p:spPr>
      </p:pic>
      <p:grpSp>
        <p:nvGrpSpPr>
          <p:cNvPr id="8" name="그룹 168"/>
          <p:cNvGrpSpPr>
            <a:grpSpLocks/>
          </p:cNvGrpSpPr>
          <p:nvPr/>
        </p:nvGrpSpPr>
        <p:grpSpPr>
          <a:xfrm rot="0">
            <a:off x="1074420" y="1671955"/>
            <a:ext cx="10611485" cy="3897630"/>
            <a:chOff x="1074420" y="1671955"/>
            <a:chExt cx="10611485" cy="3897630"/>
          </a:xfrm>
        </p:grpSpPr>
        <p:pic>
          <p:nvPicPr>
            <p:cNvPr id="6" name="그림 16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4339590" y="1671955"/>
              <a:ext cx="4130040" cy="2896235"/>
            </a:xfrm>
            <a:prstGeom prst="rect"/>
            <a:noFill/>
          </p:spPr>
        </p:pic>
        <p:pic>
          <p:nvPicPr>
            <p:cNvPr id="7" name="그림 16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1074420" y="4797425"/>
              <a:ext cx="10611485" cy="772160"/>
            </a:xfrm>
            <a:prstGeom prst="rect"/>
            <a:noFill/>
          </p:spPr>
        </p:pic>
      </p:grpSp>
      <p:pic>
        <p:nvPicPr>
          <p:cNvPr id="9" name="그림 16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610985" y="1602740"/>
            <a:ext cx="4086860" cy="11245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1" animBg="1"/>
      <p:bldP spid="9" grpId="2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학생 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관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리 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프로그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램 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- 출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석 (C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,R,D)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609600" y="1590675"/>
            <a:ext cx="10973435" cy="45269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>
              <a:buFont typeface="Arial"/>
              <a:buChar char="•"/>
            </a:pPr>
            <a:endParaRPr lang="ko-KR" altLang="en-US" sz="3200">
              <a:latin typeface="맑은 고딕" charset="0"/>
              <a:ea typeface="맑은 고딕" charset="0"/>
              <a:cs typeface="+mn-cs"/>
            </a:endParaRPr>
          </a:p>
        </p:txBody>
      </p:sp>
      <p:grpSp>
        <p:nvGrpSpPr>
          <p:cNvPr id="6" name="그룹 172"/>
          <p:cNvGrpSpPr>
            <a:grpSpLocks/>
          </p:cNvGrpSpPr>
          <p:nvPr/>
        </p:nvGrpSpPr>
        <p:grpSpPr>
          <a:xfrm rot="0">
            <a:off x="1068705" y="1648460"/>
            <a:ext cx="9616440" cy="3116580"/>
            <a:chOff x="1068705" y="1648460"/>
            <a:chExt cx="9616440" cy="3116580"/>
          </a:xfrm>
        </p:grpSpPr>
        <p:pic>
          <p:nvPicPr>
            <p:cNvPr id="4" name="그림 17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1149350" y="1648460"/>
              <a:ext cx="3286760" cy="2600960"/>
            </a:xfrm>
            <a:prstGeom prst="rect"/>
            <a:noFill/>
          </p:spPr>
        </p:pic>
        <p:pic>
          <p:nvPicPr>
            <p:cNvPr id="5" name="그림 17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1068705" y="4251325"/>
              <a:ext cx="9616440" cy="513715"/>
            </a:xfrm>
            <a:prstGeom prst="rect"/>
            <a:noFill/>
          </p:spPr>
        </p:pic>
      </p:grpSp>
      <p:pic>
        <p:nvPicPr>
          <p:cNvPr id="7" name="그림 17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183765" y="1644015"/>
            <a:ext cx="9040495" cy="1993265"/>
          </a:xfrm>
          <a:prstGeom prst="rect"/>
          <a:noFill/>
        </p:spPr>
      </p:pic>
      <p:pic>
        <p:nvPicPr>
          <p:cNvPr id="8" name="그림 17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11675" y="1649095"/>
            <a:ext cx="3305810" cy="23056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학생 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관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리 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프로그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램 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- 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학생 (C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,R,D)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609600" y="1590675"/>
            <a:ext cx="10973435" cy="45269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>
              <a:buFont typeface="Arial"/>
              <a:buChar char="•"/>
            </a:pPr>
            <a:endParaRPr lang="ko-KR" altLang="en-US" sz="3200"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4" name="그림 17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87755" y="1649730"/>
            <a:ext cx="3429635" cy="3029585"/>
          </a:xfrm>
          <a:prstGeom prst="rect"/>
          <a:noFill/>
        </p:spPr>
      </p:pic>
      <p:grpSp>
        <p:nvGrpSpPr>
          <p:cNvPr id="7" name="그룹 178"/>
          <p:cNvGrpSpPr>
            <a:grpSpLocks/>
          </p:cNvGrpSpPr>
          <p:nvPr/>
        </p:nvGrpSpPr>
        <p:grpSpPr>
          <a:xfrm rot="0">
            <a:off x="585470" y="1647190"/>
            <a:ext cx="11002010" cy="3910965"/>
            <a:chOff x="585470" y="1647190"/>
            <a:chExt cx="11002010" cy="3910965"/>
          </a:xfrm>
        </p:grpSpPr>
        <p:pic>
          <p:nvPicPr>
            <p:cNvPr id="5" name="그림 17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1812290" y="1647190"/>
              <a:ext cx="8578850" cy="2705735"/>
            </a:xfrm>
            <a:prstGeom prst="rect"/>
            <a:noFill/>
          </p:spPr>
        </p:pic>
        <p:pic>
          <p:nvPicPr>
            <p:cNvPr id="6" name="그림 17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585470" y="4319270"/>
              <a:ext cx="11002010" cy="1238885"/>
            </a:xfrm>
            <a:prstGeom prst="rect"/>
            <a:noFill/>
          </p:spPr>
        </p:pic>
      </p:grpSp>
      <p:pic>
        <p:nvPicPr>
          <p:cNvPr id="8" name="그림 17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929890" y="1651635"/>
            <a:ext cx="9116060" cy="2143760"/>
          </a:xfrm>
          <a:prstGeom prst="rect"/>
          <a:noFill/>
        </p:spPr>
      </p:pic>
      <p:grpSp>
        <p:nvGrpSpPr>
          <p:cNvPr id="11" name="그룹 182"/>
          <p:cNvGrpSpPr>
            <a:grpSpLocks/>
          </p:cNvGrpSpPr>
          <p:nvPr/>
        </p:nvGrpSpPr>
        <p:grpSpPr>
          <a:xfrm rot="0">
            <a:off x="1243965" y="1645285"/>
            <a:ext cx="10801985" cy="2981325"/>
            <a:chOff x="1243965" y="1645285"/>
            <a:chExt cx="10801985" cy="2981325"/>
          </a:xfrm>
        </p:grpSpPr>
        <p:pic>
          <p:nvPicPr>
            <p:cNvPr id="9" name="그림 180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4439920" y="1645285"/>
              <a:ext cx="4077335" cy="2038985"/>
            </a:xfrm>
            <a:prstGeom prst="rect"/>
            <a:noFill/>
          </p:spPr>
        </p:pic>
        <p:pic>
          <p:nvPicPr>
            <p:cNvPr id="10" name="그림 181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1243965" y="3721100"/>
              <a:ext cx="10801985" cy="905510"/>
            </a:xfrm>
            <a:prstGeom prst="rect"/>
            <a:noFill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2" animBg="1"/>
      <p:bldP spid="8" grpId="3" animBg="1"/>
      <p:bldP spid="11" grpId="4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학생 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관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리 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프로그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램 종료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609600" y="1590675"/>
            <a:ext cx="10973435" cy="45269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>
              <a:buFont typeface="Arial"/>
              <a:buChar char="•"/>
            </a:pPr>
            <a:endParaRPr lang="ko-KR" altLang="en-US" sz="3200"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4" name="그림 18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91235" y="1829435"/>
            <a:ext cx="2810510" cy="2019935"/>
          </a:xfrm>
          <a:prstGeom prst="rect"/>
          <a:noFill/>
        </p:spPr>
      </p:pic>
      <p:pic>
        <p:nvPicPr>
          <p:cNvPr id="5" name="그림 18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833495" y="1826895"/>
            <a:ext cx="3324860" cy="2524760"/>
          </a:xfrm>
          <a:prstGeom prst="rect"/>
          <a:noFill/>
        </p:spPr>
      </p:pic>
      <p:pic>
        <p:nvPicPr>
          <p:cNvPr id="6" name="그림 18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176135" y="1826895"/>
            <a:ext cx="3220085" cy="25247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🥕🥕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감사합니다.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.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🥕🥕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>
            <a:off x="609600" y="1590675"/>
            <a:ext cx="10974070" cy="452755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>
              <a:buFontTx/>
              <a:buNone/>
            </a:pPr>
            <a:endParaRPr lang="ko-KR" altLang="en-US" sz="1200" strike="sngStrike">
              <a:latin typeface="맑은 고딕" charset="0"/>
              <a:ea typeface="맑은 고딕" charset="0"/>
              <a:cs typeface="+mn-cs"/>
            </a:endParaRPr>
          </a:p>
          <a:p>
            <a:pPr marL="342900" indent="-342900"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소감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342900" indent="-342900">
              <a:buFontTx/>
              <a:buNone/>
            </a:pPr>
            <a:endParaRPr lang="ko-KR" altLang="en-US" sz="5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텍스트 상자 186"/>
          <p:cNvSpPr txBox="1">
            <a:spLocks/>
          </p:cNvSpPr>
          <p:nvPr/>
        </p:nvSpPr>
        <p:spPr>
          <a:xfrm rot="0">
            <a:off x="5569585" y="1279525"/>
            <a:ext cx="2530475" cy="278130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altLang="en-US" sz="1200" strike="sngStrike">
                <a:latin typeface="+mn-lt"/>
                <a:ea typeface="+mn-ea"/>
                <a:cs typeface="+mn-cs"/>
              </a:rPr>
              <a:t>살려주세요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1"/>
          <p:cNvSpPr txBox="1">
            <a:spLocks/>
          </p:cNvSpPr>
          <p:nvPr/>
        </p:nvSpPr>
        <p:spPr>
          <a:xfrm>
            <a:off x="1734185" y="1734820"/>
            <a:ext cx="7914640" cy="193929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프로젝트를 진행하면서 처음에는 익숙하지 않은 기술스택과 프로젝트 구조 때문에 어려움을 겪었지만 강사님의 반복적인 강의와 코드를 분석하는 시간에 많이 투자를 하다보니 상속과 인터페이스를 통해 재사용성과 유지보수성을 높일수있었고 프로젝트 전반에 대한 큰 그림을 이해할수 있었습니다 또한 자바 기초가 부족한점이 기능 구현에 많은 어려움을 주었습니다 프로젝트를 진행하며 저의 부족한점을 알수있었고 많은 지식을 얻을수있는 시간이였습니다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2"/>
          <p:cNvSpPr txBox="1">
            <a:spLocks/>
          </p:cNvSpPr>
          <p:nvPr/>
        </p:nvSpPr>
        <p:spPr>
          <a:xfrm rot="0">
            <a:off x="1734185" y="3724275"/>
            <a:ext cx="6664960" cy="221551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hangingPunct="1"/>
            <a:r>
              <a:rPr lang="ko-KR" sz="1800">
                <a:latin typeface="맑은 고딕" charset="0"/>
                <a:ea typeface="맑은 고딕" charset="0"/>
              </a:rPr>
              <a:t>(</a:t>
            </a:r>
            <a:r>
              <a:rPr sz="1800">
                <a:latin typeface="맑은 고딕" charset="0"/>
                <a:ea typeface="맑은 고딕" charset="0"/>
              </a:rPr>
              <a:t>장성</a:t>
            </a:r>
            <a:r>
              <a:rPr lang="ko-KR" sz="1800">
                <a:latin typeface="맑은 고딕" charset="0"/>
                <a:ea typeface="맑은 고딕" charset="0"/>
              </a:rPr>
              <a:t>준)</a:t>
            </a:r>
            <a:r>
              <a:rPr sz="1800">
                <a:latin typeface="맑은 고딕" charset="0"/>
                <a:ea typeface="맑은 고딕" charset="0"/>
              </a:rPr>
              <a:t>프로젝트를 진행하면서 처음에는 익숙하지 않은 기술스택과 프로젝트 구조 때문에 어려움을 겪었지만 강사님의 반복적인 강의와 코드를 분석하는 시간에 많이 투자를 하다보니 상속과 인터페이스를 통해 재사용성과 유지보수성을 높일수있었고 프로젝트 전반에 대한 큰 그림을 이해할수 있었습니다 또한 자바 기초가 부족한점이 기능 구현에 많은 어려움을 주었습니다 프로젝트를 진행하며 저의 부족한점을 알수있었고 많은 지식을 얻을수있는 시간이였습니다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609600" y="274955"/>
            <a:ext cx="10974070" cy="11442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endParaRPr lang="ko-KR" altLang="en-US"/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609600" y="1600200"/>
            <a:ext cx="10974070" cy="452755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10000"/>
          </a:bodyPr>
          <a:lstStyle/>
          <a:p>
            <a:pPr marL="342900" indent="-342900">
              <a:buFont typeface="맑은 고딕"/>
              <a:buChar char="•"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프로젝트를 진행하면서  느낀 점 (박유정) : 수업을 들을 땐 어느정도 mvc 구조를 이해한 상태라고 생각했는데 막상 혼자 힘으로 완전 처음부터 시작하니 맨땅에 헤딩하는 듯한 막막함을 많이 느꼈습니다. 남에게 설명하지 못하면 진짜 아는 게 아니라는 선생님의 말씀에도 완전 공감하게 되었습니다. 선생님이랑 같이 할 땐 할만한데? 싶었던 부분들도 혼자 하니 다 낮설고 이게 뭔가...싶었어요. 복습의 중요성을 정말 절실히 깨닫게 되었습니다. 사실 이번 프로젝트에 부족한 실력으로 인해 조원으로써 1인분을 못 한 것 같아 모두에게 죄송하기하고 계속 인내심을 가지고 도와주신 조장님께 감사했습니다. 다음 프로젝트때는...1인분.....은 힘들더라도 0.8인분은 하는 조원이 되도록 노력하겠습니다.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609600" y="274955"/>
            <a:ext cx="10974070" cy="11442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묵찌빠 게임 Application</a:t>
            </a:r>
            <a:endParaRPr lang="ko-KR" altLang="en-US" sz="44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609600" y="1600200"/>
            <a:ext cx="10974070" cy="452755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>
              <a:buFont typeface="Arial"/>
              <a:buChar char="•"/>
            </a:pP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4" name="Picture " descr="C:/Users/admin/AppData/Roaming/PolarisOffice/ETemp/1020_19055120/fImage12031514846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29030" y="1651635"/>
            <a:ext cx="3439795" cy="1144270"/>
          </a:xfrm>
          <a:prstGeom prst="rect"/>
          <a:noFill/>
        </p:spPr>
      </p:pic>
      <p:sp>
        <p:nvSpPr>
          <p:cNvPr id="5" name="Rect 0"/>
          <p:cNvSpPr>
            <a:spLocks/>
          </p:cNvSpPr>
          <p:nvPr/>
        </p:nvSpPr>
        <p:spPr>
          <a:xfrm rot="0">
            <a:off x="1697355" y="2110105"/>
            <a:ext cx="853440" cy="225425"/>
          </a:xfrm>
          <a:prstGeom prst="rect"/>
          <a:noFill/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" name="Picture " descr="C:/Users/admin/AppData/Roaming/PolarisOffice/ETemp/1020_19055120/fImage96135166334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41095" y="2794635"/>
            <a:ext cx="3106420" cy="1458595"/>
          </a:xfrm>
          <a:prstGeom prst="rect"/>
          <a:noFill/>
        </p:spPr>
      </p:pic>
      <p:pic>
        <p:nvPicPr>
          <p:cNvPr id="7" name="Picture " descr="C:/Users/admin/AppData/Roaming/PolarisOffice/ETemp/1020_19055120/fImage367585176500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5122545" y="2275840"/>
            <a:ext cx="5944870" cy="2496820"/>
          </a:xfrm>
          <a:prstGeom prst="rect"/>
          <a:noFill/>
        </p:spPr>
      </p:pic>
      <p:cxnSp>
        <p:nvCxnSpPr>
          <p:cNvPr id="8" name="Rect 0"/>
          <p:cNvCxnSpPr/>
          <p:nvPr/>
        </p:nvCxnSpPr>
        <p:spPr>
          <a:xfrm rot="0" flipV="1">
            <a:off x="3618230" y="2428875"/>
            <a:ext cx="1473835" cy="1284605"/>
          </a:xfrm>
          <a:prstGeom prst="straightConnector1"/>
          <a:ln w="9525" cap="flat" cmpd="sng">
            <a:solidFill>
              <a:srgbClr val="FF000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 0"/>
          <p:cNvSpPr>
            <a:spLocks/>
          </p:cNvSpPr>
          <p:nvPr/>
        </p:nvSpPr>
        <p:spPr>
          <a:xfrm rot="0">
            <a:off x="2377440" y="3557270"/>
            <a:ext cx="1138555" cy="328930"/>
          </a:xfrm>
          <a:prstGeom prst="roundRect"/>
          <a:noFill/>
          <a:ln w="25400" cap="flat" cmpd="sng">
            <a:solidFill>
              <a:srgbClr val="FFFF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5696585" y="3861435"/>
            <a:ext cx="3401060" cy="248285"/>
          </a:xfrm>
          <a:prstGeom prst="roundRect"/>
          <a:noFill/>
          <a:ln w="25400" cap="flat" cmpd="sng">
            <a:solidFill>
              <a:srgbClr val="FFFF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" name="Rect 0"/>
          <p:cNvSpPr>
            <a:spLocks/>
          </p:cNvSpPr>
          <p:nvPr/>
        </p:nvSpPr>
        <p:spPr>
          <a:xfrm rot="0">
            <a:off x="5394960" y="4257675"/>
            <a:ext cx="1419860" cy="328930"/>
          </a:xfrm>
          <a:prstGeom prst="roundRect"/>
          <a:noFill/>
          <a:ln w="25400" cap="flat" cmpd="sng">
            <a:solidFill>
              <a:srgbClr val="FFFF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묵찌빠 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게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임 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MainController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>
              <a:buFont typeface="Arial"/>
              <a:buChar char="•"/>
            </a:pPr>
            <a:endParaRPr lang="ko-KR" altLang="en-US" sz="3200"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5" name="그림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53160" y="1750695"/>
            <a:ext cx="1858010" cy="1134110"/>
          </a:xfrm>
          <a:prstGeom prst="rect"/>
          <a:noFill/>
        </p:spPr>
      </p:pic>
      <p:pic>
        <p:nvPicPr>
          <p:cNvPr id="6" name="그림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53160" y="1416685"/>
            <a:ext cx="4839335" cy="286385"/>
          </a:xfrm>
          <a:prstGeom prst="rect"/>
          <a:noFill/>
        </p:spPr>
      </p:pic>
      <p:pic>
        <p:nvPicPr>
          <p:cNvPr id="7" name="그림 1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58240" y="2998470"/>
            <a:ext cx="3639185" cy="724535"/>
          </a:xfrm>
          <a:prstGeom prst="rect"/>
          <a:noFill/>
        </p:spPr>
      </p:pic>
      <p:sp>
        <p:nvSpPr>
          <p:cNvPr id="8" name="도형 19"/>
          <p:cNvSpPr>
            <a:spLocks/>
          </p:cNvSpPr>
          <p:nvPr/>
        </p:nvSpPr>
        <p:spPr>
          <a:xfrm rot="0">
            <a:off x="5186045" y="1421130"/>
            <a:ext cx="792480" cy="250190"/>
          </a:xfrm>
          <a:prstGeom prst="rect"/>
          <a:noFill/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도형 20"/>
          <p:cNvSpPr>
            <a:spLocks/>
          </p:cNvSpPr>
          <p:nvPr/>
        </p:nvSpPr>
        <p:spPr>
          <a:xfrm rot="0">
            <a:off x="2886075" y="1421130"/>
            <a:ext cx="1412875" cy="224790"/>
          </a:xfrm>
          <a:prstGeom prst="rect"/>
          <a:noFill/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342900" indent="-342900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" name="그림 2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46810" y="3764280"/>
            <a:ext cx="5088890" cy="3092450"/>
          </a:xfrm>
          <a:prstGeom prst="rect"/>
          <a:noFill/>
        </p:spPr>
      </p:pic>
      <p:grpSp>
        <p:nvGrpSpPr>
          <p:cNvPr id="15" name="그룹 26"/>
          <p:cNvGrpSpPr>
            <a:grpSpLocks/>
          </p:cNvGrpSpPr>
          <p:nvPr/>
        </p:nvGrpSpPr>
        <p:grpSpPr>
          <a:xfrm rot="0">
            <a:off x="6085205" y="1263650"/>
            <a:ext cx="5801360" cy="972185"/>
            <a:chOff x="6085205" y="1263650"/>
            <a:chExt cx="5801360" cy="972185"/>
          </a:xfrm>
        </p:grpSpPr>
        <p:pic>
          <p:nvPicPr>
            <p:cNvPr id="4" name="그림 14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6085205" y="1263650"/>
              <a:ext cx="5801360" cy="972185"/>
            </a:xfrm>
            <a:prstGeom prst="rect"/>
            <a:noFill/>
          </p:spPr>
        </p:pic>
        <p:sp>
          <p:nvSpPr>
            <p:cNvPr id="10" name="도형 21"/>
            <p:cNvSpPr>
              <a:spLocks/>
            </p:cNvSpPr>
            <p:nvPr/>
          </p:nvSpPr>
          <p:spPr>
            <a:xfrm rot="0">
              <a:off x="8721090" y="1309370"/>
              <a:ext cx="1387475" cy="224790"/>
            </a:xfrm>
            <a:prstGeom prst="rect"/>
            <a:noFill/>
            <a:ln w="25400" cap="flat" cmpd="sng">
              <a:solidFill>
                <a:srgbClr val="FF00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342900" indent="-342900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11" name="도형 22"/>
            <p:cNvSpPr>
              <a:spLocks/>
            </p:cNvSpPr>
            <p:nvPr/>
          </p:nvSpPr>
          <p:spPr>
            <a:xfrm rot="0">
              <a:off x="6964045" y="1309370"/>
              <a:ext cx="1094105" cy="224790"/>
            </a:xfrm>
            <a:prstGeom prst="rect"/>
            <a:noFill/>
            <a:ln w="25400" cap="flat" cmpd="sng">
              <a:solidFill>
                <a:srgbClr val="FF00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342900" indent="-342900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도형 24"/>
            <p:cNvSpPr>
              <a:spLocks/>
            </p:cNvSpPr>
            <p:nvPr/>
          </p:nvSpPr>
          <p:spPr>
            <a:xfrm rot="0">
              <a:off x="8000365" y="1751330"/>
              <a:ext cx="3589655" cy="224790"/>
            </a:xfrm>
            <a:prstGeom prst="rect"/>
            <a:noFill/>
            <a:ln w="25400" cap="flat" cmpd="sng">
              <a:solidFill>
                <a:srgbClr val="FF00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342900" indent="-342900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14" name="그림 2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93460" y="2299335"/>
            <a:ext cx="4667885" cy="953135"/>
          </a:xfrm>
          <a:prstGeom prst="rect"/>
          <a:noFill/>
        </p:spPr>
      </p:pic>
      <p:pic>
        <p:nvPicPr>
          <p:cNvPr id="16" name="그림 2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89015" y="3343910"/>
            <a:ext cx="3960495" cy="2686050"/>
          </a:xfrm>
          <a:prstGeom prst="rect"/>
          <a:noFill/>
        </p:spPr>
      </p:pic>
      <p:pic>
        <p:nvPicPr>
          <p:cNvPr id="17" name="그림 28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286875" y="3338830"/>
            <a:ext cx="2072640" cy="3441065"/>
          </a:xfrm>
          <a:prstGeom prst="rect"/>
          <a:noFill/>
        </p:spPr>
      </p:pic>
      <p:sp>
        <p:nvSpPr>
          <p:cNvPr id="18" name="도형 29"/>
          <p:cNvSpPr>
            <a:spLocks/>
          </p:cNvSpPr>
          <p:nvPr/>
        </p:nvSpPr>
        <p:spPr>
          <a:xfrm rot="0">
            <a:off x="9657080" y="5402580"/>
            <a:ext cx="1182370" cy="337185"/>
          </a:xfrm>
          <a:prstGeom prst="rect"/>
          <a:noFill/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9" name="도형 32"/>
          <p:cNvCxnSpPr/>
          <p:nvPr/>
        </p:nvCxnSpPr>
        <p:spPr>
          <a:xfrm rot="5400000">
            <a:off x="850265" y="2478405"/>
            <a:ext cx="990600" cy="211455"/>
          </a:xfrm>
          <a:prstGeom prst="bentConnector3">
            <a:avLst>
              <a:gd name="adj1" fmla="val 50028"/>
            </a:avLst>
          </a:prstGeom>
          <a:ln w="19050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도형 34"/>
          <p:cNvCxnSpPr/>
          <p:nvPr/>
        </p:nvCxnSpPr>
        <p:spPr>
          <a:xfrm rot="0" flipV="1">
            <a:off x="2089785" y="1879600"/>
            <a:ext cx="4069715" cy="460375"/>
          </a:xfrm>
          <a:prstGeom prst="bentConnector3">
            <a:avLst>
              <a:gd name="adj1" fmla="val 49995"/>
            </a:avLst>
          </a:prstGeom>
          <a:ln w="28575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도형 37"/>
          <p:cNvCxnSpPr/>
          <p:nvPr/>
        </p:nvCxnSpPr>
        <p:spPr>
          <a:xfrm rot="5400000">
            <a:off x="971550" y="2689225"/>
            <a:ext cx="1348740" cy="1112520"/>
          </a:xfrm>
          <a:prstGeom prst="bentConnector3">
            <a:avLst>
              <a:gd name="adj1" fmla="val 50019"/>
            </a:avLst>
          </a:prstGeom>
          <a:ln w="28575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묵찌빠 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게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임 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Controller.run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(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)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>
              <a:buFont typeface="Arial"/>
              <a:buChar char="•"/>
            </a:pPr>
            <a:endParaRPr lang="ko-KR" altLang="en-US" sz="3200"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4" name="그림 3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92530" y="1653540"/>
            <a:ext cx="5067935" cy="2991485"/>
          </a:xfrm>
          <a:prstGeom prst="rect"/>
          <a:noFill/>
        </p:spPr>
      </p:pic>
      <p:pic>
        <p:nvPicPr>
          <p:cNvPr id="5" name="그림 3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483985" y="1652270"/>
            <a:ext cx="3845560" cy="2617470"/>
          </a:xfrm>
          <a:prstGeom prst="rect"/>
          <a:noFill/>
        </p:spPr>
      </p:pic>
      <p:sp>
        <p:nvSpPr>
          <p:cNvPr id="6" name="텍스트 상자 39"/>
          <p:cNvSpPr txBox="1">
            <a:spLocks/>
          </p:cNvSpPr>
          <p:nvPr/>
        </p:nvSpPr>
        <p:spPr>
          <a:xfrm rot="0">
            <a:off x="8468995" y="1709420"/>
            <a:ext cx="1690370" cy="37020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solidFill>
                  <a:srgbClr val="FF0000"/>
                </a:solidFill>
                <a:latin typeface="맑은 고딕" charset="0"/>
                <a:ea typeface="맑은 고딕" charset="0"/>
              </a:rPr>
              <a:t>C</a:t>
            </a:r>
            <a:r>
              <a:rPr lang="ko-KR" sz="1800">
                <a:solidFill>
                  <a:srgbClr val="FF0000"/>
                </a:solidFill>
                <a:latin typeface="맑은 고딕" charset="0"/>
                <a:ea typeface="맑은 고딕" charset="0"/>
              </a:rPr>
              <a:t>ommon()</a:t>
            </a:r>
            <a:endParaRPr lang="ko-KR" altLang="en-US" sz="18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40"/>
          <p:cNvSpPr txBox="1">
            <a:spLocks/>
          </p:cNvSpPr>
          <p:nvPr/>
        </p:nvSpPr>
        <p:spPr>
          <a:xfrm rot="0">
            <a:off x="8463280" y="2073910"/>
            <a:ext cx="1690370" cy="37020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solidFill>
                  <a:srgbClr val="FF0000"/>
                </a:solidFill>
                <a:latin typeface="맑은 고딕" charset="0"/>
                <a:ea typeface="맑은 고딕" charset="0"/>
              </a:rPr>
              <a:t>s</a:t>
            </a:r>
            <a:r>
              <a:rPr lang="ko-KR" sz="1800">
                <a:solidFill>
                  <a:srgbClr val="FF0000"/>
                </a:solidFill>
                <a:latin typeface="맑은 고딕" charset="0"/>
                <a:ea typeface="맑은 고딕" charset="0"/>
              </a:rPr>
              <a:t>how()</a:t>
            </a:r>
            <a:endParaRPr lang="ko-KR" altLang="en-US" sz="18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41"/>
          <p:cNvSpPr txBox="1">
            <a:spLocks/>
          </p:cNvSpPr>
          <p:nvPr/>
        </p:nvSpPr>
        <p:spPr>
          <a:xfrm rot="0">
            <a:off x="9473565" y="3679190"/>
            <a:ext cx="1690370" cy="37020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solidFill>
                  <a:srgbClr val="FF0000"/>
                </a:solidFill>
                <a:latin typeface="맑은 고딕" charset="0"/>
                <a:ea typeface="맑은 고딕" charset="0"/>
              </a:rPr>
              <a:t>p</a:t>
            </a:r>
            <a:r>
              <a:rPr lang="ko-KR" sz="1800">
                <a:solidFill>
                  <a:srgbClr val="FF0000"/>
                </a:solidFill>
                <a:latin typeface="맑은 고딕" charset="0"/>
                <a:ea typeface="맑은 고딕" charset="0"/>
              </a:rPr>
              <a:t>rom</a:t>
            </a:r>
            <a:r>
              <a:rPr lang="ko-KR" sz="1800">
                <a:solidFill>
                  <a:srgbClr val="FF0000"/>
                </a:solidFill>
                <a:latin typeface="맑은 고딕" charset="0"/>
                <a:ea typeface="맑은 고딕" charset="0"/>
              </a:rPr>
              <a:t>p</a:t>
            </a:r>
            <a:r>
              <a:rPr lang="ko-KR" sz="1800">
                <a:solidFill>
                  <a:srgbClr val="FF0000"/>
                </a:solidFill>
                <a:latin typeface="맑은 고딕" charset="0"/>
                <a:ea typeface="맑은 고딕" charset="0"/>
              </a:rPr>
              <a:t>t</a:t>
            </a:r>
            <a:r>
              <a:rPr lang="ko-KR" sz="1800">
                <a:solidFill>
                  <a:srgbClr val="FF0000"/>
                </a:solidFill>
                <a:latin typeface="맑은 고딕" charset="0"/>
                <a:ea typeface="맑은 고딕" charset="0"/>
              </a:rPr>
              <a:t>()</a:t>
            </a:r>
            <a:endParaRPr lang="ko-KR" altLang="en-US" sz="18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9" name="그림 4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489065" y="4407535"/>
            <a:ext cx="3572510" cy="18675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묵찌빠 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게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임 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1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입력시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>
              <a:buFont typeface="Arial"/>
              <a:buChar char="•"/>
            </a:pPr>
            <a:endParaRPr lang="ko-KR" altLang="en-US" sz="3200"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4" name="그림 4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74140" y="1421765"/>
            <a:ext cx="4191000" cy="4824095"/>
          </a:xfrm>
          <a:prstGeom prst="rect"/>
          <a:noFill/>
        </p:spPr>
      </p:pic>
      <p:sp>
        <p:nvSpPr>
          <p:cNvPr id="5" name="도형 44"/>
          <p:cNvSpPr>
            <a:spLocks/>
          </p:cNvSpPr>
          <p:nvPr/>
        </p:nvSpPr>
        <p:spPr>
          <a:xfrm rot="0">
            <a:off x="2016125" y="3505835"/>
            <a:ext cx="1740535" cy="500380"/>
          </a:xfrm>
          <a:prstGeom prst="rect"/>
          <a:noFill/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342900" indent="-342900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도형 45"/>
          <p:cNvSpPr>
            <a:spLocks/>
          </p:cNvSpPr>
          <p:nvPr/>
        </p:nvSpPr>
        <p:spPr>
          <a:xfrm rot="0">
            <a:off x="1597025" y="5748020"/>
            <a:ext cx="2314575" cy="394335"/>
          </a:xfrm>
          <a:prstGeom prst="rect"/>
          <a:noFill/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342900" indent="-342900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" name="그림 4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650230" y="1419860"/>
            <a:ext cx="5556250" cy="4283075"/>
          </a:xfrm>
          <a:prstGeom prst="rect"/>
          <a:noFill/>
        </p:spPr>
      </p:pic>
      <p:cxnSp>
        <p:nvCxnSpPr>
          <p:cNvPr id="8" name="도형 47"/>
          <p:cNvCxnSpPr>
            <a:stCxn id="6" idx="3"/>
          </p:cNvCxnSpPr>
          <p:nvPr/>
        </p:nvCxnSpPr>
        <p:spPr>
          <a:xfrm rot="0" flipV="1">
            <a:off x="3910965" y="3729355"/>
            <a:ext cx="2007235" cy="2216150"/>
          </a:xfrm>
          <a:prstGeom prst="straightConnector1"/>
          <a:ln w="9525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도형 49"/>
          <p:cNvSpPr>
            <a:spLocks/>
          </p:cNvSpPr>
          <p:nvPr/>
        </p:nvSpPr>
        <p:spPr>
          <a:xfrm rot="0">
            <a:off x="6222365" y="4128770"/>
            <a:ext cx="4330065" cy="385445"/>
          </a:xfrm>
          <a:prstGeom prst="rect"/>
          <a:noFill/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342900" indent="-342900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도형 53"/>
          <p:cNvSpPr>
            <a:spLocks/>
          </p:cNvSpPr>
          <p:nvPr/>
        </p:nvSpPr>
        <p:spPr>
          <a:xfrm rot="0">
            <a:off x="6165215" y="5243195"/>
            <a:ext cx="1191895" cy="261620"/>
          </a:xfrm>
          <a:prstGeom prst="rect"/>
          <a:noFill/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342900" indent="-342900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ctr" defTabSz="914400" eaLnBrk="1" latinLnBrk="1" hangingPunct="1">
              <a:spcBef>
                <a:spcPct val="0"/>
              </a:spcBef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묵찌빠 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게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임 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회원가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입 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S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e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rvice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>
              <a:buFont typeface="Arial"/>
              <a:buChar char="•"/>
            </a:pPr>
            <a:endParaRPr lang="ko-KR" altLang="en-US" sz="3200"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4" name="그림 5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70330" y="1600835"/>
            <a:ext cx="3411220" cy="4385945"/>
          </a:xfrm>
          <a:prstGeom prst="rect"/>
          <a:noFill/>
        </p:spPr>
      </p:pic>
      <p:sp>
        <p:nvSpPr>
          <p:cNvPr id="5" name="도형 51"/>
          <p:cNvSpPr>
            <a:spLocks/>
          </p:cNvSpPr>
          <p:nvPr/>
        </p:nvSpPr>
        <p:spPr>
          <a:xfrm rot="0">
            <a:off x="1843405" y="3178810"/>
            <a:ext cx="2472690" cy="500380"/>
          </a:xfrm>
          <a:prstGeom prst="rect"/>
          <a:noFill/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342900" indent="-342900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도형 52"/>
          <p:cNvSpPr>
            <a:spLocks/>
          </p:cNvSpPr>
          <p:nvPr/>
        </p:nvSpPr>
        <p:spPr>
          <a:xfrm rot="0">
            <a:off x="1593850" y="5564505"/>
            <a:ext cx="1197610" cy="224155"/>
          </a:xfrm>
          <a:prstGeom prst="rect"/>
          <a:noFill/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342900" indent="-342900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" name="그림 5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041900" y="1599565"/>
            <a:ext cx="3572510" cy="1867535"/>
          </a:xfrm>
          <a:prstGeom prst="rect"/>
          <a:noFill/>
        </p:spPr>
      </p:pic>
      <p:sp>
        <p:nvSpPr>
          <p:cNvPr id="8" name="텍스트 상자 55"/>
          <p:cNvSpPr txBox="1">
            <a:spLocks/>
          </p:cNvSpPr>
          <p:nvPr/>
        </p:nvSpPr>
        <p:spPr>
          <a:xfrm rot="0">
            <a:off x="6557010" y="1683385"/>
            <a:ext cx="1690370" cy="37020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solidFill>
                  <a:srgbClr val="FF0000"/>
                </a:solidFill>
                <a:latin typeface="맑은 고딕" charset="0"/>
                <a:ea typeface="맑은 고딕" charset="0"/>
              </a:rPr>
              <a:t>C</a:t>
            </a:r>
            <a:r>
              <a:rPr lang="ko-KR" sz="1800">
                <a:solidFill>
                  <a:srgbClr val="FF0000"/>
                </a:solidFill>
                <a:latin typeface="맑은 고딕" charset="0"/>
                <a:ea typeface="맑은 고딕" charset="0"/>
              </a:rPr>
              <a:t>ommon()</a:t>
            </a:r>
            <a:endParaRPr lang="ko-KR" altLang="en-US" sz="18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56"/>
          <p:cNvSpPr txBox="1">
            <a:spLocks/>
          </p:cNvSpPr>
          <p:nvPr/>
        </p:nvSpPr>
        <p:spPr>
          <a:xfrm rot="0">
            <a:off x="7127875" y="1987550"/>
            <a:ext cx="1690370" cy="37020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solidFill>
                  <a:srgbClr val="FF0000"/>
                </a:solidFill>
                <a:latin typeface="맑은 고딕" charset="0"/>
                <a:ea typeface="맑은 고딕" charset="0"/>
              </a:rPr>
              <a:t>s</a:t>
            </a:r>
            <a:r>
              <a:rPr lang="ko-KR" sz="1800">
                <a:solidFill>
                  <a:srgbClr val="FF0000"/>
                </a:solidFill>
                <a:latin typeface="맑은 고딕" charset="0"/>
                <a:ea typeface="맑은 고딕" charset="0"/>
              </a:rPr>
              <a:t>how()</a:t>
            </a:r>
            <a:endParaRPr lang="ko-KR" altLang="en-US" sz="18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도형 58"/>
          <p:cNvSpPr>
            <a:spLocks/>
          </p:cNvSpPr>
          <p:nvPr/>
        </p:nvSpPr>
        <p:spPr>
          <a:xfrm rot="0">
            <a:off x="5041900" y="2035810"/>
            <a:ext cx="3072765" cy="695325"/>
          </a:xfrm>
          <a:prstGeom prst="rect"/>
          <a:noFill/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342900" indent="-342900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" name="도형 59"/>
          <p:cNvSpPr>
            <a:spLocks/>
          </p:cNvSpPr>
          <p:nvPr/>
        </p:nvSpPr>
        <p:spPr>
          <a:xfrm rot="0">
            <a:off x="5036185" y="1797685"/>
            <a:ext cx="3061335" cy="210185"/>
          </a:xfrm>
          <a:prstGeom prst="rect"/>
          <a:noFill/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342900" indent="-342900"/>
            <a:endParaRPr lang="ko-KR" altLang="en-US" sz="1800">
              <a:latin typeface="맑은 고딕" charset="0"/>
              <a:ea typeface="맑은 고딕" charset="0"/>
            </a:endParaRPr>
          </a:p>
        </p:txBody>
      </p:sp>
      <p:grpSp>
        <p:nvGrpSpPr>
          <p:cNvPr id="14" name="그룹 63"/>
          <p:cNvGrpSpPr>
            <a:grpSpLocks/>
          </p:cNvGrpSpPr>
          <p:nvPr/>
        </p:nvGrpSpPr>
        <p:grpSpPr>
          <a:xfrm rot="0">
            <a:off x="5037455" y="3121660"/>
            <a:ext cx="6096635" cy="2372360"/>
            <a:chOff x="5037455" y="3121660"/>
            <a:chExt cx="6096635" cy="2372360"/>
          </a:xfrm>
        </p:grpSpPr>
        <p:pic>
          <p:nvPicPr>
            <p:cNvPr id="13" name="그림 6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5037455" y="3121660"/>
              <a:ext cx="6096635" cy="2372360"/>
            </a:xfrm>
            <a:prstGeom prst="rect"/>
            <a:noFill/>
          </p:spPr>
        </p:pic>
        <p:sp>
          <p:nvSpPr>
            <p:cNvPr id="10" name="텍스트 상자 57"/>
            <p:cNvSpPr txBox="1">
              <a:spLocks/>
            </p:cNvSpPr>
            <p:nvPr/>
          </p:nvSpPr>
          <p:spPr>
            <a:xfrm rot="0">
              <a:off x="6820535" y="3136265"/>
              <a:ext cx="1690370" cy="370205"/>
            </a:xfrm>
            <a:prstGeom prst="rect"/>
            <a:noFill/>
            <a:ln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lang="ko-KR" sz="1800">
                  <a:solidFill>
                    <a:srgbClr val="FF0000"/>
                  </a:solidFill>
                  <a:latin typeface="맑은 고딕" charset="0"/>
                  <a:ea typeface="맑은 고딕" charset="0"/>
                </a:rPr>
                <a:t>p</a:t>
              </a:r>
              <a:r>
                <a:rPr lang="ko-KR" sz="1800">
                  <a:solidFill>
                    <a:srgbClr val="FF0000"/>
                  </a:solidFill>
                  <a:latin typeface="맑은 고딕" charset="0"/>
                  <a:ea typeface="맑은 고딕" charset="0"/>
                </a:rPr>
                <a:t>rom</a:t>
              </a:r>
              <a:r>
                <a:rPr lang="ko-KR" sz="1800">
                  <a:solidFill>
                    <a:srgbClr val="FF0000"/>
                  </a:solidFill>
                  <a:latin typeface="맑은 고딕" charset="0"/>
                  <a:ea typeface="맑은 고딕" charset="0"/>
                </a:rPr>
                <a:t>p</a:t>
              </a:r>
              <a:r>
                <a:rPr lang="ko-KR" sz="1800">
                  <a:solidFill>
                    <a:srgbClr val="FF0000"/>
                  </a:solidFill>
                  <a:latin typeface="맑은 고딕" charset="0"/>
                  <a:ea typeface="맑은 고딕" charset="0"/>
                </a:rPr>
                <a:t>t</a:t>
              </a:r>
              <a:r>
                <a:rPr lang="ko-KR" sz="1800">
                  <a:solidFill>
                    <a:srgbClr val="FF0000"/>
                  </a:solidFill>
                  <a:latin typeface="맑은 고딕" charset="0"/>
                  <a:ea typeface="맑은 고딕" charset="0"/>
                </a:rPr>
                <a:t>()</a:t>
              </a:r>
              <a:endParaRPr lang="ko-KR" altLang="en-US" sz="1800">
                <a:solidFill>
                  <a:srgbClr val="FF0000"/>
                </a:solidFill>
                <a:latin typeface="맑은 고딕" charset="0"/>
                <a:ea typeface="맑은 고딕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학생관리 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프로그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램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>
              <a:buFont typeface="Arial"/>
              <a:buChar char="•"/>
            </a:pPr>
            <a:endParaRPr lang="ko-KR" altLang="en-US" sz="3200"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4" name="그림 6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355" y="447675"/>
            <a:ext cx="4961255" cy="4791710"/>
          </a:xfrm>
          <a:prstGeom prst="rect"/>
          <a:noFill/>
        </p:spPr>
      </p:pic>
      <p:pic>
        <p:nvPicPr>
          <p:cNvPr id="5" name="그림 6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479415" y="444500"/>
            <a:ext cx="5554980" cy="4405630"/>
          </a:xfrm>
          <a:prstGeom prst="rect"/>
          <a:noFill/>
        </p:spPr>
      </p:pic>
      <p:pic>
        <p:nvPicPr>
          <p:cNvPr id="6" name="그림 6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519420" y="4645660"/>
            <a:ext cx="4326890" cy="1677035"/>
          </a:xfrm>
          <a:prstGeom prst="rect"/>
          <a:noFill/>
        </p:spPr>
      </p:pic>
      <p:cxnSp>
        <p:nvCxnSpPr>
          <p:cNvPr id="7" name="도형 68"/>
          <p:cNvCxnSpPr/>
          <p:nvPr/>
        </p:nvCxnSpPr>
        <p:spPr>
          <a:xfrm rot="5400000">
            <a:off x="3028315" y="2958465"/>
            <a:ext cx="4910455" cy="61595"/>
          </a:xfrm>
          <a:prstGeom prst="bentConnector3">
            <a:avLst>
              <a:gd name="adj1" fmla="val 50009"/>
            </a:avLst>
          </a:prstGeom>
          <a:ln w="28575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도형 71"/>
          <p:cNvSpPr>
            <a:spLocks/>
          </p:cNvSpPr>
          <p:nvPr/>
        </p:nvSpPr>
        <p:spPr>
          <a:xfrm rot="0">
            <a:off x="5797550" y="1705610"/>
            <a:ext cx="1584960" cy="224155"/>
          </a:xfrm>
          <a:prstGeom prst="rect"/>
          <a:noFill/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342900" indent="-342900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ctr" defTabSz="914400" eaLnBrk="1" latinLnBrk="1" hangingPunct="1">
              <a:spcBef>
                <a:spcPct val="0"/>
              </a:spcBef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묵찌빠 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게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임 회원가입 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S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e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rvice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>
              <a:buFont typeface="Arial"/>
              <a:buChar char="•"/>
            </a:pPr>
            <a:endParaRPr lang="ko-KR" altLang="en-US" sz="3200"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4" name="그림 7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34415" y="1417955"/>
            <a:ext cx="7039610" cy="3953510"/>
          </a:xfrm>
          <a:prstGeom prst="rect"/>
          <a:noFill/>
        </p:spPr>
      </p:pic>
      <p:sp>
        <p:nvSpPr>
          <p:cNvPr id="5" name="도형 73"/>
          <p:cNvSpPr>
            <a:spLocks/>
          </p:cNvSpPr>
          <p:nvPr/>
        </p:nvSpPr>
        <p:spPr>
          <a:xfrm rot="0">
            <a:off x="1731645" y="3747135"/>
            <a:ext cx="5848985" cy="224155"/>
          </a:xfrm>
          <a:prstGeom prst="rect"/>
          <a:noFill/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342900" indent="-342900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" name="그림 7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823835" y="1421130"/>
            <a:ext cx="4503420" cy="3721735"/>
          </a:xfrm>
          <a:prstGeom prst="rect"/>
          <a:noFill/>
        </p:spPr>
      </p:pic>
      <p:sp>
        <p:nvSpPr>
          <p:cNvPr id="7" name="도형 75"/>
          <p:cNvSpPr>
            <a:spLocks/>
          </p:cNvSpPr>
          <p:nvPr/>
        </p:nvSpPr>
        <p:spPr>
          <a:xfrm rot="0">
            <a:off x="8074025" y="2044700"/>
            <a:ext cx="1212215" cy="273050"/>
          </a:xfrm>
          <a:prstGeom prst="rect"/>
          <a:noFill/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342900" indent="-342900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프레젠테이션1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프레젠테이션1" id="{FFCC3ACD-5BDF-4085-943E-F04C5A732048}" vid="{7E4A28A7-6DE4-4CA1-801A-0DFC7DEE4EE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29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이인석</dc:creator>
  <cp:lastModifiedBy>이인석</cp:lastModifiedBy>
  <dc:title>PowerPoint 프레젠테이션</dc:title>
  <cp:version>10.105.228.52576</cp:version>
</cp:coreProperties>
</file>