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휴먼모음T" panose="02030504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HY견고딕" panose="02030600000101010101" pitchFamily="18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>
        <p:scale>
          <a:sx n="100" d="100"/>
          <a:sy n="100" d="100"/>
        </p:scale>
        <p:origin x="-726" y="-312"/>
      </p:cViewPr>
      <p:guideLst>
        <p:guide orient="horz" pos="2160"/>
        <p:guide orient="horz" pos="2273"/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=""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429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중앙정보처리학원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중앙정보기술인재개발원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ko-KR" altLang="en-US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국가기간</a:t>
            </a:r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전략산업직종훈련 </a:t>
            </a:r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/ 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=""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③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④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: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변경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⑤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결과물에 대한 프로젝트 기획 의도와의 부합 정도 및 실무 활용 가능 정도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대표 프로젝트의 팀 별로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증빙자료를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 및 작성요령 등은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=""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=""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=""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=""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</a:t>
            </a:r>
            <a:r>
              <a:rPr lang="en-US" altLang="ko-KR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endParaRPr lang="en-US" altLang="ko-KR" sz="1600" b="1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600" spc="-1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추출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Glove)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–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문맥상 유사성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이해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①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LG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형식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②</a:t>
            </a:r>
            <a:r>
              <a:rPr lang="en-US" altLang="ko-KR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  <a:endParaRPr lang="ko-KR" altLang="en-US" sz="14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854</Words>
  <Application>Microsoft Office PowerPoint</Application>
  <PresentationFormat>사용자 지정</PresentationFormat>
  <Paragraphs>149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Arial</vt:lpstr>
      <vt:lpstr>휴먼둥근헤드라인</vt:lpstr>
      <vt:lpstr>Calibri Light</vt:lpstr>
      <vt:lpstr>휴먼모음T</vt:lpstr>
      <vt:lpstr>맑은 고딕</vt:lpstr>
      <vt:lpstr>HY견고딕</vt:lpstr>
      <vt:lpstr>Wingdings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lks</cp:lastModifiedBy>
  <cp:revision>200</cp:revision>
  <dcterms:created xsi:type="dcterms:W3CDTF">2014-04-29T00:37:20Z</dcterms:created>
  <dcterms:modified xsi:type="dcterms:W3CDTF">2021-08-27T00:53:58Z</dcterms:modified>
</cp:coreProperties>
</file>