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533682841.png"></Relationship><Relationship Id="rId4" Type="http://schemas.openxmlformats.org/officeDocument/2006/relationships/image" Target="../media/fImage301787328467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C:/Users/admin/AppData/Roaming/PolarisOffice/ETemp/4396_14207968/fImage53368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9685" y="-1270"/>
            <a:ext cx="12234545" cy="1328420"/>
          </a:xfrm>
          <a:prstGeom prst="rect"/>
          <a:noFill/>
        </p:spPr>
      </p:pic>
      <p:graphicFrame>
        <p:nvGraphicFramePr>
          <p:cNvPr id="5" name="표 2"/>
          <p:cNvGraphicFramePr>
            <a:graphicFrameLocks noGrp="1"/>
          </p:cNvGraphicFramePr>
          <p:nvPr/>
        </p:nvGraphicFramePr>
        <p:xfrm>
          <a:off x="210820" y="1803400"/>
          <a:ext cx="2207895" cy="2894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895"/>
              </a:tblGrid>
              <a:tr h="40259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전체보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529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관광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529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문화시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529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축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529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여행코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529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레포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츠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529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숙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6" name="그림 5" descr="C:/Users/admin/AppData/Roaming/PolarisOffice/ETemp/4396_14207968/fImage30178732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0845" y="1799590"/>
            <a:ext cx="7005955" cy="4744085"/>
          </a:xfrm>
          <a:prstGeom prst="rect"/>
          <a:noFill/>
        </p:spPr>
      </p:pic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7263130" y="1428115"/>
          <a:ext cx="3910965" cy="377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805"/>
                <a:gridCol w="2931160"/>
              </a:tblGrid>
              <a:tr h="37782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이인석</dc:creator>
  <cp:lastModifiedBy>이인석</cp:lastModifiedBy>
  <dc:title>PowerPoint 프레젠테이션</dc:title>
  <cp:version>10.105.234.53029</cp:version>
</cp:coreProperties>
</file>