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5333-4DDF-452D-81A1-6FA91B154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71F91-28E2-4AD3-A976-B884924F6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6E3A-8332-4048-9E94-B4C40EDA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35AB-781E-4F17-B5F0-7F0C6112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36EF-BC49-4794-B40D-A319005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EABD-14D3-48D7-A9C3-47423C9D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1FBB4-CB12-4F22-B37E-A89B733B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8F91-0592-48BF-8F41-8F6F841A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B838-E5D6-446D-92B1-8AD076A9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46EF-1657-42AC-A912-43D5670C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E474C-099B-45C3-AA6C-C5EFF4F68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A9B23-0981-4323-9CB6-BC523F423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08D7-459B-41F9-9194-F83D6373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A0D0D-5CC1-4923-A2B3-DF3D9C94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735F-D060-4009-B1C3-8598CB78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08D2-F0BF-42E5-9C69-68606770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6E3E-A536-4376-A704-9CE2DD10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5486-0D5B-4B00-8F5D-F31A06E0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D4A8-0950-48F5-9BF1-52DC4DB7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0C063-92D0-4E5F-A254-162E41DB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2A73-1F4D-402A-AC21-68493BBC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D1CD0-6815-41AD-86D1-34B5FE43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AB460-2C7B-4843-9857-161491D1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DB5C1-2F23-4CC4-8C05-D800B65D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FE40-D2A0-47DC-877A-E77CE77D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5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B478-3D2D-4C46-9EF1-B358FDB7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C6E5-BC62-4E77-9A30-7B6EE2101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0958C-4589-420E-8F33-6B96B982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2DCE-D20E-40C4-ADAE-3175AA3E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5F6AE-4103-4AED-9BDF-97F39C3D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7098E-38E6-46FA-8DF2-335FCCC2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400A-CA55-4CB9-9C8E-812E36EA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DBAA-5F0D-4BE3-B2C5-1C7B19C5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2365-1799-4D75-83F5-75D0A431C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E32E5-6487-454B-B2EC-DB79F93AE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59FB6-1551-44F0-8D8F-3A2D6829F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1A1B5-D44E-43F2-958C-17835D4F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D43BC-91F3-4808-8F96-4004CC19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05D19-10E6-4ED0-9825-5B5A5E0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CD35-648B-463E-8F9F-571C5D34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CC9B6-9D6F-417D-BA61-9016AE9F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79732-A68B-41A3-9A84-588C4C9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9CE18-05FB-4084-812F-41D25E4E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7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D9F9D-34A2-4E90-BCE3-BF30C916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42C70-E511-4F98-99B2-C100D20A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873B6-B22F-4D35-9F23-89E2644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5B17-E5B1-4E0E-9842-E9A625C8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ED42-36A4-41D7-A2C5-58B4C7DA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88FAB-557E-4E7E-B5D5-C8CDA9590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4BB48-6E81-4333-9ACB-E74BFA0C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F1033-26FE-4F92-A287-FD3E1E48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EB8D9-BBAE-4E7B-9FA6-F4756B2C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0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58D9-A966-4362-8496-DC29F249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4D911-87D4-469D-945F-08F051E15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2928B-865E-4109-BEA3-AEE4EAAA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AC6F3-3025-4E7F-9434-535509EC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1A0D6-32DA-4C29-AF69-CC67A7E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8B79D-29FF-48D6-B089-93CBD51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1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33AB-80B5-4F02-BBFC-3D38BD85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A4CD9-25C9-4A67-93BB-417F7FBF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25B0-6C84-4BD5-B6EE-E211C81C5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7C9BB-E630-4CB1-A8EC-E8F97C9FFF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7273-3515-44FE-BE67-1D1AE4323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FADF-5816-43BA-9127-145AD299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8EDA-5745-431E-9B23-B60578A9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0B4A67F-B258-4095-9211-89DE407111B7}"/>
              </a:ext>
            </a:extLst>
          </p:cNvPr>
          <p:cNvSpPr/>
          <p:nvPr/>
        </p:nvSpPr>
        <p:spPr>
          <a:xfrm>
            <a:off x="313680" y="5055211"/>
            <a:ext cx="4248796" cy="1631172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47B934-E66B-4BF6-B46A-46B5F498E912}"/>
              </a:ext>
            </a:extLst>
          </p:cNvPr>
          <p:cNvSpPr/>
          <p:nvPr/>
        </p:nvSpPr>
        <p:spPr>
          <a:xfrm>
            <a:off x="313679" y="2883678"/>
            <a:ext cx="5782321" cy="1631172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7890B4A-035D-47EA-A756-97FB8AE4ECE1}"/>
              </a:ext>
            </a:extLst>
          </p:cNvPr>
          <p:cNvSpPr/>
          <p:nvPr/>
        </p:nvSpPr>
        <p:spPr>
          <a:xfrm>
            <a:off x="6238229" y="2937536"/>
            <a:ext cx="5782321" cy="1577313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DEA510-D45E-4025-9EB9-DDB205E41795}"/>
              </a:ext>
            </a:extLst>
          </p:cNvPr>
          <p:cNvSpPr/>
          <p:nvPr/>
        </p:nvSpPr>
        <p:spPr>
          <a:xfrm>
            <a:off x="2244200" y="151382"/>
            <a:ext cx="9776349" cy="1858394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29EA7D4-7A0E-4E5C-B7C6-E73F503D183A}"/>
              </a:ext>
            </a:extLst>
          </p:cNvPr>
          <p:cNvSpPr/>
          <p:nvPr/>
        </p:nvSpPr>
        <p:spPr>
          <a:xfrm>
            <a:off x="7585786" y="288499"/>
            <a:ext cx="1824914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Preferred location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FF049CF-1B84-4FD1-A19B-B5932672911D}"/>
              </a:ext>
            </a:extLst>
          </p:cNvPr>
          <p:cNvSpPr/>
          <p:nvPr/>
        </p:nvSpPr>
        <p:spPr>
          <a:xfrm>
            <a:off x="2404833" y="213943"/>
            <a:ext cx="5007331" cy="1723745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 brief introduction of tenant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E35-A87C-4C02-9EE3-F50D45C1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9" y="151382"/>
            <a:ext cx="1756900" cy="17569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C83CB73-A35F-49B2-A183-8C6ED6B38AC6}"/>
              </a:ext>
            </a:extLst>
          </p:cNvPr>
          <p:cNvSpPr/>
          <p:nvPr/>
        </p:nvSpPr>
        <p:spPr>
          <a:xfrm>
            <a:off x="7585786" y="1216260"/>
            <a:ext cx="1824914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Move-in date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767612B-6495-4913-AF84-396FBD79275B}"/>
              </a:ext>
            </a:extLst>
          </p:cNvPr>
          <p:cNvSpPr/>
          <p:nvPr/>
        </p:nvSpPr>
        <p:spPr>
          <a:xfrm>
            <a:off x="437280" y="5237232"/>
            <a:ext cx="1824914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Rental type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E2EFD25-8D7F-448A-81C9-04AB0F1E4A4B}"/>
              </a:ext>
            </a:extLst>
          </p:cNvPr>
          <p:cNvSpPr/>
          <p:nvPr/>
        </p:nvSpPr>
        <p:spPr>
          <a:xfrm>
            <a:off x="437280" y="6030607"/>
            <a:ext cx="177944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Looking for roommate?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C8D7399-725F-4C00-ADF7-19D9A16C8134}"/>
              </a:ext>
            </a:extLst>
          </p:cNvPr>
          <p:cNvSpPr/>
          <p:nvPr/>
        </p:nvSpPr>
        <p:spPr>
          <a:xfrm>
            <a:off x="399404" y="2999996"/>
            <a:ext cx="156247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Furnished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CD3F3D-7305-4336-8B64-C50A8D977A28}"/>
              </a:ext>
            </a:extLst>
          </p:cNvPr>
          <p:cNvSpPr/>
          <p:nvPr/>
        </p:nvSpPr>
        <p:spPr>
          <a:xfrm>
            <a:off x="410894" y="3812875"/>
            <a:ext cx="156247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Private Bath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C78A769-1170-4B96-8227-5922CF4CE9F1}"/>
              </a:ext>
            </a:extLst>
          </p:cNvPr>
          <p:cNvSpPr/>
          <p:nvPr/>
        </p:nvSpPr>
        <p:spPr>
          <a:xfrm>
            <a:off x="4156360" y="2985172"/>
            <a:ext cx="156247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Parking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F64229D-1C1B-46A5-9A82-90FA5B3C24E0}"/>
              </a:ext>
            </a:extLst>
          </p:cNvPr>
          <p:cNvSpPr/>
          <p:nvPr/>
        </p:nvSpPr>
        <p:spPr>
          <a:xfrm>
            <a:off x="6513620" y="3049553"/>
            <a:ext cx="156247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Kitchen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B6EC24-F7C3-4BED-BAED-DE13FDF3D247}"/>
              </a:ext>
            </a:extLst>
          </p:cNvPr>
          <p:cNvSpPr/>
          <p:nvPr/>
        </p:nvSpPr>
        <p:spPr>
          <a:xfrm>
            <a:off x="2216720" y="2999996"/>
            <a:ext cx="156247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B96AFED-F3BB-4167-972D-56474C77F628}"/>
              </a:ext>
            </a:extLst>
          </p:cNvPr>
          <p:cNvSpPr/>
          <p:nvPr/>
        </p:nvSpPr>
        <p:spPr>
          <a:xfrm>
            <a:off x="8380150" y="3049553"/>
            <a:ext cx="156247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6F645-7D2E-47C3-85F2-33F40C1652A7}"/>
              </a:ext>
            </a:extLst>
          </p:cNvPr>
          <p:cNvSpPr txBox="1"/>
          <p:nvPr/>
        </p:nvSpPr>
        <p:spPr>
          <a:xfrm>
            <a:off x="1876425" y="2514346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Priority conditions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6E5795-36B3-49EE-98FC-2A7E038E7BA7}"/>
              </a:ext>
            </a:extLst>
          </p:cNvPr>
          <p:cNvSpPr txBox="1"/>
          <p:nvPr/>
        </p:nvSpPr>
        <p:spPr>
          <a:xfrm>
            <a:off x="8058150" y="2514346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Preferred conditions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FD4E8C3-7248-4292-8CD1-E282CB0B0D33}"/>
              </a:ext>
            </a:extLst>
          </p:cNvPr>
          <p:cNvSpPr/>
          <p:nvPr/>
        </p:nvSpPr>
        <p:spPr>
          <a:xfrm>
            <a:off x="4840878" y="5055211"/>
            <a:ext cx="3482122" cy="1631172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FDBD9DE-1F5B-435F-A645-EFFAB8B0AAF5}"/>
              </a:ext>
            </a:extLst>
          </p:cNvPr>
          <p:cNvSpPr/>
          <p:nvPr/>
        </p:nvSpPr>
        <p:spPr>
          <a:xfrm>
            <a:off x="5188690" y="5233359"/>
            <a:ext cx="2804703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E-mail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1BA86A9-FF42-409F-B083-9C5864ED2ADE}"/>
              </a:ext>
            </a:extLst>
          </p:cNvPr>
          <p:cNvSpPr/>
          <p:nvPr/>
        </p:nvSpPr>
        <p:spPr>
          <a:xfrm>
            <a:off x="5209315" y="5917535"/>
            <a:ext cx="2804703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9D6A6E-4E8A-40EF-8BB5-1DBE0EBD0F4F}"/>
              </a:ext>
            </a:extLst>
          </p:cNvPr>
          <p:cNvSpPr txBox="1"/>
          <p:nvPr/>
        </p:nvSpPr>
        <p:spPr>
          <a:xfrm>
            <a:off x="6050734" y="4637035"/>
            <a:ext cx="179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D221FB-92FD-4672-A3A5-E207CD486AEA}"/>
              </a:ext>
            </a:extLst>
          </p:cNvPr>
          <p:cNvSpPr/>
          <p:nvPr/>
        </p:nvSpPr>
        <p:spPr>
          <a:xfrm>
            <a:off x="9813063" y="276201"/>
            <a:ext cx="1824914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581DAF-29F3-46D3-8472-75C3F5246B68}"/>
              </a:ext>
            </a:extLst>
          </p:cNvPr>
          <p:cNvSpPr/>
          <p:nvPr/>
        </p:nvSpPr>
        <p:spPr>
          <a:xfrm>
            <a:off x="9813063" y="1208908"/>
            <a:ext cx="1824914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Rental Duration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8B32C6-A0F3-4C0A-8569-CB1CFD3C4D49}"/>
              </a:ext>
            </a:extLst>
          </p:cNvPr>
          <p:cNvSpPr txBox="1"/>
          <p:nvPr/>
        </p:nvSpPr>
        <p:spPr>
          <a:xfrm>
            <a:off x="1328731" y="4637035"/>
            <a:ext cx="307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rental requirements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973175C-0B7D-4A2A-A5FE-0D11C376D59B}"/>
              </a:ext>
            </a:extLst>
          </p:cNvPr>
          <p:cNvSpPr/>
          <p:nvPr/>
        </p:nvSpPr>
        <p:spPr>
          <a:xfrm>
            <a:off x="2506661" y="5237232"/>
            <a:ext cx="1824914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Rental type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18A7FE5-7F66-4E57-A511-78E3C2DD506D}"/>
              </a:ext>
            </a:extLst>
          </p:cNvPr>
          <p:cNvSpPr/>
          <p:nvPr/>
        </p:nvSpPr>
        <p:spPr>
          <a:xfrm>
            <a:off x="2480236" y="6035739"/>
            <a:ext cx="1824914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Gender Preference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B5829DC-2C95-4629-9ED4-A2F51EB1B271}"/>
              </a:ext>
            </a:extLst>
          </p:cNvPr>
          <p:cNvSpPr/>
          <p:nvPr/>
        </p:nvSpPr>
        <p:spPr>
          <a:xfrm>
            <a:off x="6513620" y="3812875"/>
            <a:ext cx="1562470" cy="506028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Easy VTA access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3EF407-5B3B-46EE-AFD5-C82274D4E610}"/>
              </a:ext>
            </a:extLst>
          </p:cNvPr>
          <p:cNvSpPr txBox="1"/>
          <p:nvPr/>
        </p:nvSpPr>
        <p:spPr>
          <a:xfrm>
            <a:off x="9307106" y="463703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Mutual Friends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0A01A2C-F806-41D9-BB21-FD9A1D169BEB}"/>
              </a:ext>
            </a:extLst>
          </p:cNvPr>
          <p:cNvSpPr/>
          <p:nvPr/>
        </p:nvSpPr>
        <p:spPr>
          <a:xfrm>
            <a:off x="8538427" y="5072567"/>
            <a:ext cx="3482122" cy="1631172"/>
          </a:xfrm>
          <a:prstGeom prst="round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86C6FB6-38F4-4426-9D31-CC73B58D3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542" y="5170783"/>
            <a:ext cx="485843" cy="6311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ACA2259-D80D-4E93-B548-E02F36C9E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0416" y="5185912"/>
            <a:ext cx="554960" cy="55496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1145C7A-2C3C-46EC-B0D2-50CD017AD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07" y="5208893"/>
            <a:ext cx="554960" cy="55496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16B5DCE-5BEC-4AA9-BE17-7C9581E36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540" y="5209006"/>
            <a:ext cx="581025" cy="5810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F866AAA-0A4D-4875-95B8-C2C949778B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437" y="5900179"/>
            <a:ext cx="540439" cy="54043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6B9ADB-F208-4BE2-AB63-818AF2E48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81" y="5888153"/>
            <a:ext cx="540439" cy="5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6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Seo, In</dc:creator>
  <cp:lastModifiedBy>Seo, In</cp:lastModifiedBy>
  <cp:revision>9</cp:revision>
  <dcterms:created xsi:type="dcterms:W3CDTF">2019-03-24T16:25:56Z</dcterms:created>
  <dcterms:modified xsi:type="dcterms:W3CDTF">2019-03-26T04:03:36Z</dcterms:modified>
</cp:coreProperties>
</file>