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5333-4DDF-452D-81A1-6FA91B154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71F91-28E2-4AD3-A976-B884924F6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6E3A-8332-4048-9E94-B4C40EDA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35AB-781E-4F17-B5F0-7F0C6112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D36EF-BC49-4794-B40D-A319005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EABD-14D3-48D7-A9C3-47423C9D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1FBB4-CB12-4F22-B37E-A89B733B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8F91-0592-48BF-8F41-8F6F841A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B838-E5D6-446D-92B1-8AD076A9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46EF-1657-42AC-A912-43D5670C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E474C-099B-45C3-AA6C-C5EFF4F68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A9B23-0981-4323-9CB6-BC523F423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08D7-459B-41F9-9194-F83D6373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A0D0D-5CC1-4923-A2B3-DF3D9C94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735F-D060-4009-B1C3-8598CB78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1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08D2-F0BF-42E5-9C69-68606770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6E3E-A536-4376-A704-9CE2DD10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5486-0D5B-4B00-8F5D-F31A06E0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FD4A8-0950-48F5-9BF1-52DC4DB7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0C063-92D0-4E5F-A254-162E41DB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2A73-1F4D-402A-AC21-68493BBC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D1CD0-6815-41AD-86D1-34B5FE439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AB460-2C7B-4843-9857-161491D1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DB5C1-2F23-4CC4-8C05-D800B65D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FE40-D2A0-47DC-877A-E77CE77D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5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B478-3D2D-4C46-9EF1-B358FDB7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C6E5-BC62-4E77-9A30-7B6EE2101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0958C-4589-420E-8F33-6B96B982E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B2DCE-D20E-40C4-ADAE-3175AA3E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5F6AE-4103-4AED-9BDF-97F39C3D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7098E-38E6-46FA-8DF2-335FCCC2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400A-CA55-4CB9-9C8E-812E36EA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DBAA-5F0D-4BE3-B2C5-1C7B19C5B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92365-1799-4D75-83F5-75D0A431C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E32E5-6487-454B-B2EC-DB79F93AE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59FB6-1551-44F0-8D8F-3A2D6829F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1A1B5-D44E-43F2-958C-17835D4F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D43BC-91F3-4808-8F96-4004CC19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05D19-10E6-4ED0-9825-5B5A5E01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CD35-648B-463E-8F9F-571C5D34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CC9B6-9D6F-417D-BA61-9016AE9F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79732-A68B-41A3-9A84-588C4C94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9CE18-05FB-4084-812F-41D25E4E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7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D9F9D-34A2-4E90-BCE3-BF30C916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42C70-E511-4F98-99B2-C100D20A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873B6-B22F-4D35-9F23-89E26449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5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5B17-E5B1-4E0E-9842-E9A625C8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ED42-36A4-41D7-A2C5-58B4C7DA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88FAB-557E-4E7E-B5D5-C8CDA9590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4BB48-6E81-4333-9ACB-E74BFA0C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F1033-26FE-4F92-A287-FD3E1E48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EB8D9-BBAE-4E7B-9FA6-F4756B2C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0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58D9-A966-4362-8496-DC29F249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4D911-87D4-469D-945F-08F051E15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2928B-865E-4109-BEA3-AEE4EAAA8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AC6F3-3025-4E7F-9434-535509EC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1A0D6-32DA-4C29-AF69-CC67A7E0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8B79D-29FF-48D6-B089-93CBD51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1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833AB-80B5-4F02-BBFC-3D38BD85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A4CD9-25C9-4A67-93BB-417F7FBF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B25B0-6C84-4BD5-B6EE-E211C81C5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7C9BB-E630-4CB1-A8EC-E8F97C9FFF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7273-3515-44FE-BE67-1D1AE4323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7FADF-5816-43BA-9127-145AD2992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1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4A3F81-DE19-446B-9867-A9C0FD03AF8A}"/>
              </a:ext>
            </a:extLst>
          </p:cNvPr>
          <p:cNvSpPr/>
          <p:nvPr/>
        </p:nvSpPr>
        <p:spPr>
          <a:xfrm>
            <a:off x="1890948" y="2849733"/>
            <a:ext cx="1562470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Listing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AF5EC2-580E-4F52-96B3-CB5E43C18606}"/>
              </a:ext>
            </a:extLst>
          </p:cNvPr>
          <p:cNvSpPr/>
          <p:nvPr/>
        </p:nvSpPr>
        <p:spPr>
          <a:xfrm>
            <a:off x="3580665" y="2838636"/>
            <a:ext cx="1562470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C24E85-652D-4946-ACB4-8277CFAE074B}"/>
              </a:ext>
            </a:extLst>
          </p:cNvPr>
          <p:cNvSpPr/>
          <p:nvPr/>
        </p:nvSpPr>
        <p:spPr>
          <a:xfrm>
            <a:off x="5270382" y="2849733"/>
            <a:ext cx="1562470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Available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0EDDF2-93A7-45C9-912E-E8B687AD837C}"/>
              </a:ext>
            </a:extLst>
          </p:cNvPr>
          <p:cNvSpPr/>
          <p:nvPr/>
        </p:nvSpPr>
        <p:spPr>
          <a:xfrm>
            <a:off x="6989688" y="2847514"/>
            <a:ext cx="1562470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9C1A12-0190-42CB-98DA-6F81E0C73B6D}"/>
              </a:ext>
            </a:extLst>
          </p:cNvPr>
          <p:cNvSpPr/>
          <p:nvPr/>
        </p:nvSpPr>
        <p:spPr>
          <a:xfrm>
            <a:off x="8708993" y="2847514"/>
            <a:ext cx="1580229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Contact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D92CA3-9EC7-4433-B0DD-4DF0B4D1AD06}"/>
              </a:ext>
            </a:extLst>
          </p:cNvPr>
          <p:cNvGrpSpPr/>
          <p:nvPr/>
        </p:nvGrpSpPr>
        <p:grpSpPr>
          <a:xfrm>
            <a:off x="1880589" y="3488935"/>
            <a:ext cx="8532922" cy="1580216"/>
            <a:chOff x="1640888" y="1917586"/>
            <a:chExt cx="8532922" cy="15802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7F4B9B1-0A64-44D0-93C3-BF4D7A4DFC82}"/>
                </a:ext>
              </a:extLst>
            </p:cNvPr>
            <p:cNvSpPr/>
            <p:nvPr/>
          </p:nvSpPr>
          <p:spPr>
            <a:xfrm>
              <a:off x="1640888" y="1917586"/>
              <a:ext cx="8532922" cy="1580216"/>
            </a:xfrm>
            <a:prstGeom prst="round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7B7485-6E8D-4515-91E8-AA70C8B68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899" y="1988599"/>
              <a:ext cx="1429306" cy="13316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DC653AC-DE3D-476E-91CF-5BAA6CADFF3D}"/>
                </a:ext>
              </a:extLst>
            </p:cNvPr>
            <p:cNvSpPr/>
            <p:nvPr/>
          </p:nvSpPr>
          <p:spPr>
            <a:xfrm>
              <a:off x="3340964" y="2068501"/>
              <a:ext cx="1562470" cy="506028"/>
            </a:xfrm>
            <a:prstGeom prst="round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$2000/month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D89D052-16F5-44A0-9E21-F91057833DD9}"/>
                </a:ext>
              </a:extLst>
            </p:cNvPr>
            <p:cNvSpPr/>
            <p:nvPr/>
          </p:nvSpPr>
          <p:spPr>
            <a:xfrm>
              <a:off x="3386831" y="2780190"/>
              <a:ext cx="1562470" cy="506028"/>
            </a:xfrm>
            <a:prstGeom prst="round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Deposit:$1000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AF82C59-F525-466D-9C7D-DDEE82CE0CB9}"/>
                </a:ext>
              </a:extLst>
            </p:cNvPr>
            <p:cNvSpPr/>
            <p:nvPr/>
          </p:nvSpPr>
          <p:spPr>
            <a:xfrm>
              <a:off x="5046957" y="2052221"/>
              <a:ext cx="1562470" cy="506028"/>
            </a:xfrm>
            <a:prstGeom prst="round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Feb/20/2019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42CA0BB-8C01-46D8-A77B-4875C4661AFD}"/>
                </a:ext>
              </a:extLst>
            </p:cNvPr>
            <p:cNvSpPr/>
            <p:nvPr/>
          </p:nvSpPr>
          <p:spPr>
            <a:xfrm>
              <a:off x="6772186" y="2068500"/>
              <a:ext cx="1562470" cy="1217717"/>
            </a:xfrm>
            <a:prstGeom prst="round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793 </a:t>
              </a:r>
              <a:r>
                <a:rPr lang="en-US" sz="1600" b="1" dirty="0" err="1">
                  <a:solidFill>
                    <a:schemeClr val="tx1"/>
                  </a:solidFill>
                </a:rPr>
                <a:t>praderia</a:t>
              </a:r>
              <a:r>
                <a:rPr lang="en-US" sz="1600" b="1" dirty="0">
                  <a:solidFill>
                    <a:schemeClr val="tx1"/>
                  </a:solidFill>
                </a:rPr>
                <a:t> circle, </a:t>
              </a:r>
              <a:r>
                <a:rPr lang="en-US" sz="1600" b="1" dirty="0" err="1">
                  <a:solidFill>
                    <a:schemeClr val="tx1"/>
                  </a:solidFill>
                </a:rPr>
                <a:t>Fremont,ca</a:t>
              </a:r>
              <a:r>
                <a:rPr lang="en-US" sz="1600" b="1" dirty="0">
                  <a:solidFill>
                    <a:schemeClr val="tx1"/>
                  </a:solidFill>
                </a:rPr>
                <a:t>, 94539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1C0FA0-3814-4E16-8F10-17D0F4019D8A}"/>
                </a:ext>
              </a:extLst>
            </p:cNvPr>
            <p:cNvSpPr/>
            <p:nvPr/>
          </p:nvSpPr>
          <p:spPr>
            <a:xfrm>
              <a:off x="8497415" y="2068501"/>
              <a:ext cx="1562470" cy="506028"/>
            </a:xfrm>
            <a:prstGeom prst="round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inseo.kr@gmail.com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C0B5B1A-4084-4805-88DA-67560EA95A6A}"/>
                </a:ext>
              </a:extLst>
            </p:cNvPr>
            <p:cNvSpPr/>
            <p:nvPr/>
          </p:nvSpPr>
          <p:spPr>
            <a:xfrm>
              <a:off x="8510726" y="2743198"/>
              <a:ext cx="1562470" cy="506028"/>
            </a:xfrm>
            <a:prstGeom prst="round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5104748138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93386D-B492-47B2-BFB1-861C19D2D2E1}"/>
              </a:ext>
            </a:extLst>
          </p:cNvPr>
          <p:cNvGrpSpPr/>
          <p:nvPr/>
        </p:nvGrpSpPr>
        <p:grpSpPr>
          <a:xfrm>
            <a:off x="1961965" y="5212684"/>
            <a:ext cx="8532922" cy="1580216"/>
            <a:chOff x="1640888" y="1917586"/>
            <a:chExt cx="8532922" cy="158021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4DEA510-D45E-4025-9EB9-DDB205E41795}"/>
                </a:ext>
              </a:extLst>
            </p:cNvPr>
            <p:cNvSpPr/>
            <p:nvPr/>
          </p:nvSpPr>
          <p:spPr>
            <a:xfrm>
              <a:off x="1640888" y="1917586"/>
              <a:ext cx="8532922" cy="1580216"/>
            </a:xfrm>
            <a:prstGeom prst="round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C954298-078A-4670-8B99-4F7C1BC09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265" y="1988599"/>
              <a:ext cx="1429306" cy="13316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C3963A8-6496-4F3B-8DAB-E57967BCB2B9}"/>
                </a:ext>
              </a:extLst>
            </p:cNvPr>
            <p:cNvSpPr/>
            <p:nvPr/>
          </p:nvSpPr>
          <p:spPr>
            <a:xfrm>
              <a:off x="3314330" y="2068501"/>
              <a:ext cx="1562470" cy="506028"/>
            </a:xfrm>
            <a:prstGeom prst="round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$2000/month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3B72CC9-4DA7-4A26-B514-35B928EEE806}"/>
                </a:ext>
              </a:extLst>
            </p:cNvPr>
            <p:cNvSpPr/>
            <p:nvPr/>
          </p:nvSpPr>
          <p:spPr>
            <a:xfrm>
              <a:off x="3360197" y="2780190"/>
              <a:ext cx="1562470" cy="506028"/>
            </a:xfrm>
            <a:prstGeom prst="round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Deposit:$1000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29EA7D4-7A0E-4E5C-B7C6-E73F503D183A}"/>
                </a:ext>
              </a:extLst>
            </p:cNvPr>
            <p:cNvSpPr/>
            <p:nvPr/>
          </p:nvSpPr>
          <p:spPr>
            <a:xfrm>
              <a:off x="5020323" y="2052221"/>
              <a:ext cx="1562470" cy="506028"/>
            </a:xfrm>
            <a:prstGeom prst="round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Feb/20/2019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FF049CF-1B84-4FD1-A19B-B5932672911D}"/>
                </a:ext>
              </a:extLst>
            </p:cNvPr>
            <p:cNvSpPr/>
            <p:nvPr/>
          </p:nvSpPr>
          <p:spPr>
            <a:xfrm>
              <a:off x="6745552" y="2068500"/>
              <a:ext cx="1562470" cy="1217717"/>
            </a:xfrm>
            <a:prstGeom prst="round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793 </a:t>
              </a:r>
              <a:r>
                <a:rPr lang="en-US" sz="1600" b="1" dirty="0" err="1">
                  <a:solidFill>
                    <a:schemeClr val="tx1"/>
                  </a:solidFill>
                </a:rPr>
                <a:t>praderia</a:t>
              </a:r>
              <a:r>
                <a:rPr lang="en-US" sz="1600" b="1" dirty="0">
                  <a:solidFill>
                    <a:schemeClr val="tx1"/>
                  </a:solidFill>
                </a:rPr>
                <a:t> circle, </a:t>
              </a:r>
              <a:r>
                <a:rPr lang="en-US" sz="1600" b="1" dirty="0" err="1">
                  <a:solidFill>
                    <a:schemeClr val="tx1"/>
                  </a:solidFill>
                </a:rPr>
                <a:t>Fremont,ca</a:t>
              </a:r>
              <a:r>
                <a:rPr lang="en-US" sz="1600" b="1" dirty="0">
                  <a:solidFill>
                    <a:schemeClr val="tx1"/>
                  </a:solidFill>
                </a:rPr>
                <a:t>, 94539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FDBD9DE-1F5B-435F-A645-EFFAB8B0AAF5}"/>
                </a:ext>
              </a:extLst>
            </p:cNvPr>
            <p:cNvSpPr/>
            <p:nvPr/>
          </p:nvSpPr>
          <p:spPr>
            <a:xfrm>
              <a:off x="8470781" y="2068501"/>
              <a:ext cx="1562470" cy="506028"/>
            </a:xfrm>
            <a:prstGeom prst="round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inseo.kr@gmail.com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1BA86A9-FF42-409F-B083-9C5864ED2ADE}"/>
                </a:ext>
              </a:extLst>
            </p:cNvPr>
            <p:cNvSpPr/>
            <p:nvPr/>
          </p:nvSpPr>
          <p:spPr>
            <a:xfrm>
              <a:off x="8484092" y="2743198"/>
              <a:ext cx="1562470" cy="506028"/>
            </a:xfrm>
            <a:prstGeom prst="round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5104748138</a:t>
              </a: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6C509E66-24C4-494A-A877-C7F9B7E1D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12" y="0"/>
            <a:ext cx="10154575" cy="2739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446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Seo, In</dc:creator>
  <cp:lastModifiedBy>Seo, In</cp:lastModifiedBy>
  <cp:revision>3</cp:revision>
  <dcterms:created xsi:type="dcterms:W3CDTF">2019-03-24T16:25:56Z</dcterms:created>
  <dcterms:modified xsi:type="dcterms:W3CDTF">2019-03-24T16:45:56Z</dcterms:modified>
</cp:coreProperties>
</file>