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71D7A-1DE3-2680-9284-E33024F9C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AAC1C-1933-C198-164A-E97E0D6A9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06EE3-D711-EF7C-9B1E-E89E78F5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1CCC-123B-4ADD-8C54-1FF840EB4984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F7ED5-2D14-89F4-6F0A-4D422E76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D14FB-144D-B0BF-D3CB-7123EB86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5A0-B1B6-4D0D-9394-1DFCCBDB3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07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E9109-5699-9195-5E2F-CC439293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289A8B-63B6-B3CE-1CC2-9F46703DA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61463-33BA-28EE-8175-0013DC9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1CCC-123B-4ADD-8C54-1FF840EB4984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E1CCF-5578-43D8-70A2-A0AEF833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2EBCE-5FD3-D3CB-0A3D-346683AD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5A0-B1B6-4D0D-9394-1DFCCBDB3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CBDA49-B58F-BD31-9C96-63477CBBC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5483F2-09A5-4912-E1FD-5E44AD932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E0EEE-9B92-A349-49E0-9B13719C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1CCC-123B-4ADD-8C54-1FF840EB4984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2735C-9F34-EF51-FBD0-2F4BE636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704A5-F76D-70C1-BE6A-465CDB3E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5A0-B1B6-4D0D-9394-1DFCCBDB3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2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D358-CA62-77AB-D6BA-35641AE1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6591C-FC5F-0A22-F24A-7056BA30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504DE-DB6E-DC95-E056-E532713B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1CCC-123B-4ADD-8C54-1FF840EB4984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77146-E536-4E20-4A33-ADE20FE9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5E8C3-CA3A-0324-6515-23F4CE29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5A0-B1B6-4D0D-9394-1DFCCBDB3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9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DAAA3-0DA2-1A64-06C5-97B93F4C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CB238-B132-C762-8625-C34190EA5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40328-B1FB-F0BA-80BF-22D094B3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1CCC-123B-4ADD-8C54-1FF840EB4984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3616D-FA9E-AA76-8F08-E01878F2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6FD71-5A81-2297-556E-89A53E66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5A0-B1B6-4D0D-9394-1DFCCBDB3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9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E983E-CBDB-E60E-C052-46A9D169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EE536-C7DF-ED30-04F0-BBFF742AD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588734-9181-381F-675C-F2B9D6C91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6CD92-0EB7-91FA-4ECE-BAA87D7E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1CCC-123B-4ADD-8C54-1FF840EB4984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D4B8FF-459B-FC28-37AC-AA3AC44F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30C90-0486-DE9D-223C-4E8A6AFB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5A0-B1B6-4D0D-9394-1DFCCBDB3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F71A0-98DA-C888-3C64-5EAAB326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B885B-A1B9-8C4B-EEA2-3AC0839F1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305AD-1428-CE20-FE43-F9BA38570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0A0506-559D-6F72-AF4F-CC0CEDD33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167523-8127-D944-6F0E-8650E097F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0C8002-EC69-0F90-1D21-AE5A6604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1CCC-123B-4ADD-8C54-1FF840EB4984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025262-13BF-9345-7D3D-872B0585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5807F7-1753-6703-93B9-5C882CD3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5A0-B1B6-4D0D-9394-1DFCCBDB3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E7ED0-BFB2-583C-D3D0-EB1D03BD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366D4A-2566-BE02-80DB-98A1CB65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1CCC-123B-4ADD-8C54-1FF840EB4984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8AF26-7104-5321-E688-F652E3AC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7209-730A-0370-0245-D172AF3B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5A0-B1B6-4D0D-9394-1DFCCBDB3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6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C4632A-8E15-A602-7E2A-460D1F89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1CCC-123B-4ADD-8C54-1FF840EB4984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AC75DB-CACF-3472-AEFA-1EF3D985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C514-D602-A5E2-DCA8-5175AA0A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5A0-B1B6-4D0D-9394-1DFCCBDB3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572FC-0A51-F8BB-7481-6A7769F7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15359-9F76-9C6B-996A-25A2A2F2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D6C24B-B062-CA08-E0F3-175FA7227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2D9B6-12A1-60DD-73E4-D4D192BA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1CCC-123B-4ADD-8C54-1FF840EB4984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F29AE-9C32-F3AE-6DBA-062752B3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CAE95-2184-6938-A076-E3C98FE9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5A0-B1B6-4D0D-9394-1DFCCBDB3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1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CF357-3DBC-1D11-11F2-11D24478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121357-0228-1127-6D4C-5CBBD58D2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7EA9D-D109-4CFC-7647-A0E49327E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D2F9C-0B0F-33E0-11A9-997E5DFA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1CCC-123B-4ADD-8C54-1FF840EB4984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5BDC9-2448-8FDA-20CC-0786F611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6C01F-0439-910F-CC0C-681CE9D4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25A0-B1B6-4D0D-9394-1DFCCBDB3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0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600CDC-DC12-CB15-858D-F4AADD0F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5A578-9BFE-1B57-4771-350C5EA4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55B4C-9E08-2682-36B4-7FADA958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1CCC-123B-4ADD-8C54-1FF840EB4984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DCB66-1892-C933-1401-04769ED09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45FD1-7707-46DE-E1FE-FFB9AC13C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25A0-B1B6-4D0D-9394-1DFCCBDB3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90D2-FAA0-7E43-9E82-41B2B8F88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0C2DFB-7016-9450-FC64-D96F6E594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99B9C1-FE8D-F87D-564E-271C97BB7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2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혜진</dc:creator>
  <cp:lastModifiedBy>주 혜진</cp:lastModifiedBy>
  <cp:revision>1</cp:revision>
  <dcterms:created xsi:type="dcterms:W3CDTF">2022-11-11T07:02:45Z</dcterms:created>
  <dcterms:modified xsi:type="dcterms:W3CDTF">2022-11-11T07:02:45Z</dcterms:modified>
</cp:coreProperties>
</file>