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327E5-F369-A80E-95DD-AC597CFE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F8B11-39C3-A7E4-90F3-80745DCC2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05F7F-3D15-6711-E6B3-DAC449D1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AF45B-7647-3E23-87FB-8547B0CC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B5377-8662-DF15-2DCD-3D22CDA5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2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FDAC-8317-18D7-F13C-AF576130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42BDE-D6ED-0A93-AE03-B7CEE5963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8E967-380B-5E2E-9636-8420E896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0278C-55EE-5A47-8045-2EEE8A2A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3A282-B911-52CB-3A40-2B5664F8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2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A79A02-54C3-9169-7C69-858457B22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E66BC-D384-0D5B-7C13-BC1E64F3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4A809-A1A2-F767-9275-5A003EBF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9A8B5-621C-5F24-5175-9F78BE10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FDF21-EF7A-9F9C-F649-73DBB372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7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E264E-93D8-D1FB-2993-FDD9C84D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3991E-2F84-6BE8-456B-C9E5464A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D9D1A-D0EE-A702-9A1F-0398EE32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44B91-851F-68EF-CB92-38056DAE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89EC-EA5B-EEEA-3111-C4015347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9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FB7DD-D036-C412-F097-05F78CBA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4D389-88CC-B5F6-AB94-FEE2FC8F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2426E-C1B9-0CA1-50C3-90B73C59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6D958-ED33-DF0D-E3A8-E8D02F17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CE109-6667-674E-7EC8-BBB724FA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96A97-9C2A-1525-C33A-47EEF5B7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B4A8B-A23D-5A38-629A-3D5FDD3B9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B43C17-979C-2312-C113-AF15ACC9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BC940-4271-B4C6-2903-C328B2BA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0FB0C-0BCC-60C7-DA8C-D5ABAAD5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B7749-87DA-50C6-C7EC-84163A94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6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D8DB6-BA54-F60B-A7BE-40F4EC59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88494-2513-05A7-B42A-163B6916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2F4DD-C47E-9560-D70E-F92BCC9D1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1A1700-C1BB-8650-36D5-F90D9086E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6FA9D7-9B86-8D91-1469-1C1EC0589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9F59C-864D-69AE-8DA6-5735F78E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C105C5-CBBB-4649-F5F1-D610937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BB9025-FCF1-D3C9-5282-A593D44F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1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522CB-6AE3-16F2-DEE9-D72F61F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85E33F-919B-D8F6-4D6C-1DD826FE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178FD3-CA46-B163-A83A-E1491876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789598-DB81-2E0F-BC3D-BCCE335A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1E6920-A8BC-BF00-6280-529451B5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27CC-1B58-DB7E-E231-25BCBB46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C9996-7767-EBD0-8401-E0DF4099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A959A-2EF2-DB11-AF92-BB5576E8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A1058-1919-3CF4-12CA-9C54BBC20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8EEB1-DAA2-409F-4D05-6644951D9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96734-2CB1-4327-4123-A221493E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91CD30-1898-324F-F965-21054B6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DCFAB-8887-5B50-6A8A-F2378055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2E726-08AF-B096-91DF-67B33D04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5E618-1E19-3412-E571-F284C93B5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C1475-A158-C54B-E094-F3A51120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06C9C-3EAB-EF23-C932-BF9AB4EE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41199-95E3-3D3F-F4CD-4B31B4C9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4E6B8-487A-319C-01FC-4F5A1641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4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13BFD-3A0A-1C7D-F86C-A76563D9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A820C-17F2-C5EC-9664-20FBD293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6A77E-C925-A6BB-E8A0-AF15CEDA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48BD-886E-4BCD-A986-3702F732AF9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7BE20-11FF-60C1-028B-3F54E297D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8B0AF-6E0D-C239-3B31-0BFE51874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653F-22AC-4B8A-A4C0-F6598AB4F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063AA-F50E-5A2D-133E-0ACDBB68D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48F68C-207D-282A-4D80-3D8E2F281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6BB327-F618-259E-C02B-94E65E19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6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혜진</dc:creator>
  <cp:lastModifiedBy>주 혜진</cp:lastModifiedBy>
  <cp:revision>1</cp:revision>
  <dcterms:created xsi:type="dcterms:W3CDTF">2022-11-11T07:45:03Z</dcterms:created>
  <dcterms:modified xsi:type="dcterms:W3CDTF">2022-11-11T07:45:03Z</dcterms:modified>
</cp:coreProperties>
</file>