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DAE2-5AE6-BA57-6A58-D995AAFC2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AEFF1-E825-6B01-A911-33C2C499B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E167B-AFC1-4CCF-0918-FD1826B0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F1636-D51E-F05E-06FD-98B0694F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95A66-34A8-12DD-62F8-B241213C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9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DFFFF-E6B7-B1EE-C5F8-218B782C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19FD5B-7824-7EC9-42ED-AA5A9C57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F661C-A782-21F1-482B-2944309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B71D0-F104-834F-2ADF-6945DCB5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128A3-5C0B-951E-3BEB-F67D941C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8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F4837E-6E51-18E6-7BDF-0017582E2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A318FE-05EE-1B92-9C89-E42BD42A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AA648-1B97-D9BC-0109-35EE49C7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1763A-5A0B-0191-1181-1F24E25D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9115A-97FB-6645-6996-2A1AB306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EBD09-BC27-31D7-52BC-78E21E11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08747-3B03-59AF-1E8C-45E2B29D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5060C-C7E2-4B0E-D904-CE7CA449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62CB2-3741-2F57-A638-65302F0E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4ACE-63DB-B216-61E3-7BFDD959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7464-BA7F-9F07-7E6F-A6FC1A5F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AF2E0-FDE9-D0E9-2FDD-FAD5998F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AA587-E1B0-FEF6-C492-B93E7F3C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B6672-6B6C-5244-82F6-31B734E1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A8B91-160C-CBFB-84C4-D8BE95D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6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364A-CD6D-81A0-3717-AA9FE3EF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49D9A-2B68-D032-9BB6-871B4E404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8DC4D-D6A4-861E-1B9A-BD55D5474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1CF5C-0E70-0AF3-A639-D3657E20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34541-AAD0-4991-9C7E-BC203AC9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2FD85-2C8F-AF65-535E-0D6B091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2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B81D-BA8C-FE88-A910-9A90AF1D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DFA80-B7D0-92A2-E953-5392CFD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7C1E2-45D6-53EE-26F8-C5CD0B36B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9AF72-5C34-B103-C3AE-2503D955B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CE5B9-DB6C-F747-760C-30E3CF42C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968067-C134-6F46-32FE-A700357B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022DD4-1753-7745-C413-40E2422F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70D898-522A-4168-E3FB-9DA38225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3ECE9-5292-BC8D-3A4D-617B4F59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EEEF3F-31FB-B261-821C-B34AE07A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C6E847-2B00-2083-39B9-720DF9C6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489F99-AD64-2341-F4E6-63B1799E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F98B71-7B32-6B21-6EE2-6A863F3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7C7A94-482E-C77A-83C4-4F8586FB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18ECC2-E9E6-9773-58E2-A5E0C4D6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6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2813-81F7-81E4-6965-5AB5EC7D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6181F-D697-4BD9-8349-CFA15D14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87DD6-540B-1027-2749-BE4AA9A0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C0187-EC6E-C12F-F155-398D03D5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9FE88-46CE-D067-6C1C-9EFC7EC2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D0577-A15B-04D3-29B5-0402BF3E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72FA7-860C-7500-23F9-658987CE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82F48A-1C9C-3622-A629-233BADA7F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1C95A-E009-E865-28D7-40F43214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954F6-BCE7-B82A-4516-8271BD7D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65B4A-9C8B-7D10-578C-9F5A8A9C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3D313-187A-306E-D1BF-AE5A5EDB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0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4297E3-903D-DA47-7C0A-964A2A95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7FD08-6AE5-85E9-B65B-2448FF06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1320A-6F3F-A4E9-FFC6-EA612F69B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8196-AC58-45ED-B252-9B74BE399D3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89BC8-03E6-B12D-04A5-21BC13C4A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524E8-9E48-226F-0E5A-DC7055F7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728C-7480-4E22-82D0-C08C9EC7B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0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27364-7FF3-2BCE-5BBD-7D9A3B1E5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63DD2-EA61-E20C-F1C8-4F82AF04C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B5D6B1-278E-0561-23A7-39E29373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4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혜진</dc:creator>
  <cp:lastModifiedBy>주 혜진</cp:lastModifiedBy>
  <cp:revision>1</cp:revision>
  <dcterms:created xsi:type="dcterms:W3CDTF">2022-11-11T07:50:12Z</dcterms:created>
  <dcterms:modified xsi:type="dcterms:W3CDTF">2022-11-11T07:50:12Z</dcterms:modified>
</cp:coreProperties>
</file>