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8B722-B7CE-A7F3-FF68-3595FD44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1A0F2-C3F3-2DD8-739D-A37EF4B7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194D5-30EF-05C4-C5C5-97675791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131EB-9D8B-F8DB-15EB-595B036C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ACB8C-BE26-878C-3509-A9D9F31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8D665-CAEE-01B3-CF47-C1B6B10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60E0F-78C0-46AA-EDC2-65E12689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ECFC6-1D59-1115-C8FE-CE8D1524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491F1-7C62-F8C2-C1B0-8CAD696A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FB14A-DEDD-4AA2-6BFE-51041224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3BB21-31DF-02E2-BF0E-0E863182F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F334B-054C-987F-3D5A-22C1A52E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161A7-CDB8-6031-6937-F80FEDF3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6B97E-C64F-A7E1-FEBE-3F92FF58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95AE4-A785-E9FE-FA8B-AFFA85DD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6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14B4-CAA4-DD15-C8EF-7B648ED1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1380B-4C7B-90D4-83BC-7C6632DD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16830-E00D-AD04-7914-5EBE0E4A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0C080-5510-FE84-DF34-C16DB5B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5FF3C-9BBE-0512-0272-A6C6D480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4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BCC3D-CADD-704C-000D-44624CAE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4D78C-C3F8-41A5-497B-C055419F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C5EE6-DB9D-0038-3D2D-49D1D3EB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3E52D-687A-F3B0-E1F1-5B8A7C85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AE4EF-E05B-3816-3388-2F019AE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8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100A-65E1-2975-1F45-FFADD2DA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1DDF-A3D0-E242-C9B6-90874AC69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75EEB-5DEE-A453-867F-26E18F46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81B97B-6649-0506-C649-F4A6EC90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855A0-2F8F-6516-7D48-3E9347BA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18567-2F90-5AB0-446C-CBF7F510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9921-5FC2-1388-91B8-0997C7FF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F722B-13BF-7D2B-2619-7827320F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A1693-19AF-C815-1DE3-C2EC2C91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D74CE-C7B9-D76E-DB6B-2EFC8DEBB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13FB8-C9A7-D8F9-FEFA-28A58033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CCA2A8-C576-713D-2C69-BDB5B937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100361-A931-3340-A80E-DE66B6D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65E1C-9B9D-157C-C4C2-A98DDC3E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0CE0A-6CB4-C554-1E86-EA62A703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C033-169D-363D-4B5D-C22CB0CB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5B738-3F42-6970-274E-52F039ED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906E0-3B98-63E2-AC0E-A76BDB4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6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AFF9F-6AF1-B6C2-DE34-F5C8ABE5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0EA702-0037-CBFA-B8BA-249F458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929C6-0E8B-D438-9079-F51E66D2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E240-73AF-60D1-CCC0-E79BFD7B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E5E90-DA7E-6CE1-9A77-A876B8FE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FF885-9327-D044-47D8-721EF7D9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F7A57-5EA1-3FAB-DC59-C6DB95C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9257-07FA-F18D-9C93-36BED15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B766C-FFB8-8312-2AF0-2F01679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C1F3-5D18-7553-A995-0FABCA89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E55CF1-923C-3F7D-9FC4-3312B42C2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81407-61BF-5BAF-865D-FCD54E6A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6B1BE-A355-617E-49F4-46B9CCC5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81492-09F6-EAAF-8C04-97C3C13A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3E1F2-F182-0C93-B665-B87B8125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1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74CA0B-171A-E8B0-26C5-05E4BC37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6C3A0-F8EE-45ED-8AF4-54B389C4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D527-3617-8BCC-736E-E852FBDA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F4D5-9794-41CF-8634-D1C5B3F3B069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A7E8-5BBA-CFD5-D89D-5DFD05D35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95C4E-9E1B-E267-E8E7-8AC6AF691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E03B-5598-4197-A79D-07686F54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EFF77-A192-1BE5-37EA-F94AAEC65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FB5066-BD6C-7D29-6268-F8C55175C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5BC92-4D3F-A444-A820-2F121695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2022-11-11T07:53:40Z</dcterms:created>
  <dcterms:modified xsi:type="dcterms:W3CDTF">2022-11-11T07:53:41Z</dcterms:modified>
</cp:coreProperties>
</file>