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54E751-EC70-BD29-1707-BBE7696D87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2E674F6-3739-B89F-C818-B9117E86BB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FD328A-2859-13FC-918D-A4D960C49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6AB6-419F-4D15-99A7-B5F8A54DE4E3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9981F8-5D87-4765-5210-CB42F4E0D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C93005-382D-92C2-6371-24571D3BA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D4EF4-8231-4F1D-9409-31E3D52E10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9475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BD82AE-804A-7C2B-030E-DF9CA3F50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E5D67B6-39A0-CF6E-BF0A-AABB00CBB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C9680B-E8BB-A961-C494-B6DF522A7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6AB6-419F-4D15-99A7-B5F8A54DE4E3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438CDD-D0C4-C473-1F76-17962F6FA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32A7DB-3318-0740-4E0A-C60E10D03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D4EF4-8231-4F1D-9409-31E3D52E10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472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AF0304F-6B0C-FDB8-76B1-4D16FFA07F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D1FFC13-C09A-B22F-322A-45C370E381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2B9055-8F9C-A1BE-D101-AA8E989FE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6AB6-419F-4D15-99A7-B5F8A54DE4E3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0118FA-50FA-D20B-B57E-2765FEFC3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105B2F-7DA6-8828-7920-54F1D7ADE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D4EF4-8231-4F1D-9409-31E3D52E10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947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CD45A8-3F2B-A941-BBCF-ADEF1CF9E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71CE04-5C62-11B4-AF56-84A903F8B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98515B-AADD-8F46-82C0-D24C00E61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6AB6-419F-4D15-99A7-B5F8A54DE4E3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0570F2-AA0E-3DF6-EEFB-3B5E0247C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BAFAF3-21F5-8748-BE6E-A05376797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D4EF4-8231-4F1D-9409-31E3D52E10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237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E1E7C4-211E-1691-84D5-A1A83F9D0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B8DDA3-A94D-00BA-1F2D-5179A346ED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2321BC-F239-2B2F-B72A-33A8A1F53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6AB6-419F-4D15-99A7-B5F8A54DE4E3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C7C201-3363-B704-94A3-F449CEB1F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111302-2EE2-AB4C-E4A7-0588D31C1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D4EF4-8231-4F1D-9409-31E3D52E10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486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2F7A99-F0EC-ED73-0CFD-E09685194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D1EECA-0C4D-CF4F-2B1A-B1BEA8FE5E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842D402-25C1-6268-F448-8139C0A207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89FB53-F189-6089-7C8D-AFE8DE5A7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6AB6-419F-4D15-99A7-B5F8A54DE4E3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E7ECE1-C537-15FF-3B19-4867C5FD8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717149-789C-A9ED-886E-F582637C6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D4EF4-8231-4F1D-9409-31E3D52E10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526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1A5405-21F3-AB91-2E59-D09441D82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DE008D-477D-8DA4-B1B2-73722E5C7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086ECE2-71DC-1EC0-6C42-25105BCBDB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AA61A9-8423-5C6C-9C43-340AB95AA2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76BC10C-C1EB-81F9-665C-B91B927D05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A9A3ED3-EB62-4648-6281-831D1FFEE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6AB6-419F-4D15-99A7-B5F8A54DE4E3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73E0946-3115-9DFC-3910-B7B352E8E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638EF54-C449-43F5-F352-F5EABB1E3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D4EF4-8231-4F1D-9409-31E3D52E10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4364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4EA5E2-03DA-1C7D-C19D-D16BED68A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0B7482-B340-34C7-07DD-ED3FA2CF4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6AB6-419F-4D15-99A7-B5F8A54DE4E3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0F48710-0BD0-8722-839E-427ACCF01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47AEA7F-7732-B89E-414C-D5D95A6B6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D4EF4-8231-4F1D-9409-31E3D52E10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567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CEA8493-76B2-6829-BA00-CCB6B493C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6AB6-419F-4D15-99A7-B5F8A54DE4E3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1B84FDA-BAE6-8519-F5A8-117CAA746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3D6DE7-D43E-CDF4-0076-46D32B100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D4EF4-8231-4F1D-9409-31E3D52E10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3242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4713FF-CAFC-E91C-BBAD-9F7F13D18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F03D8D-CBEC-A2BA-10E6-460DA69DD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EB4773C-574B-C1CA-27F2-01A6A1D7E6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CB6E52-1358-5CF8-6F44-043AB336B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6AB6-419F-4D15-99A7-B5F8A54DE4E3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1B9963-883B-5F26-DBC6-887C94884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40C4B2-F7BC-7C9B-9820-6B5D2D19C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D4EF4-8231-4F1D-9409-31E3D52E10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3675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A26C8A-B2EA-9952-D4D8-388150A24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1D763EA-E0AC-A1B4-5C16-B0FF075FDB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A0EA658-B570-391F-0363-5E40310E6B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BC6A5B-ED66-C414-3CEB-8F83B689F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6AB6-419F-4D15-99A7-B5F8A54DE4E3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D98B98-4E02-9E99-D750-A903B1D0B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078527-FD3F-2F1A-5A57-A57EE5935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D4EF4-8231-4F1D-9409-31E3D52E10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9702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675EB32-559F-BCF6-D705-3D05DD0B2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CB00F7-4CDB-8EE4-3707-5E4411417C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E4E504-48A3-0312-C033-E9D16054D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86AB6-419F-4D15-99A7-B5F8A54DE4E3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4FE593-F988-A5ED-F767-59396F619D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B744FD-8146-D2E6-12F4-2A5CB063CB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D4EF4-8231-4F1D-9409-31E3D52E10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2677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848263-ADF5-F199-3152-F1317F6435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901E796-ADA7-1FA0-D603-3A70503E29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A4C08E8-8BF6-2B4B-105D-C81C9BBAEC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113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주 혜진</dc:creator>
  <cp:lastModifiedBy>주 혜진</cp:lastModifiedBy>
  <cp:revision>1</cp:revision>
  <dcterms:created xsi:type="dcterms:W3CDTF">2022-11-11T07:29:30Z</dcterms:created>
  <dcterms:modified xsi:type="dcterms:W3CDTF">2022-11-11T07:29:31Z</dcterms:modified>
</cp:coreProperties>
</file>