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3D728-3F6B-B1CF-E91D-6490DE60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91F50-55F8-80BD-FFFB-878B5818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238A-8269-1258-3333-A5B3E7A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ABC15-BACF-CA8C-1C0F-E5113D01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E51E-7DD9-EC76-F1CB-311349A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8EE6-AD30-2808-F6EA-D9733DD1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04B95-0A4D-D07E-A84F-F8E7FC08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B0B3E-3C4A-0149-08BF-9EC0DF8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A8392-451D-4685-1CBE-AC3AF39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F2E1F-6648-EC6E-2773-0F4C0038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9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28BCE-F440-403D-C127-89C9E9D1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2E8F0-A4B2-722A-999B-325C293EE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28ABC-EF7C-8F95-7ACF-80FE933B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C468E-B202-45B5-963F-D09DBBDB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DB2D6-5D3B-0016-2F81-39AF6290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8132-B6A7-BE29-41BE-BA62F54E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4C454-F851-1B8C-ADFC-76C86AAF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910E7-13BD-D76A-E70F-3E207D87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DE1F-588B-44E0-FC17-BB809FD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AEE0-85F5-1BC6-1DF7-493AB4FB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2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518F2-EF96-29BD-1C49-6709AB38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3580A-E2CE-8016-7C80-679A278C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26DBC-F565-6894-743B-7939C7F3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5FB07-0E38-20B6-AC66-CBF0C06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71E21-1BA5-C56F-CA65-4DBF93D0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2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ED4E4-05ED-DEDD-33CC-B96F73A1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03A1F-B092-DDB5-063E-E60B10AF7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812D2-8A77-E0AB-E16D-4DC0920A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6A08-4532-0CF9-E6FD-B0E18537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0F48A-B8A8-793A-BB1D-DCDB65E5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05717-E29A-EEB0-2466-3F4A37F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BC0A-2CD1-12F8-4E2E-14187C9A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94FA9-00D9-90C0-FA7C-0289D08B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FFB89-EB31-4929-0412-94D8A304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F98EDA-BF20-13AD-BC08-549F865F4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171DC9-43FF-BB39-50AB-90253D1E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1F055-A73E-18EE-8C4E-747F572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D35B99-36E6-6E9B-A0FF-B0A950E4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E078EE-9C43-AFCD-6E1B-7D244287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0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A59B2-369B-0C78-D461-D2C0486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CB9A73-FB8E-689D-509C-B34C63C0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17F22-386A-7F9F-AE12-2369E7E9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9839D-DC68-2666-57A4-6F2EDC0C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5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9DF82-433E-1F57-90E9-812D0D9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73A096-3715-93EE-5836-D1737A4A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E9633-ACB4-AA65-7741-5E0295F9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3860-6291-5C17-E4EF-660D997A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0DA9F-A016-26EE-DFD1-2E6C9F9E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5D86E-724A-7A8E-3AB1-C37C77B6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9E1D5-A7A1-F4F0-39C9-8FD1E619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74040-CB3A-785E-2027-5833D59D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7A3DB-B93B-6CB9-2A61-174B721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7615-1307-A6AF-BA7F-1C78EECF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D2F242-9A06-CF6E-65CB-77390BDD1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113A7-09E7-0CDD-FDC0-A25FF60CF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5594D-3424-BDFC-F0DD-D8287788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1FC52-17B4-2129-28DF-21E7BB31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EB9E6-7262-FFAD-2A30-32EFE92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20962F-EEEE-E26D-AC94-88B650BC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1FAEA-F2C0-DBC0-A3CC-4C22AE80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5A8E1-BFD9-D71E-58A7-A7C12867F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CC19-9991-4C8F-AB36-14E659B1D0B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C6CF5-0F0D-5ADF-5627-AE9102474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DA48E-372C-5066-A922-E7B6C7DF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388D-48A1-487A-AAA2-0C6E4F075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AFA4-9AEE-7566-9CF9-5253C340D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FA15D-2598-7868-BB18-B8DD0BA09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CD160-6EF4-4FFA-B184-23A45B18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2022-11-11T07:34:54Z</dcterms:created>
  <dcterms:modified xsi:type="dcterms:W3CDTF">2022-11-11T07:34:54Z</dcterms:modified>
</cp:coreProperties>
</file>