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FF14A-0CAB-47E6-7272-9D53327C6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435090-ABF0-6198-6233-5CB208486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D0A02A-F7AB-0A7B-9B2C-F53B759A5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6CF5-B095-43B6-A77C-3B6CF8BE00A9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69108C-6015-47B2-8A37-0A52C362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AC74DE-EF87-B1F6-56AF-B39311BAE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3107-7406-4B29-BA82-2DA2D633B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306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36924-2E52-CD75-A4EA-E1A5E343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1249FF-375C-1CA9-31C7-13F225C40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6C07C4-6C5C-A713-A50D-C241CAEBC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6CF5-B095-43B6-A77C-3B6CF8BE00A9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FF245F-CE52-87EC-C00A-05FD2222D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0CCA0D-DE7A-29C3-7F73-5EBF75FE8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3107-7406-4B29-BA82-2DA2D633B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14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B4DAD9-75C7-2895-FD39-0493001FC9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C5E060-05D1-D8BE-8864-A6FEE6B12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B622B7-F144-C8BC-5B81-43BC39BE0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6CF5-B095-43B6-A77C-3B6CF8BE00A9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729575-66C8-A8EF-E418-CF1EEDF7F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CB69B4-1191-4D7D-5DD0-E2595915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3107-7406-4B29-BA82-2DA2D633B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0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97819-2C61-4B7F-1354-1097C461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B0B470-26A1-916B-1C9E-747AA0B92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63EE14-3D7A-3D66-BF31-679E78005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6CF5-B095-43B6-A77C-3B6CF8BE00A9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39E784-95D0-2C58-FC03-E5ECB9F2B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CA2688-047D-00F5-082C-03BD649E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3107-7406-4B29-BA82-2DA2D633B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53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16635-F66B-14AF-1183-E861584D1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37F872-5A40-5DBD-605B-483AB90CA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E78F0-FBBD-960F-DD3B-C5A085C7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6CF5-B095-43B6-A77C-3B6CF8BE00A9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782B40-59D2-3CC6-6A91-4BC44178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A240E2-5C4D-8718-32C4-B5FD127A3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3107-7406-4B29-BA82-2DA2D633B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769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0483C-3EB7-B3C0-8A48-B9B145759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69078-680E-6CD9-F887-2AE7338AF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B7AF01-575B-F0AE-1D0B-C2723EF3E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A6CB6C-94B4-1E92-CFE5-57C2219E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6CF5-B095-43B6-A77C-3B6CF8BE00A9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686AC0-6386-7470-9E08-06BE5B788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2BB968-0A04-0874-4F50-4449B6A79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3107-7406-4B29-BA82-2DA2D633B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731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FB428-7ABF-7D9A-D2B5-1A09CA1D7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5FB6E-6A13-AF90-5E37-64E326E43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F695CA-58C9-242C-5B6B-7BD099CF9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936D04-E26B-9614-4FF2-8C6730D9DB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44D9FE-1E96-D64D-D08B-EBDB8BCBF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60694D-C23D-6D66-4033-7EDFBE775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6CF5-B095-43B6-A77C-3B6CF8BE00A9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938D5C-5F19-C975-CFA2-EB9E018E7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56B837-E642-EE80-154D-6A332E83F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3107-7406-4B29-BA82-2DA2D633B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6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EE65D-C0E0-0982-3E2A-B1A81318C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BF7FBE-8D37-2A96-05C7-72DBF3A4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6CF5-B095-43B6-A77C-3B6CF8BE00A9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704B7A-A491-B750-3F92-94EDE6D9F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6769BE-3080-DA70-FFAC-E320B16CB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3107-7406-4B29-BA82-2DA2D633B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372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94826B-9571-F4D6-17BC-403AFC8EB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6CF5-B095-43B6-A77C-3B6CF8BE00A9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D76FE8-C5F0-3C68-ED3F-160AF06A0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CA88DF-D487-38EF-0E35-8D7F504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3107-7406-4B29-BA82-2DA2D633B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28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448AC-4C83-7553-D1EA-F4B1C8DB9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72D3-00DB-08FE-EA58-2E79EADD4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E515EB-1F29-3CDD-D35A-B33FD06D2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C52092-C80C-9F9E-03E5-548344F84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6CF5-B095-43B6-A77C-3B6CF8BE00A9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4134E1-B609-A1D3-10B1-655E5A716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0BC20B-30F4-8B4A-788F-3F1475DB7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3107-7406-4B29-BA82-2DA2D633B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43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D4FD3-651B-0700-0B03-7D17A44FB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045F79-CF1B-690E-D4A8-2EB60EE4D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6E0C75-8273-CEF5-1DEA-600ACAE69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FD12F6-938A-40F8-39C3-6164C9365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6CF5-B095-43B6-A77C-3B6CF8BE00A9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25222A-3590-CD68-4AAD-069C80D43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1ECA72-6DD5-AB56-B49E-1E6E5A2F3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3107-7406-4B29-BA82-2DA2D633B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009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C75E93-232A-E1C6-85A5-1954ADE2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6FE109-C2FB-1678-11AD-E0F27AE3F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6E9C44-F57A-7EBE-F5C7-0E9302CFE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96CF5-B095-43B6-A77C-3B6CF8BE00A9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3F4D75-D4A1-A064-6FE9-77EE62ADD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5605F-CD1E-A8F9-AC4F-F3FCABE1A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03107-7406-4B29-BA82-2DA2D633B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00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DEE67-9B0D-EC83-F1E6-B98839A711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C122B8-F9F8-B2B6-25CC-61EF4E9992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4E3620-37ED-D0A1-650A-595F97658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254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 혜진</dc:creator>
  <cp:lastModifiedBy>주 혜진</cp:lastModifiedBy>
  <cp:revision>1</cp:revision>
  <dcterms:created xsi:type="dcterms:W3CDTF">2022-11-11T07:40:18Z</dcterms:created>
  <dcterms:modified xsi:type="dcterms:W3CDTF">2022-11-11T07:40:18Z</dcterms:modified>
</cp:coreProperties>
</file>