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9D2F0-2AEB-4CDD-98F4-AF567FDD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7E79FC-A535-4D98-97FF-5AADB0EB9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63CE7-7531-4415-BBD7-FAF362C4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C5239-4AC3-4B78-84E9-F6762B76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25E8C-2E8B-446A-8ECC-01529677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4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6AC0-2626-4A93-84E6-0056DE6A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2684A-984F-437B-B6CC-E3B0C2A1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37F83-8E0F-4D14-AB37-886654AC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F056F-0F40-4842-BC4A-AD18D1EC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8B0C6-17ED-4DB3-9044-9DE2CB7A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4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981A4B-BEB2-46B8-BA11-B993D0C28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73649-60B6-4E39-BA68-71CC9691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7549E-2AEA-4EFA-8E36-EE2C01B3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918AF-595A-49D5-BC1A-D6A05B06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31D6D-8548-431F-A896-C0537CCB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EFFFD-A393-4562-8764-94F54029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14A71-B9BB-4293-A936-7635B7BC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A108B-31E3-49C8-B40E-1215F9F9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818F6-0F44-4B47-B9F1-80F6B3F3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DE58-679E-4A14-AC35-A2EB390D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3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2B5F8-94D1-42E6-9CD5-AD9EBC54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66A9B-FA57-4FF7-A91A-FA4B7AF8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01E1F-9D9A-4EED-A3CC-887D9D5E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5217B-BA9E-43F7-B8F2-0970C836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3CBE0-8D82-4638-AC5A-60CFE7D8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9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D2D9-11EB-4A9A-BF18-D042DAA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70C1C-2AFD-4C38-82C3-1B7C7A5FA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92ED7-0E1E-4F08-BAA1-198C0EC9D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DB456-5309-4411-B788-181F8C15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1342C-D130-4DCF-8653-C6B0B168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BA58D-6457-4AFB-9D98-BFCEAEB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704C-D313-4DE5-BE50-DDCC2036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F5249-057E-4F9D-A8FF-CD0C57AA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570E98-7735-4F09-8137-F9525092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DC484C-5717-4288-9E03-F8302A2D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04847F-98CC-45E7-B7E8-53559A225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5265-A571-4467-A1EB-FF8DE509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0A9550-CBA6-4684-ACEA-A0F83CF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AFC9F-3DD3-4D89-9A8C-49DB5071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7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D283C-085B-4245-BC8F-390B6BE5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563DB6-1B46-4F91-8822-7A132696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888D9C-E775-4341-B10F-682115BC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E547-B22A-4C92-8B26-3E182323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8A153-1CF0-4354-89A8-FE2B5B52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ECC4C7-2921-420D-BE36-7D4EF964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5B84C-E3A8-401D-A96C-1E615EC1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8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ACFEB-433C-4012-8872-675A3EF6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CBE67-8B93-46FE-9898-55A237AF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B49FF-E747-400E-884C-97B6EE94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F6B83-E41A-47B9-9B1A-92661002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B4DFE-2176-47F0-86FD-9CD5DA8F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7079F-C364-49AA-9E3C-6BCB4368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E2962-B547-4E82-9CA6-52F2DAB6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05F614-F1B2-41AD-A413-755317667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6949FD-E3B0-4279-8461-41BE8879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07A19-60A4-4A52-BA14-DDF9F69F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70FEA0-B88F-47F3-8831-41B16D8A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59929-C737-42FC-BA22-0CDD2A7C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FCF879-F5C1-4C90-94EE-0AD0D916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ECCA1-77D6-4AC9-963B-B04363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FE0B2-0E76-4D89-9588-F7FBEB51B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F2BE-D731-4708-BA0E-4C0AE585F4D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A4DB7-6438-4F36-AAE5-F85F292DC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9DC54-05A0-45EC-85CF-D97255262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E68C-62CA-4F5A-9A32-590208DA3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34626-2D13-4193-ADFF-B8AFBCBD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1E7FD-A665-470B-8565-3A4121AE4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3B4C3-CF10-422F-8CC1-AE12433CD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5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SOCPC41</dc:creator>
  <cp:lastModifiedBy>SOCPC41</cp:lastModifiedBy>
  <cp:revision>1</cp:revision>
  <dcterms:created xsi:type="dcterms:W3CDTF">2022-11-11T03:09:31Z</dcterms:created>
  <dcterms:modified xsi:type="dcterms:W3CDTF">2022-11-11T03:10:46Z</dcterms:modified>
</cp:coreProperties>
</file>