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20"/>
  </p:notesMasterIdLst>
  <p:sldIdLst>
    <p:sldId id="256" r:id="rId2"/>
    <p:sldId id="257" r:id="rId3"/>
    <p:sldId id="259" r:id="rId4"/>
    <p:sldId id="262" r:id="rId5"/>
    <p:sldId id="293" r:id="rId6"/>
    <p:sldId id="294" r:id="rId7"/>
    <p:sldId id="295" r:id="rId8"/>
    <p:sldId id="263" r:id="rId9"/>
    <p:sldId id="296" r:id="rId10"/>
    <p:sldId id="297" r:id="rId11"/>
    <p:sldId id="298" r:id="rId12"/>
    <p:sldId id="264" r:id="rId13"/>
    <p:sldId id="299" r:id="rId14"/>
    <p:sldId id="300" r:id="rId15"/>
    <p:sldId id="301" r:id="rId16"/>
    <p:sldId id="303" r:id="rId17"/>
    <p:sldId id="305" r:id="rId18"/>
    <p:sldId id="30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6" d="100"/>
          <a:sy n="106" d="100"/>
        </p:scale>
        <p:origin x="168" y="-204"/>
      </p:cViewPr>
      <p:guideLst>
        <p:guide pos="454"/>
        <p:guide orient="horz" pos="336"/>
        <p:guide orient="horz" pos="2904"/>
        <p:guide pos="2880"/>
        <p:guide pos="701"/>
        <p:guide orient="horz" pos="261"/>
        <p:guide pos="885"/>
        <p:guide pos="53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571f33f51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571f33f51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960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571f33f51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571f33f51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90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571f33f51b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571f33f51b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571f33f51b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571f33f51b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4017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571f33f51b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571f33f51b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08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571f33f51b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571f33f51b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82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1854c95c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43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81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571f33f51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571f33f51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24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571f33f51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571f33f51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571f33f51b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571f33f51b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89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28">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56200" y="1115677"/>
            <a:ext cx="7670400" cy="3416400"/>
          </a:xfrm>
          <a:prstGeom prst="rect">
            <a:avLst/>
          </a:prstGeom>
          <a:noFill/>
        </p:spPr>
        <p:txBody>
          <a:bodyPr spcFirstLastPara="1" wrap="square" lIns="91425" tIns="91425" rIns="91425" bIns="91425" anchor="t" anchorCtr="0">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14" name="Google Shape;14;p3"/>
          <p:cNvSpPr/>
          <p:nvPr/>
        </p:nvSpPr>
        <p:spPr>
          <a:xfrm>
            <a:off x="0" y="556000"/>
            <a:ext cx="13887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5;p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chemeClr val="accent5"/>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sz="1200">
                <a:solidFill>
                  <a:schemeClr val="lt1"/>
                </a:solidFill>
              </a:defRPr>
            </a:lvl1pPr>
            <a:lvl2pPr lvl="1" algn="r" rtl="0">
              <a:lnSpc>
                <a:spcPct val="100000"/>
              </a:lnSpc>
              <a:spcBef>
                <a:spcPts val="0"/>
              </a:spcBef>
              <a:spcAft>
                <a:spcPts val="0"/>
              </a:spcAft>
              <a:buClr>
                <a:schemeClr val="lt1"/>
              </a:buClr>
              <a:buSzPts val="1100"/>
              <a:buNone/>
              <a:defRPr>
                <a:solidFill>
                  <a:schemeClr val="lt1"/>
                </a:solidFill>
              </a:defRPr>
            </a:lvl2pPr>
            <a:lvl3pPr lvl="2" algn="r" rtl="0">
              <a:lnSpc>
                <a:spcPct val="100000"/>
              </a:lnSpc>
              <a:spcBef>
                <a:spcPts val="0"/>
              </a:spcBef>
              <a:spcAft>
                <a:spcPts val="0"/>
              </a:spcAft>
              <a:buClr>
                <a:schemeClr val="lt1"/>
              </a:buClr>
              <a:buSzPts val="1100"/>
              <a:buNone/>
              <a:defRPr>
                <a:solidFill>
                  <a:schemeClr val="lt1"/>
                </a:solidFill>
              </a:defRPr>
            </a:lvl3pPr>
            <a:lvl4pPr lvl="3" algn="r" rtl="0">
              <a:lnSpc>
                <a:spcPct val="100000"/>
              </a:lnSpc>
              <a:spcBef>
                <a:spcPts val="0"/>
              </a:spcBef>
              <a:spcAft>
                <a:spcPts val="0"/>
              </a:spcAft>
              <a:buClr>
                <a:schemeClr val="lt1"/>
              </a:buClr>
              <a:buSzPts val="1100"/>
              <a:buNone/>
              <a:defRPr>
                <a:solidFill>
                  <a:schemeClr val="lt1"/>
                </a:solidFill>
              </a:defRPr>
            </a:lvl4pPr>
            <a:lvl5pPr lvl="4" algn="r" rtl="0">
              <a:lnSpc>
                <a:spcPct val="100000"/>
              </a:lnSpc>
              <a:spcBef>
                <a:spcPts val="0"/>
              </a:spcBef>
              <a:spcAft>
                <a:spcPts val="0"/>
              </a:spcAft>
              <a:buClr>
                <a:schemeClr val="lt1"/>
              </a:buClr>
              <a:buSzPts val="1100"/>
              <a:buNone/>
              <a:defRPr>
                <a:solidFill>
                  <a:schemeClr val="lt1"/>
                </a:solidFill>
              </a:defRPr>
            </a:lvl5pPr>
            <a:lvl6pPr lvl="5" algn="r" rtl="0">
              <a:lnSpc>
                <a:spcPct val="100000"/>
              </a:lnSpc>
              <a:spcBef>
                <a:spcPts val="0"/>
              </a:spcBef>
              <a:spcAft>
                <a:spcPts val="0"/>
              </a:spcAft>
              <a:buClr>
                <a:schemeClr val="lt1"/>
              </a:buClr>
              <a:buSzPts val="1100"/>
              <a:buNone/>
              <a:defRPr>
                <a:solidFill>
                  <a:schemeClr val="lt1"/>
                </a:solidFill>
              </a:defRPr>
            </a:lvl6pPr>
            <a:lvl7pPr lvl="6" algn="r" rtl="0">
              <a:lnSpc>
                <a:spcPct val="100000"/>
              </a:lnSpc>
              <a:spcBef>
                <a:spcPts val="0"/>
              </a:spcBef>
              <a:spcAft>
                <a:spcPts val="0"/>
              </a:spcAft>
              <a:buClr>
                <a:schemeClr val="lt1"/>
              </a:buClr>
              <a:buSzPts val="1100"/>
              <a:buNone/>
              <a:defRPr>
                <a:solidFill>
                  <a:schemeClr val="lt1"/>
                </a:solidFill>
              </a:defRPr>
            </a:lvl7pPr>
            <a:lvl8pPr lvl="7" algn="r" rtl="0">
              <a:lnSpc>
                <a:spcPct val="100000"/>
              </a:lnSpc>
              <a:spcBef>
                <a:spcPts val="0"/>
              </a:spcBef>
              <a:spcAft>
                <a:spcPts val="0"/>
              </a:spcAft>
              <a:buClr>
                <a:schemeClr val="lt1"/>
              </a:buClr>
              <a:buSzPts val="1100"/>
              <a:buNone/>
              <a:defRPr>
                <a:solidFill>
                  <a:schemeClr val="lt1"/>
                </a:solidFill>
              </a:defRPr>
            </a:lvl8pPr>
            <a:lvl9pPr lvl="8" algn="r"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1"/>
        </a:solidFill>
        <a:effectLst/>
      </p:bgPr>
    </p:bg>
    <p:spTree>
      <p:nvGrpSpPr>
        <p:cNvPr id="1"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9" name="Google Shape;59;p8"/>
          <p:cNvSpPr txBox="1">
            <a:spLocks noGrp="1"/>
          </p:cNvSpPr>
          <p:nvPr>
            <p:ph type="subTitle" idx="1"/>
          </p:nvPr>
        </p:nvSpPr>
        <p:spPr>
          <a:xfrm flipH="1">
            <a:off x="1511142" y="2906433"/>
            <a:ext cx="3051000" cy="54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a:endParaRPr/>
          </a:p>
        </p:txBody>
      </p:sp>
      <p:sp>
        <p:nvSpPr>
          <p:cNvPr id="60" name="Google Shape;60;p8"/>
          <p:cNvSpPr txBox="1">
            <a:spLocks noGrp="1"/>
          </p:cNvSpPr>
          <p:nvPr>
            <p:ph type="subTitle" idx="2"/>
          </p:nvPr>
        </p:nvSpPr>
        <p:spPr>
          <a:xfrm flipH="1">
            <a:off x="1511213" y="2084750"/>
            <a:ext cx="3089400" cy="57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3">
  <p:cSld name="CUSTOM_26_1">
    <p:bg>
      <p:bgPr>
        <a:solidFill>
          <a:srgbClr val="EFEFEF"/>
        </a:solidFill>
        <a:effectLst/>
      </p:bgPr>
    </p:bg>
    <p:spTree>
      <p:nvGrpSpPr>
        <p:cNvPr id="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3" name="Google Shape;63;p9"/>
          <p:cNvSpPr txBox="1">
            <a:spLocks noGrp="1"/>
          </p:cNvSpPr>
          <p:nvPr>
            <p:ph type="title"/>
          </p:nvPr>
        </p:nvSpPr>
        <p:spPr>
          <a:xfrm>
            <a:off x="5646900" y="1753400"/>
            <a:ext cx="26409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solidFill>
                  <a:schemeClr val="accent5"/>
                </a:solidFill>
              </a:defRPr>
            </a:lvl1pPr>
            <a:lvl2pPr lvl="1" algn="r" rtl="0">
              <a:spcBef>
                <a:spcPts val="0"/>
              </a:spcBef>
              <a:spcAft>
                <a:spcPts val="0"/>
              </a:spcAft>
              <a:buClr>
                <a:srgbClr val="62BCBE"/>
              </a:buClr>
              <a:buSzPts val="6000"/>
              <a:buNone/>
              <a:defRPr sz="6000">
                <a:solidFill>
                  <a:srgbClr val="62BCBE"/>
                </a:solidFill>
              </a:defRPr>
            </a:lvl2pPr>
            <a:lvl3pPr lvl="2" algn="r" rtl="0">
              <a:spcBef>
                <a:spcPts val="0"/>
              </a:spcBef>
              <a:spcAft>
                <a:spcPts val="0"/>
              </a:spcAft>
              <a:buClr>
                <a:srgbClr val="62BCBE"/>
              </a:buClr>
              <a:buSzPts val="6000"/>
              <a:buNone/>
              <a:defRPr sz="6000">
                <a:solidFill>
                  <a:srgbClr val="62BCBE"/>
                </a:solidFill>
              </a:defRPr>
            </a:lvl3pPr>
            <a:lvl4pPr lvl="3" algn="r" rtl="0">
              <a:spcBef>
                <a:spcPts val="0"/>
              </a:spcBef>
              <a:spcAft>
                <a:spcPts val="0"/>
              </a:spcAft>
              <a:buClr>
                <a:srgbClr val="62BCBE"/>
              </a:buClr>
              <a:buSzPts val="6000"/>
              <a:buNone/>
              <a:defRPr sz="6000">
                <a:solidFill>
                  <a:srgbClr val="62BCBE"/>
                </a:solidFill>
              </a:defRPr>
            </a:lvl4pPr>
            <a:lvl5pPr lvl="4" algn="r" rtl="0">
              <a:spcBef>
                <a:spcPts val="0"/>
              </a:spcBef>
              <a:spcAft>
                <a:spcPts val="0"/>
              </a:spcAft>
              <a:buClr>
                <a:srgbClr val="62BCBE"/>
              </a:buClr>
              <a:buSzPts val="6000"/>
              <a:buNone/>
              <a:defRPr sz="6000">
                <a:solidFill>
                  <a:srgbClr val="62BCBE"/>
                </a:solidFill>
              </a:defRPr>
            </a:lvl5pPr>
            <a:lvl6pPr lvl="5" algn="r" rtl="0">
              <a:spcBef>
                <a:spcPts val="0"/>
              </a:spcBef>
              <a:spcAft>
                <a:spcPts val="0"/>
              </a:spcAft>
              <a:buClr>
                <a:srgbClr val="62BCBE"/>
              </a:buClr>
              <a:buSzPts val="6000"/>
              <a:buNone/>
              <a:defRPr sz="6000">
                <a:solidFill>
                  <a:srgbClr val="62BCBE"/>
                </a:solidFill>
              </a:defRPr>
            </a:lvl6pPr>
            <a:lvl7pPr lvl="6" algn="r" rtl="0">
              <a:spcBef>
                <a:spcPts val="0"/>
              </a:spcBef>
              <a:spcAft>
                <a:spcPts val="0"/>
              </a:spcAft>
              <a:buClr>
                <a:srgbClr val="62BCBE"/>
              </a:buClr>
              <a:buSzPts val="6000"/>
              <a:buNone/>
              <a:defRPr sz="6000">
                <a:solidFill>
                  <a:srgbClr val="62BCBE"/>
                </a:solidFill>
              </a:defRPr>
            </a:lvl7pPr>
            <a:lvl8pPr lvl="7" algn="r" rtl="0">
              <a:spcBef>
                <a:spcPts val="0"/>
              </a:spcBef>
              <a:spcAft>
                <a:spcPts val="0"/>
              </a:spcAft>
              <a:buClr>
                <a:srgbClr val="62BCBE"/>
              </a:buClr>
              <a:buSzPts val="6000"/>
              <a:buNone/>
              <a:defRPr sz="6000">
                <a:solidFill>
                  <a:srgbClr val="62BCBE"/>
                </a:solidFill>
              </a:defRPr>
            </a:lvl8pPr>
            <a:lvl9pPr lvl="8" algn="r" rtl="0">
              <a:spcBef>
                <a:spcPts val="0"/>
              </a:spcBef>
              <a:spcAft>
                <a:spcPts val="0"/>
              </a:spcAft>
              <a:buClr>
                <a:srgbClr val="62BCBE"/>
              </a:buClr>
              <a:buSzPts val="6000"/>
              <a:buNone/>
              <a:defRPr sz="6000">
                <a:solidFill>
                  <a:srgbClr val="62BCBE"/>
                </a:solidFill>
              </a:defRPr>
            </a:lvl9pPr>
          </a:lstStyle>
          <a:p>
            <a:endParaRPr/>
          </a:p>
        </p:txBody>
      </p:sp>
      <p:sp>
        <p:nvSpPr>
          <p:cNvPr id="64" name="Google Shape;64;p9"/>
          <p:cNvSpPr txBox="1">
            <a:spLocks noGrp="1"/>
          </p:cNvSpPr>
          <p:nvPr>
            <p:ph type="subTitle" idx="1"/>
          </p:nvPr>
        </p:nvSpPr>
        <p:spPr>
          <a:xfrm flipH="1">
            <a:off x="5485100" y="2753100"/>
            <a:ext cx="2802600" cy="155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200"/>
              <a:buNone/>
              <a:defRPr sz="12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4">
  <p:cSld name="CUSTOM_26_1_1">
    <p:bg>
      <p:bgPr>
        <a:solidFill>
          <a:srgbClr val="EFEFEF"/>
        </a:solidFill>
        <a:effectLst/>
      </p:bgPr>
    </p:bg>
    <p:spTree>
      <p:nvGrpSpPr>
        <p:cNvPr id="1"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7" name="Google Shape;67;p10"/>
          <p:cNvSpPr txBox="1">
            <a:spLocks noGrp="1"/>
          </p:cNvSpPr>
          <p:nvPr>
            <p:ph type="title"/>
          </p:nvPr>
        </p:nvSpPr>
        <p:spPr>
          <a:xfrm flipH="1">
            <a:off x="856199" y="1705548"/>
            <a:ext cx="26409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5"/>
                </a:solidFill>
              </a:defRPr>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a:endParaRPr/>
          </a:p>
        </p:txBody>
      </p:sp>
      <p:sp>
        <p:nvSpPr>
          <p:cNvPr id="68" name="Google Shape;68;p10"/>
          <p:cNvSpPr txBox="1">
            <a:spLocks noGrp="1"/>
          </p:cNvSpPr>
          <p:nvPr>
            <p:ph type="subTitle" idx="1"/>
          </p:nvPr>
        </p:nvSpPr>
        <p:spPr>
          <a:xfrm>
            <a:off x="856300" y="2747325"/>
            <a:ext cx="2799000" cy="15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marL="914400" lvl="1"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marL="1371600" lvl="2"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marL="1828800" lvl="3"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marL="2286000" lvl="4"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marL="2743200" lvl="5"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marL="3200400" lvl="6"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marL="3657600" lvl="7"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marL="4114800" lvl="8" indent="-29845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63" r:id="rId8"/>
    <p:sldLayoutId id="214748366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image" Target="../media/image8.png"/><Relationship Id="rId18" Type="http://schemas.openxmlformats.org/officeDocument/2006/relationships/slide" Target="slide10.xml"/><Relationship Id="rId26" Type="http://schemas.openxmlformats.org/officeDocument/2006/relationships/slide" Target="slide14.xml"/><Relationship Id="rId3" Type="http://schemas.openxmlformats.org/officeDocument/2006/relationships/image" Target="../media/image3.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slide" Target="slide7.xml"/><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notesSlide" Target="../notesSlides/notesSlide2.xml"/><Relationship Id="rId16" Type="http://schemas.openxmlformats.org/officeDocument/2006/relationships/slide" Target="slide9.xml"/><Relationship Id="rId20" Type="http://schemas.openxmlformats.org/officeDocument/2006/relationships/slide" Target="slide11.xml"/><Relationship Id="rId29"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7.png"/><Relationship Id="rId24" Type="http://schemas.openxmlformats.org/officeDocument/2006/relationships/slide" Target="slide13.xml"/><Relationship Id="rId32" Type="http://schemas.openxmlformats.org/officeDocument/2006/relationships/slide" Target="slide18.xml"/><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slide" Target="slide15.xml"/><Relationship Id="rId10" Type="http://schemas.openxmlformats.org/officeDocument/2006/relationships/slide" Target="slide6.xm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slide" Target="slide3.xml"/><Relationship Id="rId9" Type="http://schemas.openxmlformats.org/officeDocument/2006/relationships/image" Target="../media/image6.png"/><Relationship Id="rId14" Type="http://schemas.openxmlformats.org/officeDocument/2006/relationships/slide" Target="slide8.xml"/><Relationship Id="rId22" Type="http://schemas.openxmlformats.org/officeDocument/2006/relationships/slide" Target="slide12.xml"/><Relationship Id="rId27" Type="http://schemas.openxmlformats.org/officeDocument/2006/relationships/image" Target="../media/image15.png"/><Relationship Id="rId30" Type="http://schemas.openxmlformats.org/officeDocument/2006/relationships/slide" Target="slide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subTitle" idx="1"/>
          </p:nvPr>
        </p:nvSpPr>
        <p:spPr>
          <a:xfrm>
            <a:off x="3659667" y="3276253"/>
            <a:ext cx="4548768" cy="122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accent3"/>
                </a:solidFill>
              </a:rPr>
              <a:t>Integrantes:</a:t>
            </a:r>
          </a:p>
          <a:p>
            <a:pPr marL="0" indent="0"/>
            <a:r>
              <a:rPr lang="es-ES" dirty="0"/>
              <a:t>Lipa </a:t>
            </a:r>
            <a:r>
              <a:rPr lang="es-ES" dirty="0" err="1"/>
              <a:t>Calabilla</a:t>
            </a:r>
            <a:r>
              <a:rPr lang="es-ES" dirty="0"/>
              <a:t>, Abraham</a:t>
            </a:r>
          </a:p>
          <a:p>
            <a:pPr marL="0" indent="0"/>
            <a:r>
              <a:rPr lang="es-ES" dirty="0" err="1"/>
              <a:t>Mejia</a:t>
            </a:r>
            <a:r>
              <a:rPr lang="es-ES" dirty="0"/>
              <a:t> </a:t>
            </a:r>
            <a:r>
              <a:rPr lang="es-ES" dirty="0" err="1"/>
              <a:t>Rodriguez</a:t>
            </a:r>
            <a:r>
              <a:rPr lang="es-ES" dirty="0"/>
              <a:t>, Julio</a:t>
            </a:r>
          </a:p>
          <a:p>
            <a:pPr marL="0" indent="0"/>
            <a:r>
              <a:rPr lang="es-ES" dirty="0"/>
              <a:t>Paredes Catacora, </a:t>
            </a:r>
            <a:r>
              <a:rPr lang="es-ES" dirty="0" err="1"/>
              <a:t>Randi</a:t>
            </a:r>
            <a:endParaRPr lang="es-ES" dirty="0"/>
          </a:p>
          <a:p>
            <a:r>
              <a:rPr lang="es-ES" dirty="0"/>
              <a:t>Herrera </a:t>
            </a:r>
            <a:r>
              <a:rPr lang="es-ES" dirty="0" err="1"/>
              <a:t>Amezquita</a:t>
            </a:r>
            <a:r>
              <a:rPr lang="es-ES" dirty="0"/>
              <a:t>, Derian</a:t>
            </a:r>
          </a:p>
          <a:p>
            <a:pPr marL="0" lvl="0" indent="0" algn="r" rtl="0">
              <a:spcBef>
                <a:spcPts val="0"/>
              </a:spcBef>
              <a:spcAft>
                <a:spcPts val="0"/>
              </a:spcAft>
              <a:buNone/>
            </a:pPr>
            <a:endParaRPr dirty="0">
              <a:solidFill>
                <a:schemeClr val="accent3"/>
              </a:solidFill>
            </a:endParaRPr>
          </a:p>
        </p:txBody>
      </p:sp>
      <p:sp>
        <p:nvSpPr>
          <p:cNvPr id="120" name="Google Shape;120;p23"/>
          <p:cNvSpPr txBox="1">
            <a:spLocks noGrp="1"/>
          </p:cNvSpPr>
          <p:nvPr>
            <p:ph type="ctrTitle"/>
          </p:nvPr>
        </p:nvSpPr>
        <p:spPr>
          <a:xfrm>
            <a:off x="5044501" y="1035573"/>
            <a:ext cx="3527100" cy="2039700"/>
          </a:xfrm>
          <a:prstGeom prst="rect">
            <a:avLst/>
          </a:prstGeom>
        </p:spPr>
        <p:txBody>
          <a:bodyPr spcFirstLastPara="1" wrap="square" lIns="91425" tIns="91425" rIns="91425" bIns="91425" anchor="b" anchorCtr="0">
            <a:noAutofit/>
          </a:bodyPr>
          <a:lstStyle/>
          <a:p>
            <a:pPr lvl="0"/>
            <a:r>
              <a:rPr lang="es-ES" sz="3000" dirty="0"/>
              <a:t>Comparativa de gestores de bases de datos no relacionales</a:t>
            </a:r>
            <a:endParaRPr sz="3000" dirty="0"/>
          </a:p>
        </p:txBody>
      </p:sp>
      <p:grpSp>
        <p:nvGrpSpPr>
          <p:cNvPr id="121" name="Google Shape;121;p23"/>
          <p:cNvGrpSpPr/>
          <p:nvPr/>
        </p:nvGrpSpPr>
        <p:grpSpPr>
          <a:xfrm>
            <a:off x="557691" y="993761"/>
            <a:ext cx="3797325" cy="3007923"/>
            <a:chOff x="366675" y="660131"/>
            <a:chExt cx="4581162" cy="3628812"/>
          </a:xfrm>
        </p:grpSpPr>
        <p:sp>
          <p:nvSpPr>
            <p:cNvPr id="123" name="Google Shape;123;p23"/>
            <p:cNvSpPr/>
            <p:nvPr/>
          </p:nvSpPr>
          <p:spPr>
            <a:xfrm>
              <a:off x="2346698" y="2136151"/>
              <a:ext cx="2467882" cy="1420621"/>
            </a:xfrm>
            <a:custGeom>
              <a:avLst/>
              <a:gdLst/>
              <a:ahLst/>
              <a:cxnLst/>
              <a:rect l="l" t="t" r="r" b="b"/>
              <a:pathLst>
                <a:path w="50837" h="29264" extrusionOk="0">
                  <a:moveTo>
                    <a:pt x="18855" y="1"/>
                  </a:moveTo>
                  <a:cubicBezTo>
                    <a:pt x="18596" y="1"/>
                    <a:pt x="18338" y="57"/>
                    <a:pt x="18140" y="170"/>
                  </a:cubicBezTo>
                  <a:lnTo>
                    <a:pt x="393" y="10443"/>
                  </a:lnTo>
                  <a:cubicBezTo>
                    <a:pt x="0" y="10668"/>
                    <a:pt x="0" y="11037"/>
                    <a:pt x="393" y="11265"/>
                  </a:cubicBezTo>
                  <a:lnTo>
                    <a:pt x="31266" y="29092"/>
                  </a:lnTo>
                  <a:cubicBezTo>
                    <a:pt x="31464" y="29206"/>
                    <a:pt x="31723" y="29263"/>
                    <a:pt x="31981" y="29263"/>
                  </a:cubicBezTo>
                  <a:cubicBezTo>
                    <a:pt x="32239" y="29263"/>
                    <a:pt x="32497" y="29206"/>
                    <a:pt x="32693" y="29092"/>
                  </a:cubicBezTo>
                  <a:lnTo>
                    <a:pt x="50441" y="18822"/>
                  </a:lnTo>
                  <a:cubicBezTo>
                    <a:pt x="50836" y="18593"/>
                    <a:pt x="50836" y="18225"/>
                    <a:pt x="50441" y="17999"/>
                  </a:cubicBezTo>
                  <a:lnTo>
                    <a:pt x="19566" y="170"/>
                  </a:lnTo>
                  <a:cubicBezTo>
                    <a:pt x="19370" y="57"/>
                    <a:pt x="19113" y="1"/>
                    <a:pt x="18855"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700506" y="2863463"/>
              <a:ext cx="1990733" cy="1141341"/>
            </a:xfrm>
            <a:custGeom>
              <a:avLst/>
              <a:gdLst/>
              <a:ahLst/>
              <a:cxnLst/>
              <a:rect l="l" t="t" r="r" b="b"/>
              <a:pathLst>
                <a:path w="41008" h="23511" extrusionOk="0">
                  <a:moveTo>
                    <a:pt x="34646" y="0"/>
                  </a:moveTo>
                  <a:cubicBezTo>
                    <a:pt x="34270" y="0"/>
                    <a:pt x="33893" y="83"/>
                    <a:pt x="33605" y="249"/>
                  </a:cubicBezTo>
                  <a:lnTo>
                    <a:pt x="577" y="19320"/>
                  </a:lnTo>
                  <a:cubicBezTo>
                    <a:pt x="1" y="19651"/>
                    <a:pt x="1" y="20187"/>
                    <a:pt x="577" y="20519"/>
                  </a:cubicBezTo>
                  <a:lnTo>
                    <a:pt x="5325" y="23263"/>
                  </a:lnTo>
                  <a:cubicBezTo>
                    <a:pt x="5612" y="23428"/>
                    <a:pt x="5988" y="23511"/>
                    <a:pt x="6364" y="23511"/>
                  </a:cubicBezTo>
                  <a:cubicBezTo>
                    <a:pt x="6740" y="23511"/>
                    <a:pt x="7116" y="23428"/>
                    <a:pt x="7403" y="23263"/>
                  </a:cubicBezTo>
                  <a:lnTo>
                    <a:pt x="40434" y="4190"/>
                  </a:lnTo>
                  <a:cubicBezTo>
                    <a:pt x="41007" y="3859"/>
                    <a:pt x="41007" y="3320"/>
                    <a:pt x="40434" y="2989"/>
                  </a:cubicBezTo>
                  <a:lnTo>
                    <a:pt x="35686" y="249"/>
                  </a:lnTo>
                  <a:cubicBezTo>
                    <a:pt x="35398" y="83"/>
                    <a:pt x="35022" y="0"/>
                    <a:pt x="34646"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p:nvPr/>
          </p:nvSpPr>
          <p:spPr>
            <a:xfrm>
              <a:off x="3265823" y="3842881"/>
              <a:ext cx="1423415" cy="446062"/>
            </a:xfrm>
            <a:custGeom>
              <a:avLst/>
              <a:gdLst/>
              <a:ahLst/>
              <a:cxnLst/>
              <a:rect l="l" t="t" r="r" b="b"/>
              <a:pathLst>
                <a:path w="19254" h="9587" extrusionOk="0">
                  <a:moveTo>
                    <a:pt x="9627" y="1"/>
                  </a:moveTo>
                  <a:cubicBezTo>
                    <a:pt x="7382" y="1"/>
                    <a:pt x="5137" y="469"/>
                    <a:pt x="3424" y="1406"/>
                  </a:cubicBezTo>
                  <a:cubicBezTo>
                    <a:pt x="1" y="3276"/>
                    <a:pt x="1" y="6310"/>
                    <a:pt x="3424" y="8184"/>
                  </a:cubicBezTo>
                  <a:cubicBezTo>
                    <a:pt x="5137" y="9119"/>
                    <a:pt x="7382" y="9587"/>
                    <a:pt x="9627" y="9587"/>
                  </a:cubicBezTo>
                  <a:cubicBezTo>
                    <a:pt x="11871" y="9587"/>
                    <a:pt x="14115" y="9119"/>
                    <a:pt x="15827" y="8184"/>
                  </a:cubicBezTo>
                  <a:cubicBezTo>
                    <a:pt x="19253" y="6310"/>
                    <a:pt x="19253" y="3276"/>
                    <a:pt x="15827" y="1406"/>
                  </a:cubicBezTo>
                  <a:cubicBezTo>
                    <a:pt x="14115" y="469"/>
                    <a:pt x="11871" y="1"/>
                    <a:pt x="9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3"/>
            <p:cNvSpPr/>
            <p:nvPr/>
          </p:nvSpPr>
          <p:spPr>
            <a:xfrm>
              <a:off x="366675" y="3174718"/>
              <a:ext cx="380787" cy="349621"/>
            </a:xfrm>
            <a:custGeom>
              <a:avLst/>
              <a:gdLst/>
              <a:ahLst/>
              <a:cxnLst/>
              <a:rect l="l" t="t" r="r" b="b"/>
              <a:pathLst>
                <a:path w="7844" h="7202" extrusionOk="0">
                  <a:moveTo>
                    <a:pt x="2311" y="0"/>
                  </a:moveTo>
                  <a:cubicBezTo>
                    <a:pt x="987" y="0"/>
                    <a:pt x="1" y="1228"/>
                    <a:pt x="1444" y="2079"/>
                  </a:cubicBezTo>
                  <a:cubicBezTo>
                    <a:pt x="2949" y="2970"/>
                    <a:pt x="5625" y="3877"/>
                    <a:pt x="6857" y="7201"/>
                  </a:cubicBezTo>
                  <a:lnTo>
                    <a:pt x="7844" y="6820"/>
                  </a:lnTo>
                  <a:cubicBezTo>
                    <a:pt x="7844" y="6820"/>
                    <a:pt x="7595" y="4615"/>
                    <a:pt x="6495" y="2901"/>
                  </a:cubicBezTo>
                  <a:cubicBezTo>
                    <a:pt x="5396" y="1188"/>
                    <a:pt x="3888" y="120"/>
                    <a:pt x="2482" y="7"/>
                  </a:cubicBezTo>
                  <a:cubicBezTo>
                    <a:pt x="2424" y="2"/>
                    <a:pt x="2367"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453470" y="3206756"/>
              <a:ext cx="277386" cy="271269"/>
            </a:xfrm>
            <a:custGeom>
              <a:avLst/>
              <a:gdLst/>
              <a:ahLst/>
              <a:cxnLst/>
              <a:rect l="l" t="t" r="r" b="b"/>
              <a:pathLst>
                <a:path w="5714" h="5588" extrusionOk="0">
                  <a:moveTo>
                    <a:pt x="83" y="0"/>
                  </a:moveTo>
                  <a:cubicBezTo>
                    <a:pt x="48" y="0"/>
                    <a:pt x="16" y="25"/>
                    <a:pt x="7" y="60"/>
                  </a:cubicBezTo>
                  <a:cubicBezTo>
                    <a:pt x="1" y="101"/>
                    <a:pt x="24" y="139"/>
                    <a:pt x="65" y="149"/>
                  </a:cubicBezTo>
                  <a:cubicBezTo>
                    <a:pt x="1325" y="439"/>
                    <a:pt x="4099" y="1941"/>
                    <a:pt x="5561" y="5542"/>
                  </a:cubicBezTo>
                  <a:cubicBezTo>
                    <a:pt x="5572" y="5571"/>
                    <a:pt x="5599" y="5588"/>
                    <a:pt x="5628" y="5588"/>
                  </a:cubicBezTo>
                  <a:cubicBezTo>
                    <a:pt x="5633" y="5588"/>
                    <a:pt x="5638" y="5587"/>
                    <a:pt x="5643" y="5586"/>
                  </a:cubicBezTo>
                  <a:cubicBezTo>
                    <a:pt x="5649" y="5586"/>
                    <a:pt x="5653" y="5586"/>
                    <a:pt x="5659" y="5583"/>
                  </a:cubicBezTo>
                  <a:cubicBezTo>
                    <a:pt x="5697" y="5566"/>
                    <a:pt x="5714" y="5525"/>
                    <a:pt x="5700" y="5484"/>
                  </a:cubicBezTo>
                  <a:cubicBezTo>
                    <a:pt x="4216" y="1828"/>
                    <a:pt x="1387" y="300"/>
                    <a:pt x="100" y="2"/>
                  </a:cubicBezTo>
                  <a:cubicBezTo>
                    <a:pt x="94" y="1"/>
                    <a:pt x="88"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393811" y="3379567"/>
              <a:ext cx="390933" cy="387389"/>
            </a:xfrm>
            <a:custGeom>
              <a:avLst/>
              <a:gdLst/>
              <a:ahLst/>
              <a:cxnLst/>
              <a:rect l="l" t="t" r="r" b="b"/>
              <a:pathLst>
                <a:path w="8053" h="7980" extrusionOk="0">
                  <a:moveTo>
                    <a:pt x="5338" y="0"/>
                  </a:moveTo>
                  <a:cubicBezTo>
                    <a:pt x="4528" y="0"/>
                    <a:pt x="3789" y="610"/>
                    <a:pt x="2980" y="610"/>
                  </a:cubicBezTo>
                  <a:cubicBezTo>
                    <a:pt x="2942" y="610"/>
                    <a:pt x="2903" y="609"/>
                    <a:pt x="2865" y="606"/>
                  </a:cubicBezTo>
                  <a:cubicBezTo>
                    <a:pt x="2636" y="585"/>
                    <a:pt x="2414" y="517"/>
                    <a:pt x="2189" y="476"/>
                  </a:cubicBezTo>
                  <a:cubicBezTo>
                    <a:pt x="2050" y="451"/>
                    <a:pt x="1906" y="437"/>
                    <a:pt x="1763" y="437"/>
                  </a:cubicBezTo>
                  <a:cubicBezTo>
                    <a:pt x="1170" y="437"/>
                    <a:pt x="572" y="662"/>
                    <a:pt x="250" y="1149"/>
                  </a:cubicBezTo>
                  <a:cubicBezTo>
                    <a:pt x="80" y="1401"/>
                    <a:pt x="1" y="1736"/>
                    <a:pt x="124" y="2012"/>
                  </a:cubicBezTo>
                  <a:cubicBezTo>
                    <a:pt x="257" y="2319"/>
                    <a:pt x="592" y="2477"/>
                    <a:pt x="902" y="2603"/>
                  </a:cubicBezTo>
                  <a:cubicBezTo>
                    <a:pt x="1209" y="2726"/>
                    <a:pt x="1547" y="2863"/>
                    <a:pt x="1715" y="3149"/>
                  </a:cubicBezTo>
                  <a:cubicBezTo>
                    <a:pt x="2052" y="3732"/>
                    <a:pt x="1499" y="4555"/>
                    <a:pt x="1861" y="5122"/>
                  </a:cubicBezTo>
                  <a:cubicBezTo>
                    <a:pt x="2014" y="5361"/>
                    <a:pt x="2298" y="5487"/>
                    <a:pt x="2575" y="5535"/>
                  </a:cubicBezTo>
                  <a:cubicBezTo>
                    <a:pt x="2806" y="5579"/>
                    <a:pt x="3042" y="5579"/>
                    <a:pt x="3277" y="5599"/>
                  </a:cubicBezTo>
                  <a:cubicBezTo>
                    <a:pt x="3390" y="5596"/>
                    <a:pt x="3499" y="5586"/>
                    <a:pt x="3608" y="5572"/>
                  </a:cubicBezTo>
                  <a:cubicBezTo>
                    <a:pt x="3732" y="5554"/>
                    <a:pt x="3861" y="5541"/>
                    <a:pt x="3989" y="5541"/>
                  </a:cubicBezTo>
                  <a:cubicBezTo>
                    <a:pt x="4192" y="5541"/>
                    <a:pt x="4394" y="5574"/>
                    <a:pt x="4574" y="5675"/>
                  </a:cubicBezTo>
                  <a:cubicBezTo>
                    <a:pt x="5038" y="5934"/>
                    <a:pt x="5182" y="6521"/>
                    <a:pt x="5462" y="6971"/>
                  </a:cubicBezTo>
                  <a:cubicBezTo>
                    <a:pt x="5799" y="7514"/>
                    <a:pt x="6397" y="7866"/>
                    <a:pt x="7025" y="7951"/>
                  </a:cubicBezTo>
                  <a:cubicBezTo>
                    <a:pt x="7124" y="7964"/>
                    <a:pt x="7263" y="7979"/>
                    <a:pt x="7405" y="7979"/>
                  </a:cubicBezTo>
                  <a:cubicBezTo>
                    <a:pt x="7561" y="7979"/>
                    <a:pt x="7719" y="7961"/>
                    <a:pt x="7830" y="7900"/>
                  </a:cubicBezTo>
                  <a:cubicBezTo>
                    <a:pt x="7847" y="7889"/>
                    <a:pt x="7861" y="7880"/>
                    <a:pt x="7875" y="7869"/>
                  </a:cubicBezTo>
                  <a:cubicBezTo>
                    <a:pt x="7878" y="7869"/>
                    <a:pt x="7878" y="7869"/>
                    <a:pt x="7878" y="7866"/>
                  </a:cubicBezTo>
                  <a:cubicBezTo>
                    <a:pt x="7909" y="7835"/>
                    <a:pt x="7946" y="7790"/>
                    <a:pt x="7960" y="7770"/>
                  </a:cubicBezTo>
                  <a:cubicBezTo>
                    <a:pt x="7964" y="7767"/>
                    <a:pt x="7967" y="7760"/>
                    <a:pt x="7970" y="7757"/>
                  </a:cubicBezTo>
                  <a:cubicBezTo>
                    <a:pt x="8052" y="7453"/>
                    <a:pt x="7916" y="7138"/>
                    <a:pt x="7912" y="6825"/>
                  </a:cubicBezTo>
                  <a:lnTo>
                    <a:pt x="7912" y="6770"/>
                  </a:lnTo>
                  <a:cubicBezTo>
                    <a:pt x="7926" y="6405"/>
                    <a:pt x="7937" y="6046"/>
                    <a:pt x="7943" y="5681"/>
                  </a:cubicBezTo>
                  <a:cubicBezTo>
                    <a:pt x="7960" y="5016"/>
                    <a:pt x="7967" y="4347"/>
                    <a:pt x="7964" y="3682"/>
                  </a:cubicBezTo>
                  <a:cubicBezTo>
                    <a:pt x="7960" y="3248"/>
                    <a:pt x="8011" y="2773"/>
                    <a:pt x="7827" y="2364"/>
                  </a:cubicBezTo>
                  <a:cubicBezTo>
                    <a:pt x="7625" y="1916"/>
                    <a:pt x="7121" y="1907"/>
                    <a:pt x="6929" y="1466"/>
                  </a:cubicBezTo>
                  <a:cubicBezTo>
                    <a:pt x="6854" y="1289"/>
                    <a:pt x="6814" y="1101"/>
                    <a:pt x="6738" y="924"/>
                  </a:cubicBezTo>
                  <a:cubicBezTo>
                    <a:pt x="6516" y="405"/>
                    <a:pt x="5984" y="29"/>
                    <a:pt x="5418" y="2"/>
                  </a:cubicBezTo>
                  <a:cubicBezTo>
                    <a:pt x="5391" y="1"/>
                    <a:pt x="5365" y="0"/>
                    <a:pt x="5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436092" y="3433838"/>
              <a:ext cx="351466" cy="254910"/>
            </a:xfrm>
            <a:custGeom>
              <a:avLst/>
              <a:gdLst/>
              <a:ahLst/>
              <a:cxnLst/>
              <a:rect l="l" t="t" r="r" b="b"/>
              <a:pathLst>
                <a:path w="7240" h="5251" extrusionOk="0">
                  <a:moveTo>
                    <a:pt x="267" y="1"/>
                  </a:moveTo>
                  <a:cubicBezTo>
                    <a:pt x="193" y="1"/>
                    <a:pt x="128" y="3"/>
                    <a:pt x="72" y="7"/>
                  </a:cubicBezTo>
                  <a:cubicBezTo>
                    <a:pt x="31" y="10"/>
                    <a:pt x="1" y="48"/>
                    <a:pt x="1" y="89"/>
                  </a:cubicBezTo>
                  <a:cubicBezTo>
                    <a:pt x="4" y="128"/>
                    <a:pt x="38" y="157"/>
                    <a:pt x="76" y="157"/>
                  </a:cubicBezTo>
                  <a:cubicBezTo>
                    <a:pt x="79" y="157"/>
                    <a:pt x="81" y="157"/>
                    <a:pt x="83" y="157"/>
                  </a:cubicBezTo>
                  <a:cubicBezTo>
                    <a:pt x="137" y="153"/>
                    <a:pt x="200" y="151"/>
                    <a:pt x="270" y="151"/>
                  </a:cubicBezTo>
                  <a:cubicBezTo>
                    <a:pt x="1638" y="151"/>
                    <a:pt x="5950" y="944"/>
                    <a:pt x="7086" y="5195"/>
                  </a:cubicBezTo>
                  <a:cubicBezTo>
                    <a:pt x="7095" y="5228"/>
                    <a:pt x="7125" y="5251"/>
                    <a:pt x="7159" y="5251"/>
                  </a:cubicBezTo>
                  <a:cubicBezTo>
                    <a:pt x="7163" y="5251"/>
                    <a:pt x="7167" y="5250"/>
                    <a:pt x="7171" y="5250"/>
                  </a:cubicBezTo>
                  <a:lnTo>
                    <a:pt x="7178" y="5250"/>
                  </a:lnTo>
                  <a:cubicBezTo>
                    <a:pt x="7215" y="5236"/>
                    <a:pt x="7239" y="5195"/>
                    <a:pt x="7229" y="5157"/>
                  </a:cubicBezTo>
                  <a:cubicBezTo>
                    <a:pt x="6071" y="815"/>
                    <a:pt x="1669" y="1"/>
                    <a:pt x="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519780" y="3520729"/>
              <a:ext cx="170199" cy="55681"/>
            </a:xfrm>
            <a:custGeom>
              <a:avLst/>
              <a:gdLst/>
              <a:ahLst/>
              <a:cxnLst/>
              <a:rect l="l" t="t" r="r" b="b"/>
              <a:pathLst>
                <a:path w="3506" h="1147" extrusionOk="0">
                  <a:moveTo>
                    <a:pt x="2775" y="1"/>
                  </a:moveTo>
                  <a:cubicBezTo>
                    <a:pt x="1057" y="1"/>
                    <a:pt x="43" y="1007"/>
                    <a:pt x="30" y="1015"/>
                  </a:cubicBezTo>
                  <a:cubicBezTo>
                    <a:pt x="0" y="1046"/>
                    <a:pt x="0" y="1094"/>
                    <a:pt x="30" y="1125"/>
                  </a:cubicBezTo>
                  <a:cubicBezTo>
                    <a:pt x="45" y="1139"/>
                    <a:pt x="66" y="1146"/>
                    <a:pt x="87" y="1146"/>
                  </a:cubicBezTo>
                  <a:cubicBezTo>
                    <a:pt x="91" y="1146"/>
                    <a:pt x="95" y="1146"/>
                    <a:pt x="99" y="1146"/>
                  </a:cubicBezTo>
                  <a:cubicBezTo>
                    <a:pt x="112" y="1142"/>
                    <a:pt x="126" y="1135"/>
                    <a:pt x="136" y="1122"/>
                  </a:cubicBezTo>
                  <a:cubicBezTo>
                    <a:pt x="148" y="1112"/>
                    <a:pt x="1122" y="152"/>
                    <a:pt x="2769" y="152"/>
                  </a:cubicBezTo>
                  <a:cubicBezTo>
                    <a:pt x="2974" y="152"/>
                    <a:pt x="3188" y="167"/>
                    <a:pt x="3413" y="200"/>
                  </a:cubicBezTo>
                  <a:cubicBezTo>
                    <a:pt x="3417" y="201"/>
                    <a:pt x="3421" y="201"/>
                    <a:pt x="3425" y="201"/>
                  </a:cubicBezTo>
                  <a:cubicBezTo>
                    <a:pt x="3461" y="201"/>
                    <a:pt x="3492" y="175"/>
                    <a:pt x="3499" y="135"/>
                  </a:cubicBezTo>
                  <a:cubicBezTo>
                    <a:pt x="3505" y="94"/>
                    <a:pt x="3478" y="57"/>
                    <a:pt x="3437" y="50"/>
                  </a:cubicBezTo>
                  <a:cubicBezTo>
                    <a:pt x="3206" y="16"/>
                    <a:pt x="2985" y="1"/>
                    <a:pt x="2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2397183" y="2005523"/>
              <a:ext cx="2384725" cy="1372707"/>
            </a:xfrm>
            <a:custGeom>
              <a:avLst/>
              <a:gdLst/>
              <a:ahLst/>
              <a:cxnLst/>
              <a:rect l="l" t="t" r="r" b="b"/>
              <a:pathLst>
                <a:path w="49124" h="28277" extrusionOk="0">
                  <a:moveTo>
                    <a:pt x="18221" y="1"/>
                  </a:moveTo>
                  <a:cubicBezTo>
                    <a:pt x="17971" y="1"/>
                    <a:pt x="17721" y="56"/>
                    <a:pt x="17530" y="165"/>
                  </a:cubicBezTo>
                  <a:lnTo>
                    <a:pt x="383" y="10089"/>
                  </a:lnTo>
                  <a:cubicBezTo>
                    <a:pt x="1" y="10308"/>
                    <a:pt x="1" y="10666"/>
                    <a:pt x="383" y="10885"/>
                  </a:cubicBezTo>
                  <a:lnTo>
                    <a:pt x="30216" y="28110"/>
                  </a:lnTo>
                  <a:cubicBezTo>
                    <a:pt x="30405" y="28221"/>
                    <a:pt x="30655" y="28276"/>
                    <a:pt x="30904" y="28276"/>
                  </a:cubicBezTo>
                  <a:cubicBezTo>
                    <a:pt x="31154" y="28276"/>
                    <a:pt x="31404" y="28221"/>
                    <a:pt x="31595" y="28110"/>
                  </a:cubicBezTo>
                  <a:lnTo>
                    <a:pt x="48742" y="18189"/>
                  </a:lnTo>
                  <a:cubicBezTo>
                    <a:pt x="49124" y="17967"/>
                    <a:pt x="49124" y="17612"/>
                    <a:pt x="48742" y="17390"/>
                  </a:cubicBezTo>
                  <a:lnTo>
                    <a:pt x="18909" y="165"/>
                  </a:lnTo>
                  <a:cubicBezTo>
                    <a:pt x="18719" y="56"/>
                    <a:pt x="18470" y="1"/>
                    <a:pt x="18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199781" y="3044527"/>
              <a:ext cx="144518" cy="75973"/>
            </a:xfrm>
            <a:custGeom>
              <a:avLst/>
              <a:gdLst/>
              <a:ahLst/>
              <a:cxnLst/>
              <a:rect l="l" t="t" r="r" b="b"/>
              <a:pathLst>
                <a:path w="2977" h="1565" extrusionOk="0">
                  <a:moveTo>
                    <a:pt x="1488" y="0"/>
                  </a:moveTo>
                  <a:cubicBezTo>
                    <a:pt x="1141" y="0"/>
                    <a:pt x="794" y="76"/>
                    <a:pt x="530" y="228"/>
                  </a:cubicBezTo>
                  <a:cubicBezTo>
                    <a:pt x="0" y="536"/>
                    <a:pt x="0" y="1030"/>
                    <a:pt x="530" y="1334"/>
                  </a:cubicBezTo>
                  <a:cubicBezTo>
                    <a:pt x="794" y="1488"/>
                    <a:pt x="1141" y="1565"/>
                    <a:pt x="1488" y="1565"/>
                  </a:cubicBezTo>
                  <a:cubicBezTo>
                    <a:pt x="1835" y="1565"/>
                    <a:pt x="2182" y="1488"/>
                    <a:pt x="2447" y="1334"/>
                  </a:cubicBezTo>
                  <a:cubicBezTo>
                    <a:pt x="2976" y="1030"/>
                    <a:pt x="2976" y="536"/>
                    <a:pt x="2447" y="228"/>
                  </a:cubicBezTo>
                  <a:cubicBezTo>
                    <a:pt x="2182" y="76"/>
                    <a:pt x="1835" y="0"/>
                    <a:pt x="1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3897406" y="2853270"/>
              <a:ext cx="899345" cy="633658"/>
            </a:xfrm>
            <a:custGeom>
              <a:avLst/>
              <a:gdLst/>
              <a:ahLst/>
              <a:cxnLst/>
              <a:rect l="l" t="t" r="r" b="b"/>
              <a:pathLst>
                <a:path w="18526" h="13053" extrusionOk="0">
                  <a:moveTo>
                    <a:pt x="17946" y="1"/>
                  </a:moveTo>
                  <a:cubicBezTo>
                    <a:pt x="18212" y="223"/>
                    <a:pt x="18178" y="527"/>
                    <a:pt x="17837" y="725"/>
                  </a:cubicBezTo>
                  <a:lnTo>
                    <a:pt x="690" y="10646"/>
                  </a:lnTo>
                  <a:cubicBezTo>
                    <a:pt x="499" y="10756"/>
                    <a:pt x="250" y="10813"/>
                    <a:pt x="1" y="10813"/>
                  </a:cubicBezTo>
                  <a:lnTo>
                    <a:pt x="1" y="13053"/>
                  </a:lnTo>
                  <a:cubicBezTo>
                    <a:pt x="250" y="13053"/>
                    <a:pt x="499" y="12998"/>
                    <a:pt x="690" y="12889"/>
                  </a:cubicBezTo>
                  <a:lnTo>
                    <a:pt x="17837" y="2963"/>
                  </a:lnTo>
                  <a:cubicBezTo>
                    <a:pt x="18219" y="2745"/>
                    <a:pt x="18526" y="2209"/>
                    <a:pt x="18526" y="1769"/>
                  </a:cubicBezTo>
                  <a:lnTo>
                    <a:pt x="18526" y="1120"/>
                  </a:lnTo>
                  <a:cubicBezTo>
                    <a:pt x="18526" y="725"/>
                    <a:pt x="18274" y="251"/>
                    <a:pt x="17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2382280" y="2498909"/>
              <a:ext cx="1515235" cy="988036"/>
            </a:xfrm>
            <a:custGeom>
              <a:avLst/>
              <a:gdLst/>
              <a:ahLst/>
              <a:cxnLst/>
              <a:rect l="l" t="t" r="r" b="b"/>
              <a:pathLst>
                <a:path w="31213" h="20353" extrusionOk="0">
                  <a:moveTo>
                    <a:pt x="584" y="1"/>
                  </a:moveTo>
                  <a:cubicBezTo>
                    <a:pt x="253" y="250"/>
                    <a:pt x="0" y="721"/>
                    <a:pt x="0" y="1120"/>
                  </a:cubicBezTo>
                  <a:lnTo>
                    <a:pt x="0" y="1768"/>
                  </a:lnTo>
                  <a:cubicBezTo>
                    <a:pt x="0" y="2209"/>
                    <a:pt x="308" y="2742"/>
                    <a:pt x="690" y="2963"/>
                  </a:cubicBezTo>
                  <a:lnTo>
                    <a:pt x="30523" y="20189"/>
                  </a:lnTo>
                  <a:cubicBezTo>
                    <a:pt x="30711" y="20298"/>
                    <a:pt x="30963" y="20353"/>
                    <a:pt x="31213" y="20353"/>
                  </a:cubicBezTo>
                  <a:lnTo>
                    <a:pt x="31213" y="18113"/>
                  </a:lnTo>
                  <a:cubicBezTo>
                    <a:pt x="30963" y="18113"/>
                    <a:pt x="30711" y="18056"/>
                    <a:pt x="30523" y="17946"/>
                  </a:cubicBezTo>
                  <a:lnTo>
                    <a:pt x="690" y="721"/>
                  </a:lnTo>
                  <a:cubicBezTo>
                    <a:pt x="348" y="527"/>
                    <a:pt x="315" y="219"/>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2579753" y="2115521"/>
              <a:ext cx="2008452" cy="1158575"/>
            </a:xfrm>
            <a:custGeom>
              <a:avLst/>
              <a:gdLst/>
              <a:ahLst/>
              <a:cxnLst/>
              <a:rect l="l" t="t" r="r" b="b"/>
              <a:pathLst>
                <a:path w="41373" h="23866" extrusionOk="0">
                  <a:moveTo>
                    <a:pt x="16822" y="0"/>
                  </a:moveTo>
                  <a:cubicBezTo>
                    <a:pt x="16672" y="0"/>
                    <a:pt x="16521" y="34"/>
                    <a:pt x="16407" y="100"/>
                  </a:cubicBezTo>
                  <a:lnTo>
                    <a:pt x="229" y="9458"/>
                  </a:lnTo>
                  <a:cubicBezTo>
                    <a:pt x="1" y="9592"/>
                    <a:pt x="1" y="9806"/>
                    <a:pt x="229" y="9936"/>
                  </a:cubicBezTo>
                  <a:lnTo>
                    <a:pt x="24141" y="23766"/>
                  </a:lnTo>
                  <a:cubicBezTo>
                    <a:pt x="24255" y="23832"/>
                    <a:pt x="24405" y="23865"/>
                    <a:pt x="24556" y="23865"/>
                  </a:cubicBezTo>
                  <a:cubicBezTo>
                    <a:pt x="24706" y="23865"/>
                    <a:pt x="24856" y="23832"/>
                    <a:pt x="24970" y="23766"/>
                  </a:cubicBezTo>
                  <a:lnTo>
                    <a:pt x="41144" y="14404"/>
                  </a:lnTo>
                  <a:cubicBezTo>
                    <a:pt x="41373" y="14271"/>
                    <a:pt x="41373" y="14059"/>
                    <a:pt x="41144" y="13926"/>
                  </a:cubicBezTo>
                  <a:lnTo>
                    <a:pt x="17237" y="100"/>
                  </a:lnTo>
                  <a:cubicBezTo>
                    <a:pt x="17122" y="34"/>
                    <a:pt x="16972" y="0"/>
                    <a:pt x="16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2698247" y="2179160"/>
              <a:ext cx="1113574" cy="639046"/>
            </a:xfrm>
            <a:custGeom>
              <a:avLst/>
              <a:gdLst/>
              <a:ahLst/>
              <a:cxnLst/>
              <a:rect l="l" t="t" r="r" b="b"/>
              <a:pathLst>
                <a:path w="22939" h="13164" extrusionOk="0">
                  <a:moveTo>
                    <a:pt x="14396" y="0"/>
                  </a:moveTo>
                  <a:cubicBezTo>
                    <a:pt x="14209" y="0"/>
                    <a:pt x="14021" y="41"/>
                    <a:pt x="13878" y="123"/>
                  </a:cubicBezTo>
                  <a:lnTo>
                    <a:pt x="287" y="7970"/>
                  </a:lnTo>
                  <a:cubicBezTo>
                    <a:pt x="0" y="8138"/>
                    <a:pt x="0" y="8407"/>
                    <a:pt x="287" y="8571"/>
                  </a:cubicBezTo>
                  <a:lnTo>
                    <a:pt x="8021" y="13038"/>
                  </a:lnTo>
                  <a:cubicBezTo>
                    <a:pt x="8164" y="13122"/>
                    <a:pt x="8353" y="13164"/>
                    <a:pt x="8541" y="13164"/>
                  </a:cubicBezTo>
                  <a:cubicBezTo>
                    <a:pt x="8730" y="13164"/>
                    <a:pt x="8919" y="13122"/>
                    <a:pt x="9062" y="13038"/>
                  </a:cubicBezTo>
                  <a:lnTo>
                    <a:pt x="22649" y="5195"/>
                  </a:lnTo>
                  <a:cubicBezTo>
                    <a:pt x="22939" y="5028"/>
                    <a:pt x="22939" y="4759"/>
                    <a:pt x="22649" y="4595"/>
                  </a:cubicBezTo>
                  <a:lnTo>
                    <a:pt x="14915" y="123"/>
                  </a:lnTo>
                  <a:cubicBezTo>
                    <a:pt x="14772" y="41"/>
                    <a:pt x="14584" y="0"/>
                    <a:pt x="14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2922613" y="2471337"/>
              <a:ext cx="395496" cy="222288"/>
            </a:xfrm>
            <a:custGeom>
              <a:avLst/>
              <a:gdLst/>
              <a:ahLst/>
              <a:cxnLst/>
              <a:rect l="l" t="t" r="r" b="b"/>
              <a:pathLst>
                <a:path w="8147" h="4579" extrusionOk="0">
                  <a:moveTo>
                    <a:pt x="5617" y="1"/>
                  </a:moveTo>
                  <a:cubicBezTo>
                    <a:pt x="5536" y="1"/>
                    <a:pt x="5453" y="15"/>
                    <a:pt x="5379" y="46"/>
                  </a:cubicBezTo>
                  <a:lnTo>
                    <a:pt x="3699" y="770"/>
                  </a:lnTo>
                  <a:cubicBezTo>
                    <a:pt x="3630" y="801"/>
                    <a:pt x="3548" y="817"/>
                    <a:pt x="3464" y="817"/>
                  </a:cubicBezTo>
                  <a:cubicBezTo>
                    <a:pt x="3419" y="817"/>
                    <a:pt x="3374" y="812"/>
                    <a:pt x="3331" y="804"/>
                  </a:cubicBezTo>
                  <a:lnTo>
                    <a:pt x="1348" y="415"/>
                  </a:lnTo>
                  <a:cubicBezTo>
                    <a:pt x="1303" y="406"/>
                    <a:pt x="1259" y="402"/>
                    <a:pt x="1217" y="402"/>
                  </a:cubicBezTo>
                  <a:cubicBezTo>
                    <a:pt x="954" y="402"/>
                    <a:pt x="745" y="553"/>
                    <a:pt x="836" y="709"/>
                  </a:cubicBezTo>
                  <a:lnTo>
                    <a:pt x="1512" y="1856"/>
                  </a:lnTo>
                  <a:cubicBezTo>
                    <a:pt x="1553" y="1927"/>
                    <a:pt x="1532" y="2009"/>
                    <a:pt x="1450" y="2070"/>
                  </a:cubicBezTo>
                  <a:lnTo>
                    <a:pt x="198" y="3040"/>
                  </a:lnTo>
                  <a:cubicBezTo>
                    <a:pt x="1" y="3192"/>
                    <a:pt x="188" y="3409"/>
                    <a:pt x="518" y="3409"/>
                  </a:cubicBezTo>
                  <a:cubicBezTo>
                    <a:pt x="520" y="3409"/>
                    <a:pt x="523" y="3409"/>
                    <a:pt x="525" y="3409"/>
                  </a:cubicBezTo>
                  <a:lnTo>
                    <a:pt x="2621" y="3395"/>
                  </a:lnTo>
                  <a:cubicBezTo>
                    <a:pt x="2753" y="3395"/>
                    <a:pt x="2876" y="3429"/>
                    <a:pt x="2955" y="3494"/>
                  </a:cubicBezTo>
                  <a:lnTo>
                    <a:pt x="4163" y="4480"/>
                  </a:lnTo>
                  <a:cubicBezTo>
                    <a:pt x="4245" y="4547"/>
                    <a:pt x="4368" y="4579"/>
                    <a:pt x="4491" y="4579"/>
                  </a:cubicBezTo>
                  <a:cubicBezTo>
                    <a:pt x="4656" y="4579"/>
                    <a:pt x="4820" y="4521"/>
                    <a:pt x="4877" y="4415"/>
                  </a:cubicBezTo>
                  <a:lnTo>
                    <a:pt x="5497" y="3258"/>
                  </a:lnTo>
                  <a:cubicBezTo>
                    <a:pt x="5535" y="3187"/>
                    <a:pt x="5634" y="3128"/>
                    <a:pt x="5760" y="3108"/>
                  </a:cubicBezTo>
                  <a:lnTo>
                    <a:pt x="7764" y="2746"/>
                  </a:lnTo>
                  <a:cubicBezTo>
                    <a:pt x="8082" y="2692"/>
                    <a:pt x="8146" y="2449"/>
                    <a:pt x="7877" y="2336"/>
                  </a:cubicBezTo>
                  <a:lnTo>
                    <a:pt x="6163" y="1637"/>
                  </a:lnTo>
                  <a:cubicBezTo>
                    <a:pt x="6058" y="1593"/>
                    <a:pt x="5993" y="1521"/>
                    <a:pt x="5996" y="1446"/>
                  </a:cubicBezTo>
                  <a:lnTo>
                    <a:pt x="6023" y="238"/>
                  </a:lnTo>
                  <a:cubicBezTo>
                    <a:pt x="6026" y="97"/>
                    <a:pt x="5829" y="1"/>
                    <a:pt x="5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3192415" y="2245178"/>
              <a:ext cx="249958" cy="141557"/>
            </a:xfrm>
            <a:custGeom>
              <a:avLst/>
              <a:gdLst/>
              <a:ahLst/>
              <a:cxnLst/>
              <a:rect l="l" t="t" r="r" b="b"/>
              <a:pathLst>
                <a:path w="5149" h="2916" extrusionOk="0">
                  <a:moveTo>
                    <a:pt x="4796" y="1"/>
                  </a:moveTo>
                  <a:cubicBezTo>
                    <a:pt x="4682" y="1"/>
                    <a:pt x="4556" y="32"/>
                    <a:pt x="4455" y="91"/>
                  </a:cubicBezTo>
                  <a:lnTo>
                    <a:pt x="202" y="2545"/>
                  </a:lnTo>
                  <a:cubicBezTo>
                    <a:pt x="32" y="2644"/>
                    <a:pt x="1" y="2788"/>
                    <a:pt x="134" y="2866"/>
                  </a:cubicBezTo>
                  <a:cubicBezTo>
                    <a:pt x="192" y="2899"/>
                    <a:pt x="271" y="2915"/>
                    <a:pt x="355" y="2915"/>
                  </a:cubicBezTo>
                  <a:cubicBezTo>
                    <a:pt x="469" y="2915"/>
                    <a:pt x="594" y="2886"/>
                    <a:pt x="694" y="2829"/>
                  </a:cubicBezTo>
                  <a:lnTo>
                    <a:pt x="4947" y="374"/>
                  </a:lnTo>
                  <a:cubicBezTo>
                    <a:pt x="5117" y="272"/>
                    <a:pt x="5148" y="129"/>
                    <a:pt x="5011" y="50"/>
                  </a:cubicBezTo>
                  <a:cubicBezTo>
                    <a:pt x="4956" y="17"/>
                    <a:pt x="4879" y="1"/>
                    <a:pt x="479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3244502" y="2275323"/>
              <a:ext cx="249861" cy="141557"/>
            </a:xfrm>
            <a:custGeom>
              <a:avLst/>
              <a:gdLst/>
              <a:ahLst/>
              <a:cxnLst/>
              <a:rect l="l" t="t" r="r" b="b"/>
              <a:pathLst>
                <a:path w="5147" h="2916" extrusionOk="0">
                  <a:moveTo>
                    <a:pt x="4793" y="1"/>
                  </a:moveTo>
                  <a:cubicBezTo>
                    <a:pt x="4679" y="1"/>
                    <a:pt x="4554" y="31"/>
                    <a:pt x="4454" y="88"/>
                  </a:cubicBezTo>
                  <a:lnTo>
                    <a:pt x="202" y="2542"/>
                  </a:lnTo>
                  <a:cubicBezTo>
                    <a:pt x="30" y="2644"/>
                    <a:pt x="0" y="2787"/>
                    <a:pt x="133" y="2866"/>
                  </a:cubicBezTo>
                  <a:cubicBezTo>
                    <a:pt x="190" y="2899"/>
                    <a:pt x="267" y="2915"/>
                    <a:pt x="351" y="2915"/>
                  </a:cubicBezTo>
                  <a:cubicBezTo>
                    <a:pt x="466" y="2915"/>
                    <a:pt x="592" y="2885"/>
                    <a:pt x="693" y="2825"/>
                  </a:cubicBezTo>
                  <a:lnTo>
                    <a:pt x="4945" y="371"/>
                  </a:lnTo>
                  <a:cubicBezTo>
                    <a:pt x="5116" y="272"/>
                    <a:pt x="5147" y="129"/>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3296492" y="2305322"/>
              <a:ext cx="249861" cy="141557"/>
            </a:xfrm>
            <a:custGeom>
              <a:avLst/>
              <a:gdLst/>
              <a:ahLst/>
              <a:cxnLst/>
              <a:rect l="l" t="t" r="r" b="b"/>
              <a:pathLst>
                <a:path w="5147" h="2916" extrusionOk="0">
                  <a:moveTo>
                    <a:pt x="4792" y="1"/>
                  </a:moveTo>
                  <a:cubicBezTo>
                    <a:pt x="4678" y="1"/>
                    <a:pt x="4553" y="31"/>
                    <a:pt x="4455" y="87"/>
                  </a:cubicBezTo>
                  <a:lnTo>
                    <a:pt x="202" y="2545"/>
                  </a:lnTo>
                  <a:cubicBezTo>
                    <a:pt x="28" y="2644"/>
                    <a:pt x="0" y="2787"/>
                    <a:pt x="134" y="2866"/>
                  </a:cubicBezTo>
                  <a:cubicBezTo>
                    <a:pt x="192" y="2899"/>
                    <a:pt x="269" y="2915"/>
                    <a:pt x="353" y="2915"/>
                  </a:cubicBezTo>
                  <a:cubicBezTo>
                    <a:pt x="467" y="2915"/>
                    <a:pt x="593" y="2885"/>
                    <a:pt x="693" y="2828"/>
                  </a:cubicBezTo>
                  <a:lnTo>
                    <a:pt x="4946" y="374"/>
                  </a:lnTo>
                  <a:cubicBezTo>
                    <a:pt x="5117" y="272"/>
                    <a:pt x="5147" y="128"/>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3348481" y="2335467"/>
              <a:ext cx="249958" cy="141460"/>
            </a:xfrm>
            <a:custGeom>
              <a:avLst/>
              <a:gdLst/>
              <a:ahLst/>
              <a:cxnLst/>
              <a:rect l="l" t="t" r="r" b="b"/>
              <a:pathLst>
                <a:path w="5149" h="2914" extrusionOk="0">
                  <a:moveTo>
                    <a:pt x="4792" y="1"/>
                  </a:moveTo>
                  <a:cubicBezTo>
                    <a:pt x="4678" y="1"/>
                    <a:pt x="4553" y="31"/>
                    <a:pt x="4455" y="88"/>
                  </a:cubicBezTo>
                  <a:lnTo>
                    <a:pt x="202" y="2542"/>
                  </a:lnTo>
                  <a:cubicBezTo>
                    <a:pt x="29" y="2640"/>
                    <a:pt x="1" y="2788"/>
                    <a:pt x="134" y="2866"/>
                  </a:cubicBezTo>
                  <a:cubicBezTo>
                    <a:pt x="191" y="2898"/>
                    <a:pt x="267" y="2914"/>
                    <a:pt x="349" y="2914"/>
                  </a:cubicBezTo>
                  <a:cubicBezTo>
                    <a:pt x="465" y="2914"/>
                    <a:pt x="592" y="2883"/>
                    <a:pt x="694" y="2825"/>
                  </a:cubicBezTo>
                  <a:lnTo>
                    <a:pt x="4947" y="371"/>
                  </a:lnTo>
                  <a:cubicBezTo>
                    <a:pt x="5117" y="272"/>
                    <a:pt x="5148" y="129"/>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3400568" y="2365466"/>
              <a:ext cx="249861" cy="141557"/>
            </a:xfrm>
            <a:custGeom>
              <a:avLst/>
              <a:gdLst/>
              <a:ahLst/>
              <a:cxnLst/>
              <a:rect l="l" t="t" r="r" b="b"/>
              <a:pathLst>
                <a:path w="5147" h="2916" extrusionOk="0">
                  <a:moveTo>
                    <a:pt x="4791" y="1"/>
                  </a:moveTo>
                  <a:cubicBezTo>
                    <a:pt x="4677" y="1"/>
                    <a:pt x="4552" y="30"/>
                    <a:pt x="4454" y="88"/>
                  </a:cubicBezTo>
                  <a:lnTo>
                    <a:pt x="202" y="2545"/>
                  </a:lnTo>
                  <a:cubicBezTo>
                    <a:pt x="27" y="2644"/>
                    <a:pt x="0" y="2787"/>
                    <a:pt x="133" y="2866"/>
                  </a:cubicBezTo>
                  <a:cubicBezTo>
                    <a:pt x="191" y="2899"/>
                    <a:pt x="269" y="2915"/>
                    <a:pt x="353" y="2915"/>
                  </a:cubicBezTo>
                  <a:cubicBezTo>
                    <a:pt x="467" y="2915"/>
                    <a:pt x="591" y="2885"/>
                    <a:pt x="689" y="2828"/>
                  </a:cubicBezTo>
                  <a:lnTo>
                    <a:pt x="4942" y="371"/>
                  </a:lnTo>
                  <a:cubicBezTo>
                    <a:pt x="5116" y="272"/>
                    <a:pt x="5147" y="129"/>
                    <a:pt x="5010" y="50"/>
                  </a:cubicBezTo>
                  <a:cubicBezTo>
                    <a:pt x="4952" y="17"/>
                    <a:pt x="4874"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3452558" y="2395611"/>
              <a:ext cx="249910" cy="141412"/>
            </a:xfrm>
            <a:custGeom>
              <a:avLst/>
              <a:gdLst/>
              <a:ahLst/>
              <a:cxnLst/>
              <a:rect l="l" t="t" r="r" b="b"/>
              <a:pathLst>
                <a:path w="5148" h="2913" extrusionOk="0">
                  <a:moveTo>
                    <a:pt x="4791" y="1"/>
                  </a:moveTo>
                  <a:cubicBezTo>
                    <a:pt x="4677" y="1"/>
                    <a:pt x="4553" y="30"/>
                    <a:pt x="4455" y="88"/>
                  </a:cubicBezTo>
                  <a:lnTo>
                    <a:pt x="202" y="2542"/>
                  </a:lnTo>
                  <a:cubicBezTo>
                    <a:pt x="28" y="2641"/>
                    <a:pt x="1" y="2787"/>
                    <a:pt x="134" y="2863"/>
                  </a:cubicBezTo>
                  <a:cubicBezTo>
                    <a:pt x="192" y="2896"/>
                    <a:pt x="269" y="2912"/>
                    <a:pt x="353" y="2912"/>
                  </a:cubicBezTo>
                  <a:cubicBezTo>
                    <a:pt x="467" y="2912"/>
                    <a:pt x="591" y="2882"/>
                    <a:pt x="690" y="2825"/>
                  </a:cubicBezTo>
                  <a:lnTo>
                    <a:pt x="4942" y="371"/>
                  </a:lnTo>
                  <a:cubicBezTo>
                    <a:pt x="5117" y="272"/>
                    <a:pt x="5147" y="125"/>
                    <a:pt x="5011" y="50"/>
                  </a:cubicBezTo>
                  <a:cubicBezTo>
                    <a:pt x="4953" y="17"/>
                    <a:pt x="4875"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3166930" y="2613130"/>
              <a:ext cx="459964" cy="263211"/>
            </a:xfrm>
            <a:custGeom>
              <a:avLst/>
              <a:gdLst/>
              <a:ahLst/>
              <a:cxnLst/>
              <a:rect l="l" t="t" r="r" b="b"/>
              <a:pathLst>
                <a:path w="9475" h="5422" extrusionOk="0">
                  <a:moveTo>
                    <a:pt x="8639" y="0"/>
                  </a:moveTo>
                  <a:cubicBezTo>
                    <a:pt x="8526" y="0"/>
                    <a:pt x="8414" y="25"/>
                    <a:pt x="8328" y="74"/>
                  </a:cubicBezTo>
                  <a:lnTo>
                    <a:pt x="174" y="4784"/>
                  </a:lnTo>
                  <a:cubicBezTo>
                    <a:pt x="1" y="4883"/>
                    <a:pt x="1" y="5044"/>
                    <a:pt x="174" y="5143"/>
                  </a:cubicBezTo>
                  <a:lnTo>
                    <a:pt x="526" y="5347"/>
                  </a:lnTo>
                  <a:cubicBezTo>
                    <a:pt x="611" y="5397"/>
                    <a:pt x="724" y="5422"/>
                    <a:pt x="837" y="5422"/>
                  </a:cubicBezTo>
                  <a:cubicBezTo>
                    <a:pt x="950" y="5422"/>
                    <a:pt x="1064" y="5397"/>
                    <a:pt x="1151" y="5347"/>
                  </a:cubicBezTo>
                  <a:lnTo>
                    <a:pt x="9304" y="638"/>
                  </a:lnTo>
                  <a:cubicBezTo>
                    <a:pt x="9475" y="538"/>
                    <a:pt x="9475" y="378"/>
                    <a:pt x="9304" y="279"/>
                  </a:cubicBezTo>
                  <a:lnTo>
                    <a:pt x="8950" y="74"/>
                  </a:lnTo>
                  <a:cubicBezTo>
                    <a:pt x="8864" y="25"/>
                    <a:pt x="8751"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3687652" y="2449105"/>
              <a:ext cx="223404" cy="126508"/>
            </a:xfrm>
            <a:custGeom>
              <a:avLst/>
              <a:gdLst/>
              <a:ahLst/>
              <a:cxnLst/>
              <a:rect l="l" t="t" r="r" b="b"/>
              <a:pathLst>
                <a:path w="4602" h="2606" extrusionOk="0">
                  <a:moveTo>
                    <a:pt x="3765" y="0"/>
                  </a:moveTo>
                  <a:cubicBezTo>
                    <a:pt x="3652" y="0"/>
                    <a:pt x="3538" y="25"/>
                    <a:pt x="3451" y="74"/>
                  </a:cubicBezTo>
                  <a:lnTo>
                    <a:pt x="175" y="1969"/>
                  </a:lnTo>
                  <a:cubicBezTo>
                    <a:pt x="1" y="2068"/>
                    <a:pt x="1" y="2228"/>
                    <a:pt x="175" y="2327"/>
                  </a:cubicBezTo>
                  <a:lnTo>
                    <a:pt x="526" y="2531"/>
                  </a:lnTo>
                  <a:cubicBezTo>
                    <a:pt x="612" y="2581"/>
                    <a:pt x="724" y="2606"/>
                    <a:pt x="837" y="2606"/>
                  </a:cubicBezTo>
                  <a:cubicBezTo>
                    <a:pt x="950" y="2606"/>
                    <a:pt x="1064" y="2581"/>
                    <a:pt x="1151" y="2531"/>
                  </a:cubicBezTo>
                  <a:lnTo>
                    <a:pt x="4427" y="638"/>
                  </a:lnTo>
                  <a:cubicBezTo>
                    <a:pt x="4598" y="539"/>
                    <a:pt x="4601" y="378"/>
                    <a:pt x="4427" y="279"/>
                  </a:cubicBezTo>
                  <a:lnTo>
                    <a:pt x="4076" y="74"/>
                  </a:lnTo>
                  <a:cubicBezTo>
                    <a:pt x="3990" y="25"/>
                    <a:pt x="3878" y="0"/>
                    <a:pt x="3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3266686" y="2507210"/>
              <a:ext cx="1113574" cy="639095"/>
            </a:xfrm>
            <a:custGeom>
              <a:avLst/>
              <a:gdLst/>
              <a:ahLst/>
              <a:cxnLst/>
              <a:rect l="l" t="t" r="r" b="b"/>
              <a:pathLst>
                <a:path w="22939" h="13165" extrusionOk="0">
                  <a:moveTo>
                    <a:pt x="14397" y="1"/>
                  </a:moveTo>
                  <a:cubicBezTo>
                    <a:pt x="14209" y="1"/>
                    <a:pt x="14021" y="43"/>
                    <a:pt x="13878" y="126"/>
                  </a:cubicBezTo>
                  <a:lnTo>
                    <a:pt x="287" y="7969"/>
                  </a:lnTo>
                  <a:cubicBezTo>
                    <a:pt x="0" y="8137"/>
                    <a:pt x="0" y="8407"/>
                    <a:pt x="287" y="8571"/>
                  </a:cubicBezTo>
                  <a:lnTo>
                    <a:pt x="8024" y="13041"/>
                  </a:lnTo>
                  <a:cubicBezTo>
                    <a:pt x="8168" y="13123"/>
                    <a:pt x="8355" y="13164"/>
                    <a:pt x="8543" y="13164"/>
                  </a:cubicBezTo>
                  <a:cubicBezTo>
                    <a:pt x="8731" y="13164"/>
                    <a:pt x="8919" y="13123"/>
                    <a:pt x="9062" y="13041"/>
                  </a:cubicBezTo>
                  <a:lnTo>
                    <a:pt x="22652" y="5195"/>
                  </a:lnTo>
                  <a:cubicBezTo>
                    <a:pt x="22939" y="5028"/>
                    <a:pt x="22939" y="4762"/>
                    <a:pt x="22652" y="4595"/>
                  </a:cubicBezTo>
                  <a:lnTo>
                    <a:pt x="14919" y="126"/>
                  </a:lnTo>
                  <a:cubicBezTo>
                    <a:pt x="14773" y="43"/>
                    <a:pt x="14585" y="1"/>
                    <a:pt x="14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3491004" y="2799387"/>
              <a:ext cx="395690" cy="222288"/>
            </a:xfrm>
            <a:custGeom>
              <a:avLst/>
              <a:gdLst/>
              <a:ahLst/>
              <a:cxnLst/>
              <a:rect l="l" t="t" r="r" b="b"/>
              <a:pathLst>
                <a:path w="8151" h="4579" extrusionOk="0">
                  <a:moveTo>
                    <a:pt x="5620" y="1"/>
                  </a:moveTo>
                  <a:cubicBezTo>
                    <a:pt x="5539" y="1"/>
                    <a:pt x="5457" y="15"/>
                    <a:pt x="5383" y="46"/>
                  </a:cubicBezTo>
                  <a:lnTo>
                    <a:pt x="3704" y="773"/>
                  </a:lnTo>
                  <a:cubicBezTo>
                    <a:pt x="3635" y="802"/>
                    <a:pt x="3552" y="818"/>
                    <a:pt x="3467" y="818"/>
                  </a:cubicBezTo>
                  <a:cubicBezTo>
                    <a:pt x="3422" y="818"/>
                    <a:pt x="3376" y="813"/>
                    <a:pt x="3331" y="804"/>
                  </a:cubicBezTo>
                  <a:lnTo>
                    <a:pt x="1349" y="419"/>
                  </a:lnTo>
                  <a:cubicBezTo>
                    <a:pt x="1303" y="409"/>
                    <a:pt x="1257" y="405"/>
                    <a:pt x="1212" y="405"/>
                  </a:cubicBezTo>
                  <a:cubicBezTo>
                    <a:pt x="954" y="405"/>
                    <a:pt x="747" y="555"/>
                    <a:pt x="840" y="712"/>
                  </a:cubicBezTo>
                  <a:lnTo>
                    <a:pt x="1513" y="1855"/>
                  </a:lnTo>
                  <a:cubicBezTo>
                    <a:pt x="1554" y="1930"/>
                    <a:pt x="1533" y="2008"/>
                    <a:pt x="1455" y="2070"/>
                  </a:cubicBezTo>
                  <a:lnTo>
                    <a:pt x="202" y="3040"/>
                  </a:lnTo>
                  <a:cubicBezTo>
                    <a:pt x="1" y="3193"/>
                    <a:pt x="195" y="3412"/>
                    <a:pt x="526" y="3412"/>
                  </a:cubicBezTo>
                  <a:lnTo>
                    <a:pt x="2622" y="3394"/>
                  </a:lnTo>
                  <a:cubicBezTo>
                    <a:pt x="2754" y="3394"/>
                    <a:pt x="2881" y="3429"/>
                    <a:pt x="2956" y="3494"/>
                  </a:cubicBezTo>
                  <a:lnTo>
                    <a:pt x="4164" y="4480"/>
                  </a:lnTo>
                  <a:cubicBezTo>
                    <a:pt x="4247" y="4547"/>
                    <a:pt x="4371" y="4578"/>
                    <a:pt x="4493" y="4578"/>
                  </a:cubicBezTo>
                  <a:cubicBezTo>
                    <a:pt x="4658" y="4578"/>
                    <a:pt x="4821" y="4521"/>
                    <a:pt x="4878" y="4415"/>
                  </a:cubicBezTo>
                  <a:lnTo>
                    <a:pt x="5499" y="3261"/>
                  </a:lnTo>
                  <a:cubicBezTo>
                    <a:pt x="5539" y="3186"/>
                    <a:pt x="5639" y="3131"/>
                    <a:pt x="5765" y="3108"/>
                  </a:cubicBezTo>
                  <a:lnTo>
                    <a:pt x="7765" y="2749"/>
                  </a:lnTo>
                  <a:cubicBezTo>
                    <a:pt x="8082" y="2692"/>
                    <a:pt x="8151" y="2449"/>
                    <a:pt x="7877" y="2336"/>
                  </a:cubicBezTo>
                  <a:lnTo>
                    <a:pt x="6168" y="1640"/>
                  </a:lnTo>
                  <a:cubicBezTo>
                    <a:pt x="6059" y="1596"/>
                    <a:pt x="5993" y="1524"/>
                    <a:pt x="5997" y="1446"/>
                  </a:cubicBezTo>
                  <a:lnTo>
                    <a:pt x="6024" y="238"/>
                  </a:lnTo>
                  <a:cubicBezTo>
                    <a:pt x="6027" y="97"/>
                    <a:pt x="5830" y="1"/>
                    <a:pt x="5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3760855" y="2573373"/>
              <a:ext cx="249958" cy="141412"/>
            </a:xfrm>
            <a:custGeom>
              <a:avLst/>
              <a:gdLst/>
              <a:ahLst/>
              <a:cxnLst/>
              <a:rect l="l" t="t" r="r" b="b"/>
              <a:pathLst>
                <a:path w="5149" h="2913" extrusionOk="0">
                  <a:moveTo>
                    <a:pt x="4795" y="1"/>
                  </a:moveTo>
                  <a:cubicBezTo>
                    <a:pt x="4681" y="1"/>
                    <a:pt x="4555" y="31"/>
                    <a:pt x="4455" y="88"/>
                  </a:cubicBezTo>
                  <a:lnTo>
                    <a:pt x="202" y="2542"/>
                  </a:lnTo>
                  <a:cubicBezTo>
                    <a:pt x="32" y="2641"/>
                    <a:pt x="1" y="2788"/>
                    <a:pt x="138" y="2863"/>
                  </a:cubicBezTo>
                  <a:cubicBezTo>
                    <a:pt x="194" y="2896"/>
                    <a:pt x="271" y="2912"/>
                    <a:pt x="355" y="2912"/>
                  </a:cubicBezTo>
                  <a:cubicBezTo>
                    <a:pt x="469" y="2912"/>
                    <a:pt x="594" y="2882"/>
                    <a:pt x="694" y="2825"/>
                  </a:cubicBezTo>
                  <a:lnTo>
                    <a:pt x="4947" y="371"/>
                  </a:lnTo>
                  <a:cubicBezTo>
                    <a:pt x="5117" y="272"/>
                    <a:pt x="5148" y="129"/>
                    <a:pt x="5015" y="50"/>
                  </a:cubicBezTo>
                  <a:cubicBezTo>
                    <a:pt x="4957" y="17"/>
                    <a:pt x="4879" y="1"/>
                    <a:pt x="479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3812942" y="2603373"/>
              <a:ext cx="249861" cy="141557"/>
            </a:xfrm>
            <a:custGeom>
              <a:avLst/>
              <a:gdLst/>
              <a:ahLst/>
              <a:cxnLst/>
              <a:rect l="l" t="t" r="r" b="b"/>
              <a:pathLst>
                <a:path w="5147" h="2916" extrusionOk="0">
                  <a:moveTo>
                    <a:pt x="4793" y="1"/>
                  </a:moveTo>
                  <a:cubicBezTo>
                    <a:pt x="4679" y="1"/>
                    <a:pt x="4554" y="30"/>
                    <a:pt x="4454" y="87"/>
                  </a:cubicBezTo>
                  <a:lnTo>
                    <a:pt x="201" y="2545"/>
                  </a:lnTo>
                  <a:cubicBezTo>
                    <a:pt x="30" y="2644"/>
                    <a:pt x="0" y="2787"/>
                    <a:pt x="136" y="2866"/>
                  </a:cubicBezTo>
                  <a:cubicBezTo>
                    <a:pt x="193" y="2899"/>
                    <a:pt x="270" y="2915"/>
                    <a:pt x="353" y="2915"/>
                  </a:cubicBezTo>
                  <a:cubicBezTo>
                    <a:pt x="467" y="2915"/>
                    <a:pt x="592" y="2885"/>
                    <a:pt x="692" y="2828"/>
                  </a:cubicBezTo>
                  <a:lnTo>
                    <a:pt x="4945" y="371"/>
                  </a:lnTo>
                  <a:cubicBezTo>
                    <a:pt x="5116" y="272"/>
                    <a:pt x="5147" y="128"/>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3864931" y="2633518"/>
              <a:ext cx="249910" cy="141363"/>
            </a:xfrm>
            <a:custGeom>
              <a:avLst/>
              <a:gdLst/>
              <a:ahLst/>
              <a:cxnLst/>
              <a:rect l="l" t="t" r="r" b="b"/>
              <a:pathLst>
                <a:path w="5148" h="2912" extrusionOk="0">
                  <a:moveTo>
                    <a:pt x="4798" y="0"/>
                  </a:moveTo>
                  <a:cubicBezTo>
                    <a:pt x="4683" y="0"/>
                    <a:pt x="4556" y="30"/>
                    <a:pt x="4454" y="88"/>
                  </a:cubicBezTo>
                  <a:lnTo>
                    <a:pt x="202" y="2541"/>
                  </a:lnTo>
                  <a:cubicBezTo>
                    <a:pt x="31" y="2640"/>
                    <a:pt x="1" y="2784"/>
                    <a:pt x="137" y="2862"/>
                  </a:cubicBezTo>
                  <a:cubicBezTo>
                    <a:pt x="194" y="2896"/>
                    <a:pt x="271" y="2912"/>
                    <a:pt x="354" y="2912"/>
                  </a:cubicBezTo>
                  <a:cubicBezTo>
                    <a:pt x="468" y="2912"/>
                    <a:pt x="593" y="2882"/>
                    <a:pt x="694" y="2825"/>
                  </a:cubicBezTo>
                  <a:lnTo>
                    <a:pt x="4946" y="371"/>
                  </a:lnTo>
                  <a:cubicBezTo>
                    <a:pt x="5117" y="272"/>
                    <a:pt x="5147" y="125"/>
                    <a:pt x="5011" y="47"/>
                  </a:cubicBezTo>
                  <a:cubicBezTo>
                    <a:pt x="4955" y="16"/>
                    <a:pt x="4880" y="0"/>
                    <a:pt x="47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3916921" y="2663517"/>
              <a:ext cx="249958" cy="141509"/>
            </a:xfrm>
            <a:custGeom>
              <a:avLst/>
              <a:gdLst/>
              <a:ahLst/>
              <a:cxnLst/>
              <a:rect l="l" t="t" r="r" b="b"/>
              <a:pathLst>
                <a:path w="5149" h="2915" extrusionOk="0">
                  <a:moveTo>
                    <a:pt x="4794" y="1"/>
                  </a:moveTo>
                  <a:cubicBezTo>
                    <a:pt x="4681" y="1"/>
                    <a:pt x="4555" y="31"/>
                    <a:pt x="4455" y="88"/>
                  </a:cubicBezTo>
                  <a:lnTo>
                    <a:pt x="202" y="2545"/>
                  </a:lnTo>
                  <a:cubicBezTo>
                    <a:pt x="32" y="2644"/>
                    <a:pt x="1" y="2788"/>
                    <a:pt x="138" y="2865"/>
                  </a:cubicBezTo>
                  <a:cubicBezTo>
                    <a:pt x="194" y="2899"/>
                    <a:pt x="271" y="2915"/>
                    <a:pt x="355" y="2915"/>
                  </a:cubicBezTo>
                  <a:cubicBezTo>
                    <a:pt x="469" y="2915"/>
                    <a:pt x="594" y="2885"/>
                    <a:pt x="694" y="2828"/>
                  </a:cubicBezTo>
                  <a:lnTo>
                    <a:pt x="4947" y="371"/>
                  </a:lnTo>
                  <a:cubicBezTo>
                    <a:pt x="5117" y="272"/>
                    <a:pt x="5148" y="129"/>
                    <a:pt x="5012" y="50"/>
                  </a:cubicBezTo>
                  <a:cubicBezTo>
                    <a:pt x="4955" y="17"/>
                    <a:pt x="4878" y="1"/>
                    <a:pt x="4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3969007" y="2693516"/>
              <a:ext cx="249861" cy="141509"/>
            </a:xfrm>
            <a:custGeom>
              <a:avLst/>
              <a:gdLst/>
              <a:ahLst/>
              <a:cxnLst/>
              <a:rect l="l" t="t" r="r" b="b"/>
              <a:pathLst>
                <a:path w="5147" h="2915" extrusionOk="0">
                  <a:moveTo>
                    <a:pt x="4795" y="1"/>
                  </a:moveTo>
                  <a:cubicBezTo>
                    <a:pt x="4681" y="1"/>
                    <a:pt x="4555" y="31"/>
                    <a:pt x="4454" y="91"/>
                  </a:cubicBezTo>
                  <a:lnTo>
                    <a:pt x="201" y="2545"/>
                  </a:lnTo>
                  <a:cubicBezTo>
                    <a:pt x="31" y="2644"/>
                    <a:pt x="0" y="2787"/>
                    <a:pt x="136" y="2866"/>
                  </a:cubicBezTo>
                  <a:cubicBezTo>
                    <a:pt x="193" y="2899"/>
                    <a:pt x="270" y="2915"/>
                    <a:pt x="354" y="2915"/>
                  </a:cubicBezTo>
                  <a:cubicBezTo>
                    <a:pt x="467" y="2915"/>
                    <a:pt x="592" y="2885"/>
                    <a:pt x="692" y="2828"/>
                  </a:cubicBezTo>
                  <a:lnTo>
                    <a:pt x="4945" y="374"/>
                  </a:lnTo>
                  <a:cubicBezTo>
                    <a:pt x="5116" y="272"/>
                    <a:pt x="5147" y="128"/>
                    <a:pt x="5010" y="50"/>
                  </a:cubicBezTo>
                  <a:cubicBezTo>
                    <a:pt x="4954" y="17"/>
                    <a:pt x="4878" y="1"/>
                    <a:pt x="47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4020997" y="2723661"/>
              <a:ext cx="249910" cy="141509"/>
            </a:xfrm>
            <a:custGeom>
              <a:avLst/>
              <a:gdLst/>
              <a:ahLst/>
              <a:cxnLst/>
              <a:rect l="l" t="t" r="r" b="b"/>
              <a:pathLst>
                <a:path w="5148" h="2915" extrusionOk="0">
                  <a:moveTo>
                    <a:pt x="4794" y="0"/>
                  </a:moveTo>
                  <a:cubicBezTo>
                    <a:pt x="4680" y="0"/>
                    <a:pt x="4555" y="30"/>
                    <a:pt x="4454" y="87"/>
                  </a:cubicBezTo>
                  <a:lnTo>
                    <a:pt x="202" y="2541"/>
                  </a:lnTo>
                  <a:cubicBezTo>
                    <a:pt x="31" y="2644"/>
                    <a:pt x="1" y="2787"/>
                    <a:pt x="137" y="2866"/>
                  </a:cubicBezTo>
                  <a:cubicBezTo>
                    <a:pt x="193" y="2899"/>
                    <a:pt x="269" y="2915"/>
                    <a:pt x="352" y="2915"/>
                  </a:cubicBezTo>
                  <a:cubicBezTo>
                    <a:pt x="466" y="2915"/>
                    <a:pt x="592" y="2884"/>
                    <a:pt x="694" y="2825"/>
                  </a:cubicBezTo>
                  <a:lnTo>
                    <a:pt x="4946" y="371"/>
                  </a:lnTo>
                  <a:cubicBezTo>
                    <a:pt x="5117" y="272"/>
                    <a:pt x="5147" y="128"/>
                    <a:pt x="5011" y="50"/>
                  </a:cubicBezTo>
                  <a:cubicBezTo>
                    <a:pt x="4955" y="17"/>
                    <a:pt x="4877" y="0"/>
                    <a:pt x="4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3735370" y="2941229"/>
              <a:ext cx="459964" cy="263162"/>
            </a:xfrm>
            <a:custGeom>
              <a:avLst/>
              <a:gdLst/>
              <a:ahLst/>
              <a:cxnLst/>
              <a:rect l="l" t="t" r="r" b="b"/>
              <a:pathLst>
                <a:path w="9475" h="5421" extrusionOk="0">
                  <a:moveTo>
                    <a:pt x="8639" y="0"/>
                  </a:moveTo>
                  <a:cubicBezTo>
                    <a:pt x="8526" y="0"/>
                    <a:pt x="8414" y="26"/>
                    <a:pt x="8328" y="77"/>
                  </a:cubicBezTo>
                  <a:lnTo>
                    <a:pt x="175" y="4783"/>
                  </a:lnTo>
                  <a:cubicBezTo>
                    <a:pt x="1" y="4882"/>
                    <a:pt x="1" y="5042"/>
                    <a:pt x="175" y="5141"/>
                  </a:cubicBezTo>
                  <a:lnTo>
                    <a:pt x="526" y="5346"/>
                  </a:lnTo>
                  <a:cubicBezTo>
                    <a:pt x="613" y="5396"/>
                    <a:pt x="727" y="5421"/>
                    <a:pt x="840" y="5421"/>
                  </a:cubicBezTo>
                  <a:cubicBezTo>
                    <a:pt x="953" y="5421"/>
                    <a:pt x="1065" y="5396"/>
                    <a:pt x="1151" y="5346"/>
                  </a:cubicBezTo>
                  <a:lnTo>
                    <a:pt x="9304" y="640"/>
                  </a:lnTo>
                  <a:cubicBezTo>
                    <a:pt x="9475" y="537"/>
                    <a:pt x="9475" y="377"/>
                    <a:pt x="9304" y="277"/>
                  </a:cubicBezTo>
                  <a:lnTo>
                    <a:pt x="8953" y="77"/>
                  </a:lnTo>
                  <a:cubicBezTo>
                    <a:pt x="8866" y="26"/>
                    <a:pt x="8752"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4256285" y="2777301"/>
              <a:ext cx="223210" cy="126363"/>
            </a:xfrm>
            <a:custGeom>
              <a:avLst/>
              <a:gdLst/>
              <a:ahLst/>
              <a:cxnLst/>
              <a:rect l="l" t="t" r="r" b="b"/>
              <a:pathLst>
                <a:path w="4598" h="2603" extrusionOk="0">
                  <a:moveTo>
                    <a:pt x="3761" y="1"/>
                  </a:moveTo>
                  <a:cubicBezTo>
                    <a:pt x="3648" y="1"/>
                    <a:pt x="3536" y="25"/>
                    <a:pt x="3450" y="75"/>
                  </a:cubicBezTo>
                  <a:lnTo>
                    <a:pt x="171" y="1965"/>
                  </a:lnTo>
                  <a:cubicBezTo>
                    <a:pt x="0" y="2065"/>
                    <a:pt x="0" y="2225"/>
                    <a:pt x="171" y="2328"/>
                  </a:cubicBezTo>
                  <a:lnTo>
                    <a:pt x="522" y="2528"/>
                  </a:lnTo>
                  <a:cubicBezTo>
                    <a:pt x="609" y="2578"/>
                    <a:pt x="723" y="2603"/>
                    <a:pt x="836" y="2603"/>
                  </a:cubicBezTo>
                  <a:cubicBezTo>
                    <a:pt x="949" y="2603"/>
                    <a:pt x="1061" y="2578"/>
                    <a:pt x="1147" y="2528"/>
                  </a:cubicBezTo>
                  <a:lnTo>
                    <a:pt x="4424" y="638"/>
                  </a:lnTo>
                  <a:cubicBezTo>
                    <a:pt x="4597" y="539"/>
                    <a:pt x="4597" y="375"/>
                    <a:pt x="4424" y="276"/>
                  </a:cubicBezTo>
                  <a:lnTo>
                    <a:pt x="4071" y="75"/>
                  </a:lnTo>
                  <a:cubicBezTo>
                    <a:pt x="3986" y="25"/>
                    <a:pt x="3874" y="1"/>
                    <a:pt x="3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2876157" y="2276099"/>
              <a:ext cx="31846" cy="16797"/>
            </a:xfrm>
            <a:custGeom>
              <a:avLst/>
              <a:gdLst/>
              <a:ahLst/>
              <a:cxnLst/>
              <a:rect l="l" t="t" r="r" b="b"/>
              <a:pathLst>
                <a:path w="656" h="346" extrusionOk="0">
                  <a:moveTo>
                    <a:pt x="329" y="0"/>
                  </a:moveTo>
                  <a:cubicBezTo>
                    <a:pt x="252" y="0"/>
                    <a:pt x="175" y="17"/>
                    <a:pt x="117" y="51"/>
                  </a:cubicBezTo>
                  <a:cubicBezTo>
                    <a:pt x="1" y="120"/>
                    <a:pt x="1" y="229"/>
                    <a:pt x="117" y="297"/>
                  </a:cubicBezTo>
                  <a:cubicBezTo>
                    <a:pt x="175" y="329"/>
                    <a:pt x="252" y="345"/>
                    <a:pt x="329" y="345"/>
                  </a:cubicBezTo>
                  <a:cubicBezTo>
                    <a:pt x="405" y="345"/>
                    <a:pt x="482" y="329"/>
                    <a:pt x="540" y="297"/>
                  </a:cubicBezTo>
                  <a:cubicBezTo>
                    <a:pt x="656" y="229"/>
                    <a:pt x="656" y="120"/>
                    <a:pt x="540" y="51"/>
                  </a:cubicBezTo>
                  <a:cubicBezTo>
                    <a:pt x="482" y="17"/>
                    <a:pt x="405" y="0"/>
                    <a:pt x="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2817178" y="2354884"/>
              <a:ext cx="63691" cy="33593"/>
            </a:xfrm>
            <a:custGeom>
              <a:avLst/>
              <a:gdLst/>
              <a:ahLst/>
              <a:cxnLst/>
              <a:rect l="l" t="t" r="r" b="b"/>
              <a:pathLst>
                <a:path w="1312" h="692" extrusionOk="0">
                  <a:moveTo>
                    <a:pt x="657" y="1"/>
                  </a:moveTo>
                  <a:cubicBezTo>
                    <a:pt x="504" y="1"/>
                    <a:pt x="351" y="34"/>
                    <a:pt x="233" y="101"/>
                  </a:cubicBezTo>
                  <a:cubicBezTo>
                    <a:pt x="1" y="238"/>
                    <a:pt x="1" y="456"/>
                    <a:pt x="233" y="589"/>
                  </a:cubicBezTo>
                  <a:cubicBezTo>
                    <a:pt x="351" y="657"/>
                    <a:pt x="504" y="691"/>
                    <a:pt x="657" y="691"/>
                  </a:cubicBezTo>
                  <a:cubicBezTo>
                    <a:pt x="811" y="691"/>
                    <a:pt x="963" y="657"/>
                    <a:pt x="1080" y="589"/>
                  </a:cubicBezTo>
                  <a:cubicBezTo>
                    <a:pt x="1311" y="456"/>
                    <a:pt x="1311" y="238"/>
                    <a:pt x="1080" y="101"/>
                  </a:cubicBezTo>
                  <a:cubicBezTo>
                    <a:pt x="963" y="34"/>
                    <a:pt x="811"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2890914" y="2244304"/>
              <a:ext cx="179325" cy="101119"/>
            </a:xfrm>
            <a:custGeom>
              <a:avLst/>
              <a:gdLst/>
              <a:ahLst/>
              <a:cxnLst/>
              <a:rect l="l" t="t" r="r" b="b"/>
              <a:pathLst>
                <a:path w="3694" h="2083" extrusionOk="0">
                  <a:moveTo>
                    <a:pt x="3263" y="1"/>
                  </a:moveTo>
                  <a:cubicBezTo>
                    <a:pt x="3154" y="1"/>
                    <a:pt x="3043" y="25"/>
                    <a:pt x="2956" y="75"/>
                  </a:cubicBezTo>
                  <a:lnTo>
                    <a:pt x="175" y="1683"/>
                  </a:lnTo>
                  <a:cubicBezTo>
                    <a:pt x="11" y="1778"/>
                    <a:pt x="0" y="1928"/>
                    <a:pt x="158" y="2017"/>
                  </a:cubicBezTo>
                  <a:cubicBezTo>
                    <a:pt x="231" y="2061"/>
                    <a:pt x="329" y="2082"/>
                    <a:pt x="429" y="2082"/>
                  </a:cubicBezTo>
                  <a:cubicBezTo>
                    <a:pt x="539" y="2082"/>
                    <a:pt x="652" y="2057"/>
                    <a:pt x="738" y="2007"/>
                  </a:cubicBezTo>
                  <a:lnTo>
                    <a:pt x="3519" y="402"/>
                  </a:lnTo>
                  <a:cubicBezTo>
                    <a:pt x="3687" y="307"/>
                    <a:pt x="3693" y="157"/>
                    <a:pt x="3540" y="65"/>
                  </a:cubicBezTo>
                  <a:cubicBezTo>
                    <a:pt x="3464" y="22"/>
                    <a:pt x="3365" y="1"/>
                    <a:pt x="3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595612" y="660131"/>
              <a:ext cx="1976155" cy="3240203"/>
            </a:xfrm>
            <a:custGeom>
              <a:avLst/>
              <a:gdLst/>
              <a:ahLst/>
              <a:cxnLst/>
              <a:rect l="l" t="t" r="r" b="b"/>
              <a:pathLst>
                <a:path w="37062" h="58873" extrusionOk="0">
                  <a:moveTo>
                    <a:pt x="32038" y="0"/>
                  </a:moveTo>
                  <a:lnTo>
                    <a:pt x="29260" y="1604"/>
                  </a:lnTo>
                  <a:lnTo>
                    <a:pt x="523" y="18194"/>
                  </a:lnTo>
                  <a:cubicBezTo>
                    <a:pt x="379" y="18276"/>
                    <a:pt x="252" y="18420"/>
                    <a:pt x="157" y="18583"/>
                  </a:cubicBezTo>
                  <a:cubicBezTo>
                    <a:pt x="58" y="18747"/>
                    <a:pt x="0" y="18931"/>
                    <a:pt x="0" y="19095"/>
                  </a:cubicBezTo>
                  <a:lnTo>
                    <a:pt x="0" y="53406"/>
                  </a:lnTo>
                  <a:cubicBezTo>
                    <a:pt x="0" y="55270"/>
                    <a:pt x="1314" y="57539"/>
                    <a:pt x="2928" y="58471"/>
                  </a:cubicBezTo>
                  <a:cubicBezTo>
                    <a:pt x="3398" y="58743"/>
                    <a:pt x="3842" y="58872"/>
                    <a:pt x="4235" y="58872"/>
                  </a:cubicBezTo>
                  <a:cubicBezTo>
                    <a:pt x="5194" y="58872"/>
                    <a:pt x="5853" y="58107"/>
                    <a:pt x="5853" y="56785"/>
                  </a:cubicBezTo>
                  <a:lnTo>
                    <a:pt x="5853" y="22474"/>
                  </a:lnTo>
                  <a:cubicBezTo>
                    <a:pt x="5853" y="22307"/>
                    <a:pt x="5912" y="22123"/>
                    <a:pt x="6007" y="21959"/>
                  </a:cubicBezTo>
                  <a:cubicBezTo>
                    <a:pt x="6102" y="21798"/>
                    <a:pt x="6229" y="21658"/>
                    <a:pt x="6372" y="21573"/>
                  </a:cubicBezTo>
                  <a:lnTo>
                    <a:pt x="32185" y="6672"/>
                  </a:lnTo>
                  <a:lnTo>
                    <a:pt x="35110" y="4983"/>
                  </a:lnTo>
                  <a:lnTo>
                    <a:pt x="35113" y="4983"/>
                  </a:lnTo>
                  <a:lnTo>
                    <a:pt x="37062" y="3856"/>
                  </a:lnTo>
                  <a:lnTo>
                    <a:pt x="37062" y="3290"/>
                  </a:lnTo>
                  <a:cubicBezTo>
                    <a:pt x="37062" y="3136"/>
                    <a:pt x="37007" y="2965"/>
                    <a:pt x="36918" y="2812"/>
                  </a:cubicBezTo>
                  <a:lnTo>
                    <a:pt x="5400" y="21010"/>
                  </a:lnTo>
                  <a:cubicBezTo>
                    <a:pt x="5256" y="21092"/>
                    <a:pt x="5126" y="21236"/>
                    <a:pt x="5031" y="21399"/>
                  </a:cubicBezTo>
                  <a:cubicBezTo>
                    <a:pt x="4935" y="21563"/>
                    <a:pt x="4877" y="21743"/>
                    <a:pt x="4877" y="21911"/>
                  </a:cubicBezTo>
                  <a:lnTo>
                    <a:pt x="4877" y="56219"/>
                  </a:lnTo>
                  <a:cubicBezTo>
                    <a:pt x="4877" y="57102"/>
                    <a:pt x="4438" y="57611"/>
                    <a:pt x="3799" y="57611"/>
                  </a:cubicBezTo>
                  <a:cubicBezTo>
                    <a:pt x="3537" y="57611"/>
                    <a:pt x="3241" y="57525"/>
                    <a:pt x="2928" y="57345"/>
                  </a:cubicBezTo>
                  <a:cubicBezTo>
                    <a:pt x="1850" y="56724"/>
                    <a:pt x="976" y="55212"/>
                    <a:pt x="976" y="53969"/>
                  </a:cubicBezTo>
                  <a:lnTo>
                    <a:pt x="976" y="19696"/>
                  </a:lnTo>
                  <a:cubicBezTo>
                    <a:pt x="976" y="19522"/>
                    <a:pt x="1041" y="19324"/>
                    <a:pt x="1147" y="19157"/>
                  </a:cubicBezTo>
                  <a:cubicBezTo>
                    <a:pt x="1239" y="19007"/>
                    <a:pt x="1362" y="18873"/>
                    <a:pt x="1495" y="18795"/>
                  </a:cubicBezTo>
                  <a:lnTo>
                    <a:pt x="32188" y="1037"/>
                  </a:lnTo>
                  <a:lnTo>
                    <a:pt x="32185" y="515"/>
                  </a:lnTo>
                  <a:cubicBezTo>
                    <a:pt x="32185" y="348"/>
                    <a:pt x="32130" y="160"/>
                    <a:pt x="3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867300" y="1097002"/>
              <a:ext cx="1562469" cy="2681043"/>
            </a:xfrm>
            <a:custGeom>
              <a:avLst/>
              <a:gdLst/>
              <a:ahLst/>
              <a:cxnLst/>
              <a:rect l="l" t="t" r="r" b="b"/>
              <a:pathLst>
                <a:path w="32186" h="55228" extrusionOk="0">
                  <a:moveTo>
                    <a:pt x="32039" y="0"/>
                  </a:moveTo>
                  <a:lnTo>
                    <a:pt x="520" y="18195"/>
                  </a:lnTo>
                  <a:cubicBezTo>
                    <a:pt x="380" y="18280"/>
                    <a:pt x="254" y="18420"/>
                    <a:pt x="155" y="18584"/>
                  </a:cubicBezTo>
                  <a:cubicBezTo>
                    <a:pt x="59" y="18744"/>
                    <a:pt x="1" y="18932"/>
                    <a:pt x="1" y="19096"/>
                  </a:cubicBezTo>
                  <a:lnTo>
                    <a:pt x="1" y="53407"/>
                  </a:lnTo>
                  <a:cubicBezTo>
                    <a:pt x="1" y="54028"/>
                    <a:pt x="438" y="54782"/>
                    <a:pt x="977" y="55093"/>
                  </a:cubicBezTo>
                  <a:cubicBezTo>
                    <a:pt x="1135" y="55184"/>
                    <a:pt x="1283" y="55227"/>
                    <a:pt x="1414" y="55227"/>
                  </a:cubicBezTo>
                  <a:cubicBezTo>
                    <a:pt x="1733" y="55227"/>
                    <a:pt x="1950" y="54973"/>
                    <a:pt x="1950" y="54533"/>
                  </a:cubicBezTo>
                  <a:lnTo>
                    <a:pt x="1950" y="20222"/>
                  </a:lnTo>
                  <a:cubicBezTo>
                    <a:pt x="1950" y="20058"/>
                    <a:pt x="2008" y="19870"/>
                    <a:pt x="2104" y="19710"/>
                  </a:cubicBezTo>
                  <a:cubicBezTo>
                    <a:pt x="2199" y="19546"/>
                    <a:pt x="2326" y="19403"/>
                    <a:pt x="2472" y="19321"/>
                  </a:cubicBezTo>
                  <a:lnTo>
                    <a:pt x="32186" y="2164"/>
                  </a:lnTo>
                  <a:lnTo>
                    <a:pt x="32186" y="512"/>
                  </a:lnTo>
                  <a:cubicBezTo>
                    <a:pt x="32186" y="344"/>
                    <a:pt x="32128" y="160"/>
                    <a:pt x="3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725360" y="1917079"/>
              <a:ext cx="386078" cy="2042919"/>
            </a:xfrm>
            <a:custGeom>
              <a:avLst/>
              <a:gdLst/>
              <a:ahLst/>
              <a:cxnLst/>
              <a:rect l="l" t="t" r="r" b="b"/>
              <a:pathLst>
                <a:path w="7953" h="42083" extrusionOk="0">
                  <a:moveTo>
                    <a:pt x="151" y="1"/>
                  </a:moveTo>
                  <a:cubicBezTo>
                    <a:pt x="58" y="160"/>
                    <a:pt x="1" y="345"/>
                    <a:pt x="1" y="513"/>
                  </a:cubicBezTo>
                  <a:lnTo>
                    <a:pt x="1" y="34526"/>
                  </a:lnTo>
                  <a:cubicBezTo>
                    <a:pt x="1" y="37178"/>
                    <a:pt x="1745" y="40335"/>
                    <a:pt x="3901" y="41581"/>
                  </a:cubicBezTo>
                  <a:cubicBezTo>
                    <a:pt x="4492" y="41921"/>
                    <a:pt x="5052" y="42082"/>
                    <a:pt x="5554" y="42082"/>
                  </a:cubicBezTo>
                  <a:cubicBezTo>
                    <a:pt x="5927" y="42082"/>
                    <a:pt x="6268" y="41993"/>
                    <a:pt x="6567" y="41823"/>
                  </a:cubicBezTo>
                  <a:cubicBezTo>
                    <a:pt x="7038" y="41550"/>
                    <a:pt x="7403" y="41072"/>
                    <a:pt x="7614" y="40417"/>
                  </a:cubicBezTo>
                  <a:cubicBezTo>
                    <a:pt x="7628" y="40369"/>
                    <a:pt x="7639" y="40325"/>
                    <a:pt x="7652" y="40277"/>
                  </a:cubicBezTo>
                  <a:cubicBezTo>
                    <a:pt x="7666" y="40229"/>
                    <a:pt x="7680" y="40178"/>
                    <a:pt x="7690" y="40127"/>
                  </a:cubicBezTo>
                  <a:cubicBezTo>
                    <a:pt x="7704" y="40069"/>
                    <a:pt x="7710" y="40015"/>
                    <a:pt x="7724" y="39956"/>
                  </a:cubicBezTo>
                  <a:cubicBezTo>
                    <a:pt x="7734" y="39898"/>
                    <a:pt x="7745" y="39833"/>
                    <a:pt x="7751" y="39769"/>
                  </a:cubicBezTo>
                  <a:cubicBezTo>
                    <a:pt x="7786" y="39536"/>
                    <a:pt x="7799" y="39290"/>
                    <a:pt x="7799" y="39032"/>
                  </a:cubicBezTo>
                  <a:lnTo>
                    <a:pt x="7799" y="5018"/>
                  </a:lnTo>
                  <a:cubicBezTo>
                    <a:pt x="7799" y="4850"/>
                    <a:pt x="7857" y="4665"/>
                    <a:pt x="7953" y="4506"/>
                  </a:cubicBezTo>
                  <a:lnTo>
                    <a:pt x="6980" y="3939"/>
                  </a:lnTo>
                  <a:cubicBezTo>
                    <a:pt x="6885" y="4103"/>
                    <a:pt x="6826" y="4287"/>
                    <a:pt x="6826" y="4454"/>
                  </a:cubicBezTo>
                  <a:lnTo>
                    <a:pt x="6826" y="38765"/>
                  </a:lnTo>
                  <a:cubicBezTo>
                    <a:pt x="6826" y="40087"/>
                    <a:pt x="6167" y="40852"/>
                    <a:pt x="5208" y="40852"/>
                  </a:cubicBezTo>
                  <a:cubicBezTo>
                    <a:pt x="4815" y="40852"/>
                    <a:pt x="4371" y="40723"/>
                    <a:pt x="3901" y="40451"/>
                  </a:cubicBezTo>
                  <a:cubicBezTo>
                    <a:pt x="2287" y="39519"/>
                    <a:pt x="973" y="37250"/>
                    <a:pt x="973" y="35386"/>
                  </a:cubicBezTo>
                  <a:lnTo>
                    <a:pt x="973" y="1075"/>
                  </a:lnTo>
                  <a:cubicBezTo>
                    <a:pt x="973" y="911"/>
                    <a:pt x="1031" y="727"/>
                    <a:pt x="1130" y="563"/>
                  </a:cubicBez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819970" y="1972223"/>
              <a:ext cx="196899" cy="1866847"/>
            </a:xfrm>
            <a:custGeom>
              <a:avLst/>
              <a:gdLst/>
              <a:ahLst/>
              <a:cxnLst/>
              <a:rect l="l" t="t" r="r" b="b"/>
              <a:pathLst>
                <a:path w="4056" h="38456" extrusionOk="0">
                  <a:moveTo>
                    <a:pt x="171" y="1"/>
                  </a:moveTo>
                  <a:cubicBezTo>
                    <a:pt x="65" y="168"/>
                    <a:pt x="0" y="366"/>
                    <a:pt x="0" y="540"/>
                  </a:cubicBezTo>
                  <a:lnTo>
                    <a:pt x="0" y="34813"/>
                  </a:lnTo>
                  <a:cubicBezTo>
                    <a:pt x="0" y="36056"/>
                    <a:pt x="874" y="37568"/>
                    <a:pt x="1952" y="38189"/>
                  </a:cubicBezTo>
                  <a:cubicBezTo>
                    <a:pt x="2265" y="38369"/>
                    <a:pt x="2561" y="38455"/>
                    <a:pt x="2823" y="38455"/>
                  </a:cubicBezTo>
                  <a:cubicBezTo>
                    <a:pt x="3462" y="38455"/>
                    <a:pt x="3901" y="37946"/>
                    <a:pt x="3901" y="37063"/>
                  </a:cubicBezTo>
                  <a:lnTo>
                    <a:pt x="3901" y="2755"/>
                  </a:lnTo>
                  <a:cubicBezTo>
                    <a:pt x="3901" y="2587"/>
                    <a:pt x="3959" y="2407"/>
                    <a:pt x="4055" y="2243"/>
                  </a:cubicBezTo>
                  <a:lnTo>
                    <a:pt x="3079" y="1680"/>
                  </a:lnTo>
                  <a:cubicBezTo>
                    <a:pt x="2983" y="1840"/>
                    <a:pt x="2925" y="2028"/>
                    <a:pt x="2925" y="2192"/>
                  </a:cubicBezTo>
                  <a:lnTo>
                    <a:pt x="2925" y="36503"/>
                  </a:lnTo>
                  <a:cubicBezTo>
                    <a:pt x="2925" y="36943"/>
                    <a:pt x="2708" y="37197"/>
                    <a:pt x="2389" y="37197"/>
                  </a:cubicBezTo>
                  <a:cubicBezTo>
                    <a:pt x="2258" y="37197"/>
                    <a:pt x="2110" y="37154"/>
                    <a:pt x="1952" y="37063"/>
                  </a:cubicBezTo>
                  <a:cubicBezTo>
                    <a:pt x="1413" y="36752"/>
                    <a:pt x="976" y="35998"/>
                    <a:pt x="976" y="35377"/>
                  </a:cubicBezTo>
                  <a:lnTo>
                    <a:pt x="976" y="1066"/>
                  </a:lnTo>
                  <a:cubicBezTo>
                    <a:pt x="976" y="902"/>
                    <a:pt x="1034" y="714"/>
                    <a:pt x="1130" y="554"/>
                  </a:cubicBezTo>
                  <a:lnTo>
                    <a:pt x="1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732641" y="1019043"/>
              <a:ext cx="1595286" cy="925462"/>
            </a:xfrm>
            <a:custGeom>
              <a:avLst/>
              <a:gdLst/>
              <a:ahLst/>
              <a:cxnLst/>
              <a:rect l="l" t="t" r="r" b="b"/>
              <a:pathLst>
                <a:path w="32862" h="19064" extrusionOk="0">
                  <a:moveTo>
                    <a:pt x="32045" y="1"/>
                  </a:moveTo>
                  <a:cubicBezTo>
                    <a:pt x="31855" y="1"/>
                    <a:pt x="31661" y="44"/>
                    <a:pt x="31510" y="132"/>
                  </a:cubicBezTo>
                  <a:lnTo>
                    <a:pt x="30980" y="435"/>
                  </a:lnTo>
                  <a:lnTo>
                    <a:pt x="30694" y="603"/>
                  </a:lnTo>
                  <a:lnTo>
                    <a:pt x="30212" y="879"/>
                  </a:lnTo>
                  <a:lnTo>
                    <a:pt x="29662" y="1197"/>
                  </a:lnTo>
                  <a:lnTo>
                    <a:pt x="29106" y="1517"/>
                  </a:lnTo>
                  <a:cubicBezTo>
                    <a:pt x="21912" y="5671"/>
                    <a:pt x="3676" y="16203"/>
                    <a:pt x="369" y="18112"/>
                  </a:cubicBezTo>
                  <a:cubicBezTo>
                    <a:pt x="226" y="18197"/>
                    <a:pt x="96" y="18337"/>
                    <a:pt x="1" y="18501"/>
                  </a:cubicBezTo>
                  <a:lnTo>
                    <a:pt x="980" y="19063"/>
                  </a:lnTo>
                  <a:cubicBezTo>
                    <a:pt x="1075" y="18900"/>
                    <a:pt x="1202" y="18756"/>
                    <a:pt x="1346" y="18674"/>
                  </a:cubicBezTo>
                  <a:lnTo>
                    <a:pt x="30083" y="2084"/>
                  </a:lnTo>
                  <a:lnTo>
                    <a:pt x="32861" y="480"/>
                  </a:lnTo>
                  <a:cubicBezTo>
                    <a:pt x="32772" y="323"/>
                    <a:pt x="32652" y="189"/>
                    <a:pt x="32520" y="111"/>
                  </a:cubicBezTo>
                  <a:cubicBezTo>
                    <a:pt x="32390" y="38"/>
                    <a:pt x="32220" y="1"/>
                    <a:pt x="32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1064142" y="1210300"/>
              <a:ext cx="1595092" cy="925559"/>
            </a:xfrm>
            <a:custGeom>
              <a:avLst/>
              <a:gdLst/>
              <a:ahLst/>
              <a:cxnLst/>
              <a:rect l="l" t="t" r="r" b="b"/>
              <a:pathLst>
                <a:path w="32858" h="19066" extrusionOk="0">
                  <a:moveTo>
                    <a:pt x="32046" y="1"/>
                  </a:moveTo>
                  <a:cubicBezTo>
                    <a:pt x="31871" y="1"/>
                    <a:pt x="31691" y="38"/>
                    <a:pt x="31547" y="113"/>
                  </a:cubicBezTo>
                  <a:lnTo>
                    <a:pt x="31510" y="133"/>
                  </a:lnTo>
                  <a:lnTo>
                    <a:pt x="31056" y="396"/>
                  </a:lnTo>
                  <a:lnTo>
                    <a:pt x="29107" y="1523"/>
                  </a:lnTo>
                  <a:lnTo>
                    <a:pt x="29104" y="1523"/>
                  </a:lnTo>
                  <a:lnTo>
                    <a:pt x="26179" y="3212"/>
                  </a:lnTo>
                  <a:lnTo>
                    <a:pt x="366" y="18113"/>
                  </a:lnTo>
                  <a:cubicBezTo>
                    <a:pt x="223" y="18198"/>
                    <a:pt x="96" y="18338"/>
                    <a:pt x="1" y="18499"/>
                  </a:cubicBezTo>
                  <a:lnTo>
                    <a:pt x="974" y="19066"/>
                  </a:lnTo>
                  <a:cubicBezTo>
                    <a:pt x="1070" y="18902"/>
                    <a:pt x="1199" y="18759"/>
                    <a:pt x="1342" y="18677"/>
                  </a:cubicBezTo>
                  <a:lnTo>
                    <a:pt x="25202" y="4898"/>
                  </a:lnTo>
                  <a:lnTo>
                    <a:pt x="30079" y="2085"/>
                  </a:lnTo>
                  <a:lnTo>
                    <a:pt x="32858" y="482"/>
                  </a:lnTo>
                  <a:lnTo>
                    <a:pt x="32858" y="478"/>
                  </a:lnTo>
                  <a:cubicBezTo>
                    <a:pt x="32779" y="342"/>
                    <a:pt x="32680" y="222"/>
                    <a:pt x="32568" y="144"/>
                  </a:cubicBezTo>
                  <a:cubicBezTo>
                    <a:pt x="32551" y="130"/>
                    <a:pt x="32533" y="120"/>
                    <a:pt x="32516" y="113"/>
                  </a:cubicBezTo>
                  <a:cubicBezTo>
                    <a:pt x="32513" y="110"/>
                    <a:pt x="32510" y="110"/>
                    <a:pt x="32506" y="106"/>
                  </a:cubicBezTo>
                  <a:cubicBezTo>
                    <a:pt x="32380" y="36"/>
                    <a:pt x="32215" y="1"/>
                    <a:pt x="32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828222" y="1073653"/>
              <a:ext cx="1594461" cy="925510"/>
            </a:xfrm>
            <a:custGeom>
              <a:avLst/>
              <a:gdLst/>
              <a:ahLst/>
              <a:cxnLst/>
              <a:rect l="l" t="t" r="r" b="b"/>
              <a:pathLst>
                <a:path w="32845" h="19065" extrusionOk="0">
                  <a:moveTo>
                    <a:pt x="32031" y="1"/>
                  </a:moveTo>
                  <a:cubicBezTo>
                    <a:pt x="31840" y="1"/>
                    <a:pt x="31644" y="45"/>
                    <a:pt x="31493" y="133"/>
                  </a:cubicBezTo>
                  <a:lnTo>
                    <a:pt x="31042" y="392"/>
                  </a:lnTo>
                  <a:lnTo>
                    <a:pt x="349" y="18150"/>
                  </a:lnTo>
                  <a:cubicBezTo>
                    <a:pt x="216" y="18228"/>
                    <a:pt x="93" y="18362"/>
                    <a:pt x="1" y="18512"/>
                  </a:cubicBezTo>
                  <a:lnTo>
                    <a:pt x="960" y="19065"/>
                  </a:lnTo>
                  <a:cubicBezTo>
                    <a:pt x="1059" y="18901"/>
                    <a:pt x="1185" y="18761"/>
                    <a:pt x="1325" y="18676"/>
                  </a:cubicBezTo>
                  <a:lnTo>
                    <a:pt x="32844" y="481"/>
                  </a:lnTo>
                  <a:cubicBezTo>
                    <a:pt x="32756" y="324"/>
                    <a:pt x="32636" y="191"/>
                    <a:pt x="32503" y="113"/>
                  </a:cubicBezTo>
                  <a:cubicBezTo>
                    <a:pt x="32374" y="38"/>
                    <a:pt x="32204" y="1"/>
                    <a:pt x="320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969386" y="1155738"/>
              <a:ext cx="1595431" cy="925462"/>
            </a:xfrm>
            <a:custGeom>
              <a:avLst/>
              <a:gdLst/>
              <a:ahLst/>
              <a:cxnLst/>
              <a:rect l="l" t="t" r="r" b="b"/>
              <a:pathLst>
                <a:path w="32865" h="19064" extrusionOk="0">
                  <a:moveTo>
                    <a:pt x="32043" y="0"/>
                  </a:moveTo>
                  <a:cubicBezTo>
                    <a:pt x="31854" y="0"/>
                    <a:pt x="31662" y="43"/>
                    <a:pt x="31513" y="128"/>
                  </a:cubicBezTo>
                  <a:lnTo>
                    <a:pt x="30083" y="954"/>
                  </a:lnTo>
                  <a:lnTo>
                    <a:pt x="369" y="18111"/>
                  </a:lnTo>
                  <a:cubicBezTo>
                    <a:pt x="223" y="18193"/>
                    <a:pt x="96" y="18336"/>
                    <a:pt x="1" y="18500"/>
                  </a:cubicBezTo>
                  <a:lnTo>
                    <a:pt x="977" y="19063"/>
                  </a:lnTo>
                  <a:cubicBezTo>
                    <a:pt x="1072" y="18900"/>
                    <a:pt x="1202" y="18756"/>
                    <a:pt x="1346" y="18674"/>
                  </a:cubicBezTo>
                  <a:lnTo>
                    <a:pt x="32864" y="476"/>
                  </a:lnTo>
                  <a:cubicBezTo>
                    <a:pt x="32779" y="322"/>
                    <a:pt x="32656" y="189"/>
                    <a:pt x="32520" y="111"/>
                  </a:cubicBezTo>
                  <a:cubicBezTo>
                    <a:pt x="32390" y="37"/>
                    <a:pt x="32218" y="0"/>
                    <a:pt x="32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1041812" y="1233649"/>
              <a:ext cx="1624558" cy="2714928"/>
            </a:xfrm>
            <a:custGeom>
              <a:avLst/>
              <a:gdLst/>
              <a:ahLst/>
              <a:cxnLst/>
              <a:rect l="l" t="t" r="r" b="b"/>
              <a:pathLst>
                <a:path w="33465" h="55926" extrusionOk="0">
                  <a:moveTo>
                    <a:pt x="33318" y="1"/>
                  </a:moveTo>
                  <a:lnTo>
                    <a:pt x="30539" y="1604"/>
                  </a:lnTo>
                  <a:lnTo>
                    <a:pt x="25662" y="4417"/>
                  </a:lnTo>
                  <a:lnTo>
                    <a:pt x="1802" y="18196"/>
                  </a:lnTo>
                  <a:cubicBezTo>
                    <a:pt x="1659" y="18278"/>
                    <a:pt x="1530" y="18421"/>
                    <a:pt x="1434" y="18585"/>
                  </a:cubicBezTo>
                  <a:cubicBezTo>
                    <a:pt x="1338" y="18744"/>
                    <a:pt x="1280" y="18929"/>
                    <a:pt x="1280" y="19097"/>
                  </a:cubicBezTo>
                  <a:lnTo>
                    <a:pt x="1280" y="53111"/>
                  </a:lnTo>
                  <a:cubicBezTo>
                    <a:pt x="1280" y="53369"/>
                    <a:pt x="1267" y="53615"/>
                    <a:pt x="1232" y="53848"/>
                  </a:cubicBezTo>
                  <a:cubicBezTo>
                    <a:pt x="1226" y="53912"/>
                    <a:pt x="1215" y="53977"/>
                    <a:pt x="1205" y="54035"/>
                  </a:cubicBezTo>
                  <a:cubicBezTo>
                    <a:pt x="1191" y="54094"/>
                    <a:pt x="1185" y="54148"/>
                    <a:pt x="1171" y="54206"/>
                  </a:cubicBezTo>
                  <a:cubicBezTo>
                    <a:pt x="1161" y="54257"/>
                    <a:pt x="1147" y="54308"/>
                    <a:pt x="1133" y="54356"/>
                  </a:cubicBezTo>
                  <a:cubicBezTo>
                    <a:pt x="939" y="55116"/>
                    <a:pt x="510" y="55631"/>
                    <a:pt x="2" y="55925"/>
                  </a:cubicBezTo>
                  <a:lnTo>
                    <a:pt x="2" y="55925"/>
                  </a:lnTo>
                  <a:lnTo>
                    <a:pt x="32212" y="37332"/>
                  </a:lnTo>
                  <a:cubicBezTo>
                    <a:pt x="32984" y="36902"/>
                    <a:pt x="33464" y="35922"/>
                    <a:pt x="33464" y="34530"/>
                  </a:cubicBezTo>
                  <a:lnTo>
                    <a:pt x="33464" y="516"/>
                  </a:lnTo>
                  <a:cubicBezTo>
                    <a:pt x="33464" y="345"/>
                    <a:pt x="33410" y="161"/>
                    <a:pt x="33318" y="1"/>
                  </a:cubicBezTo>
                  <a:close/>
                  <a:moveTo>
                    <a:pt x="2" y="55925"/>
                  </a:moveTo>
                  <a:lnTo>
                    <a:pt x="0" y="55926"/>
                  </a:lnTo>
                  <a:cubicBezTo>
                    <a:pt x="1" y="55926"/>
                    <a:pt x="2" y="55925"/>
                    <a:pt x="2" y="559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3"/>
            <p:cNvSpPr/>
            <p:nvPr/>
          </p:nvSpPr>
          <p:spPr>
            <a:xfrm>
              <a:off x="1246081" y="2005960"/>
              <a:ext cx="284037" cy="524432"/>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1246081" y="2657401"/>
              <a:ext cx="284037" cy="697397"/>
            </a:xfrm>
            <a:custGeom>
              <a:avLst/>
              <a:gdLst/>
              <a:ahLst/>
              <a:cxnLst/>
              <a:rect l="l" t="t" r="r" b="b"/>
              <a:pathLst>
                <a:path w="5851" h="14366" extrusionOk="0">
                  <a:moveTo>
                    <a:pt x="5678" y="1"/>
                  </a:moveTo>
                  <a:cubicBezTo>
                    <a:pt x="5637" y="1"/>
                    <a:pt x="5590" y="14"/>
                    <a:pt x="5540" y="43"/>
                  </a:cubicBezTo>
                  <a:lnTo>
                    <a:pt x="311" y="3063"/>
                  </a:lnTo>
                  <a:cubicBezTo>
                    <a:pt x="140" y="3163"/>
                    <a:pt x="0" y="3405"/>
                    <a:pt x="0" y="3602"/>
                  </a:cubicBezTo>
                  <a:lnTo>
                    <a:pt x="0" y="14142"/>
                  </a:lnTo>
                  <a:cubicBezTo>
                    <a:pt x="0" y="14285"/>
                    <a:pt x="70" y="14366"/>
                    <a:pt x="172" y="14366"/>
                  </a:cubicBezTo>
                  <a:cubicBezTo>
                    <a:pt x="214" y="14366"/>
                    <a:pt x="261" y="14352"/>
                    <a:pt x="311" y="14323"/>
                  </a:cubicBezTo>
                  <a:lnTo>
                    <a:pt x="5540" y="11305"/>
                  </a:lnTo>
                  <a:cubicBezTo>
                    <a:pt x="5713" y="11207"/>
                    <a:pt x="5850" y="10965"/>
                    <a:pt x="5850" y="10766"/>
                  </a:cubicBezTo>
                  <a:lnTo>
                    <a:pt x="5850" y="224"/>
                  </a:lnTo>
                  <a:cubicBezTo>
                    <a:pt x="5850" y="83"/>
                    <a:pt x="5781" y="1"/>
                    <a:pt x="5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1246081" y="3258794"/>
              <a:ext cx="284037" cy="575210"/>
            </a:xfrm>
            <a:custGeom>
              <a:avLst/>
              <a:gdLst/>
              <a:ahLst/>
              <a:cxnLst/>
              <a:rect l="l" t="t" r="r" b="b"/>
              <a:pathLst>
                <a:path w="5851" h="11849" extrusionOk="0">
                  <a:moveTo>
                    <a:pt x="5680" y="0"/>
                  </a:moveTo>
                  <a:cubicBezTo>
                    <a:pt x="5638" y="0"/>
                    <a:pt x="5590" y="14"/>
                    <a:pt x="5540" y="43"/>
                  </a:cubicBezTo>
                  <a:lnTo>
                    <a:pt x="311" y="3060"/>
                  </a:lnTo>
                  <a:cubicBezTo>
                    <a:pt x="140" y="3159"/>
                    <a:pt x="0" y="3401"/>
                    <a:pt x="0" y="3599"/>
                  </a:cubicBezTo>
                  <a:lnTo>
                    <a:pt x="0" y="11849"/>
                  </a:lnTo>
                  <a:lnTo>
                    <a:pt x="5850" y="8470"/>
                  </a:lnTo>
                  <a:lnTo>
                    <a:pt x="5850" y="224"/>
                  </a:lnTo>
                  <a:cubicBezTo>
                    <a:pt x="5850" y="81"/>
                    <a:pt x="5782"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1577436" y="2466046"/>
              <a:ext cx="284182" cy="861431"/>
            </a:xfrm>
            <a:custGeom>
              <a:avLst/>
              <a:gdLst/>
              <a:ahLst/>
              <a:cxnLst/>
              <a:rect l="l" t="t" r="r" b="b"/>
              <a:pathLst>
                <a:path w="5854" h="17745" extrusionOk="0">
                  <a:moveTo>
                    <a:pt x="5679" y="1"/>
                  </a:moveTo>
                  <a:cubicBezTo>
                    <a:pt x="5637" y="1"/>
                    <a:pt x="5590" y="14"/>
                    <a:pt x="5539" y="43"/>
                  </a:cubicBezTo>
                  <a:lnTo>
                    <a:pt x="314" y="3063"/>
                  </a:lnTo>
                  <a:cubicBezTo>
                    <a:pt x="141" y="3162"/>
                    <a:pt x="1" y="3405"/>
                    <a:pt x="1" y="3603"/>
                  </a:cubicBezTo>
                  <a:lnTo>
                    <a:pt x="1" y="17520"/>
                  </a:lnTo>
                  <a:cubicBezTo>
                    <a:pt x="1" y="17663"/>
                    <a:pt x="71" y="17744"/>
                    <a:pt x="173" y="17744"/>
                  </a:cubicBezTo>
                  <a:cubicBezTo>
                    <a:pt x="216" y="17744"/>
                    <a:pt x="264" y="17730"/>
                    <a:pt x="314" y="17701"/>
                  </a:cubicBezTo>
                  <a:lnTo>
                    <a:pt x="5539" y="14685"/>
                  </a:lnTo>
                  <a:cubicBezTo>
                    <a:pt x="5714" y="14586"/>
                    <a:pt x="5854" y="14343"/>
                    <a:pt x="5854" y="14146"/>
                  </a:cubicBezTo>
                  <a:lnTo>
                    <a:pt x="5854" y="224"/>
                  </a:lnTo>
                  <a:cubicBezTo>
                    <a:pt x="5854" y="83"/>
                    <a:pt x="5783" y="1"/>
                    <a:pt x="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1908937" y="2274789"/>
              <a:ext cx="284037" cy="697446"/>
            </a:xfrm>
            <a:custGeom>
              <a:avLst/>
              <a:gdLst/>
              <a:ahLst/>
              <a:cxnLst/>
              <a:rect l="l" t="t" r="r" b="b"/>
              <a:pathLst>
                <a:path w="5851" h="14367" extrusionOk="0">
                  <a:moveTo>
                    <a:pt x="5680" y="0"/>
                  </a:moveTo>
                  <a:cubicBezTo>
                    <a:pt x="5638" y="0"/>
                    <a:pt x="5590" y="15"/>
                    <a:pt x="5540" y="45"/>
                  </a:cubicBezTo>
                  <a:lnTo>
                    <a:pt x="311" y="3061"/>
                  </a:lnTo>
                  <a:cubicBezTo>
                    <a:pt x="137" y="3161"/>
                    <a:pt x="1" y="3403"/>
                    <a:pt x="1" y="3600"/>
                  </a:cubicBezTo>
                  <a:lnTo>
                    <a:pt x="1" y="14143"/>
                  </a:lnTo>
                  <a:cubicBezTo>
                    <a:pt x="1" y="14284"/>
                    <a:pt x="70" y="14366"/>
                    <a:pt x="172" y="14366"/>
                  </a:cubicBezTo>
                  <a:cubicBezTo>
                    <a:pt x="214" y="14366"/>
                    <a:pt x="261" y="14353"/>
                    <a:pt x="311" y="14324"/>
                  </a:cubicBezTo>
                  <a:lnTo>
                    <a:pt x="5540" y="11303"/>
                  </a:lnTo>
                  <a:cubicBezTo>
                    <a:pt x="5711" y="11205"/>
                    <a:pt x="5851" y="10963"/>
                    <a:pt x="5851" y="10764"/>
                  </a:cubicBezTo>
                  <a:lnTo>
                    <a:pt x="5851" y="222"/>
                  </a:lnTo>
                  <a:cubicBezTo>
                    <a:pt x="5851" y="82"/>
                    <a:pt x="5781"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2240340" y="2083483"/>
              <a:ext cx="283988" cy="861382"/>
            </a:xfrm>
            <a:custGeom>
              <a:avLst/>
              <a:gdLst/>
              <a:ahLst/>
              <a:cxnLst/>
              <a:rect l="l" t="t" r="r" b="b"/>
              <a:pathLst>
                <a:path w="5850" h="17744" extrusionOk="0">
                  <a:moveTo>
                    <a:pt x="5678" y="0"/>
                  </a:moveTo>
                  <a:cubicBezTo>
                    <a:pt x="5636" y="0"/>
                    <a:pt x="5589" y="14"/>
                    <a:pt x="5539" y="43"/>
                  </a:cubicBezTo>
                  <a:lnTo>
                    <a:pt x="311" y="3060"/>
                  </a:lnTo>
                  <a:cubicBezTo>
                    <a:pt x="139" y="3159"/>
                    <a:pt x="0" y="3402"/>
                    <a:pt x="0" y="3600"/>
                  </a:cubicBezTo>
                  <a:lnTo>
                    <a:pt x="0" y="17522"/>
                  </a:lnTo>
                  <a:cubicBezTo>
                    <a:pt x="0" y="17662"/>
                    <a:pt x="71" y="17744"/>
                    <a:pt x="173" y="17744"/>
                  </a:cubicBezTo>
                  <a:cubicBezTo>
                    <a:pt x="214" y="17744"/>
                    <a:pt x="261" y="17730"/>
                    <a:pt x="311" y="17702"/>
                  </a:cubicBezTo>
                  <a:lnTo>
                    <a:pt x="5539" y="14682"/>
                  </a:lnTo>
                  <a:cubicBezTo>
                    <a:pt x="5709" y="14583"/>
                    <a:pt x="5849" y="14340"/>
                    <a:pt x="5849" y="14143"/>
                  </a:cubicBezTo>
                  <a:lnTo>
                    <a:pt x="5849" y="221"/>
                  </a:lnTo>
                  <a:cubicBezTo>
                    <a:pt x="5849" y="81"/>
                    <a:pt x="5779" y="0"/>
                    <a:pt x="5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1577436" y="3231464"/>
              <a:ext cx="284182" cy="411176"/>
            </a:xfrm>
            <a:custGeom>
              <a:avLst/>
              <a:gdLst/>
              <a:ahLst/>
              <a:cxnLst/>
              <a:rect l="l" t="t" r="r" b="b"/>
              <a:pathLst>
                <a:path w="5854" h="8470" extrusionOk="0">
                  <a:moveTo>
                    <a:pt x="5681" y="0"/>
                  </a:moveTo>
                  <a:cubicBezTo>
                    <a:pt x="5638" y="0"/>
                    <a:pt x="5590" y="14"/>
                    <a:pt x="5539" y="43"/>
                  </a:cubicBezTo>
                  <a:lnTo>
                    <a:pt x="314" y="3060"/>
                  </a:lnTo>
                  <a:cubicBezTo>
                    <a:pt x="141" y="3159"/>
                    <a:pt x="1" y="3401"/>
                    <a:pt x="1" y="3600"/>
                  </a:cubicBezTo>
                  <a:lnTo>
                    <a:pt x="1" y="8469"/>
                  </a:lnTo>
                  <a:lnTo>
                    <a:pt x="5854" y="5094"/>
                  </a:lnTo>
                  <a:lnTo>
                    <a:pt x="5854" y="224"/>
                  </a:lnTo>
                  <a:cubicBezTo>
                    <a:pt x="5854" y="81"/>
                    <a:pt x="5784" y="0"/>
                    <a:pt x="5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1908937" y="2876133"/>
              <a:ext cx="284037" cy="575307"/>
            </a:xfrm>
            <a:custGeom>
              <a:avLst/>
              <a:gdLst/>
              <a:ahLst/>
              <a:cxnLst/>
              <a:rect l="l" t="t" r="r" b="b"/>
              <a:pathLst>
                <a:path w="5851" h="11851" extrusionOk="0">
                  <a:moveTo>
                    <a:pt x="5677" y="0"/>
                  </a:moveTo>
                  <a:cubicBezTo>
                    <a:pt x="5636" y="0"/>
                    <a:pt x="5589" y="13"/>
                    <a:pt x="5540" y="42"/>
                  </a:cubicBezTo>
                  <a:lnTo>
                    <a:pt x="311" y="3059"/>
                  </a:lnTo>
                  <a:cubicBezTo>
                    <a:pt x="137" y="3162"/>
                    <a:pt x="1" y="3404"/>
                    <a:pt x="1" y="3602"/>
                  </a:cubicBezTo>
                  <a:lnTo>
                    <a:pt x="1" y="11851"/>
                  </a:lnTo>
                  <a:lnTo>
                    <a:pt x="5851" y="8472"/>
                  </a:lnTo>
                  <a:lnTo>
                    <a:pt x="5851" y="223"/>
                  </a:lnTo>
                  <a:cubicBezTo>
                    <a:pt x="5851" y="82"/>
                    <a:pt x="5780" y="0"/>
                    <a:pt x="5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2240340" y="2848755"/>
              <a:ext cx="283988" cy="411370"/>
            </a:xfrm>
            <a:custGeom>
              <a:avLst/>
              <a:gdLst/>
              <a:ahLst/>
              <a:cxnLst/>
              <a:rect l="l" t="t" r="r" b="b"/>
              <a:pathLst>
                <a:path w="5850" h="8474" extrusionOk="0">
                  <a:moveTo>
                    <a:pt x="5676" y="1"/>
                  </a:moveTo>
                  <a:cubicBezTo>
                    <a:pt x="5635" y="1"/>
                    <a:pt x="5588" y="14"/>
                    <a:pt x="5539" y="43"/>
                  </a:cubicBezTo>
                  <a:lnTo>
                    <a:pt x="311" y="3063"/>
                  </a:lnTo>
                  <a:cubicBezTo>
                    <a:pt x="139" y="3162"/>
                    <a:pt x="0" y="3405"/>
                    <a:pt x="0" y="3603"/>
                  </a:cubicBezTo>
                  <a:lnTo>
                    <a:pt x="0" y="8473"/>
                  </a:lnTo>
                  <a:lnTo>
                    <a:pt x="5849" y="5094"/>
                  </a:lnTo>
                  <a:lnTo>
                    <a:pt x="5849" y="224"/>
                  </a:lnTo>
                  <a:cubicBezTo>
                    <a:pt x="5849" y="83"/>
                    <a:pt x="5779" y="1"/>
                    <a:pt x="5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1624814" y="3313647"/>
              <a:ext cx="189423" cy="260007"/>
            </a:xfrm>
            <a:custGeom>
              <a:avLst/>
              <a:gdLst/>
              <a:ahLst/>
              <a:cxnLst/>
              <a:rect l="l" t="t" r="r" b="b"/>
              <a:pathLst>
                <a:path w="3902" h="5356" extrusionOk="0">
                  <a:moveTo>
                    <a:pt x="3730" y="0"/>
                  </a:moveTo>
                  <a:cubicBezTo>
                    <a:pt x="3688" y="0"/>
                    <a:pt x="3641" y="14"/>
                    <a:pt x="3591" y="43"/>
                  </a:cubicBezTo>
                  <a:lnTo>
                    <a:pt x="311" y="1934"/>
                  </a:lnTo>
                  <a:cubicBezTo>
                    <a:pt x="140" y="2033"/>
                    <a:pt x="0" y="2275"/>
                    <a:pt x="0" y="2473"/>
                  </a:cubicBezTo>
                  <a:lnTo>
                    <a:pt x="0" y="5131"/>
                  </a:lnTo>
                  <a:cubicBezTo>
                    <a:pt x="0" y="5274"/>
                    <a:pt x="70" y="5355"/>
                    <a:pt x="172" y="5355"/>
                  </a:cubicBezTo>
                  <a:cubicBezTo>
                    <a:pt x="214" y="5355"/>
                    <a:pt x="261" y="5341"/>
                    <a:pt x="311" y="5312"/>
                  </a:cubicBezTo>
                  <a:lnTo>
                    <a:pt x="3591" y="3422"/>
                  </a:lnTo>
                  <a:cubicBezTo>
                    <a:pt x="3762" y="3320"/>
                    <a:pt x="3902" y="3080"/>
                    <a:pt x="3902" y="2879"/>
                  </a:cubicBezTo>
                  <a:lnTo>
                    <a:pt x="3902" y="220"/>
                  </a:lnTo>
                  <a:cubicBezTo>
                    <a:pt x="3902" y="80"/>
                    <a:pt x="3832"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2287670" y="2930938"/>
              <a:ext cx="189471" cy="260056"/>
            </a:xfrm>
            <a:custGeom>
              <a:avLst/>
              <a:gdLst/>
              <a:ahLst/>
              <a:cxnLst/>
              <a:rect l="l" t="t" r="r" b="b"/>
              <a:pathLst>
                <a:path w="3903" h="5357" extrusionOk="0">
                  <a:moveTo>
                    <a:pt x="3728" y="1"/>
                  </a:moveTo>
                  <a:cubicBezTo>
                    <a:pt x="3685" y="1"/>
                    <a:pt x="3638" y="14"/>
                    <a:pt x="3588" y="43"/>
                  </a:cubicBezTo>
                  <a:lnTo>
                    <a:pt x="311" y="1934"/>
                  </a:lnTo>
                  <a:cubicBezTo>
                    <a:pt x="137" y="2036"/>
                    <a:pt x="1" y="2278"/>
                    <a:pt x="1" y="2476"/>
                  </a:cubicBezTo>
                  <a:lnTo>
                    <a:pt x="1" y="5135"/>
                  </a:lnTo>
                  <a:cubicBezTo>
                    <a:pt x="1" y="5275"/>
                    <a:pt x="69" y="5357"/>
                    <a:pt x="170" y="5357"/>
                  </a:cubicBezTo>
                  <a:cubicBezTo>
                    <a:pt x="212" y="5357"/>
                    <a:pt x="260" y="5343"/>
                    <a:pt x="311" y="5312"/>
                  </a:cubicBezTo>
                  <a:lnTo>
                    <a:pt x="3588" y="3422"/>
                  </a:lnTo>
                  <a:cubicBezTo>
                    <a:pt x="3762" y="3323"/>
                    <a:pt x="3902" y="3080"/>
                    <a:pt x="3902" y="2882"/>
                  </a:cubicBezTo>
                  <a:lnTo>
                    <a:pt x="3902" y="223"/>
                  </a:lnTo>
                  <a:cubicBezTo>
                    <a:pt x="3902" y="83"/>
                    <a:pt x="3831" y="1"/>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1293459" y="2739437"/>
              <a:ext cx="189423" cy="260056"/>
            </a:xfrm>
            <a:custGeom>
              <a:avLst/>
              <a:gdLst/>
              <a:ahLst/>
              <a:cxnLst/>
              <a:rect l="l" t="t" r="r" b="b"/>
              <a:pathLst>
                <a:path w="3902" h="5357" extrusionOk="0">
                  <a:moveTo>
                    <a:pt x="3727" y="0"/>
                  </a:moveTo>
                  <a:cubicBezTo>
                    <a:pt x="3685" y="0"/>
                    <a:pt x="3638" y="14"/>
                    <a:pt x="3587" y="42"/>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3"/>
                  </a:lnTo>
                  <a:cubicBezTo>
                    <a:pt x="3902" y="82"/>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1293459" y="2928559"/>
              <a:ext cx="189423" cy="127868"/>
            </a:xfrm>
            <a:custGeom>
              <a:avLst/>
              <a:gdLst/>
              <a:ahLst/>
              <a:cxnLst/>
              <a:rect l="l" t="t" r="r" b="b"/>
              <a:pathLst>
                <a:path w="3902" h="2634" extrusionOk="0">
                  <a:moveTo>
                    <a:pt x="3786" y="1"/>
                  </a:moveTo>
                  <a:cubicBezTo>
                    <a:pt x="3758" y="1"/>
                    <a:pt x="3726" y="10"/>
                    <a:pt x="3693" y="31"/>
                  </a:cubicBezTo>
                  <a:lnTo>
                    <a:pt x="209" y="2041"/>
                  </a:lnTo>
                  <a:cubicBezTo>
                    <a:pt x="93" y="2109"/>
                    <a:pt x="0" y="2269"/>
                    <a:pt x="0" y="2402"/>
                  </a:cubicBezTo>
                  <a:lnTo>
                    <a:pt x="0" y="2484"/>
                  </a:lnTo>
                  <a:cubicBezTo>
                    <a:pt x="0" y="2578"/>
                    <a:pt x="47" y="2633"/>
                    <a:pt x="114" y="2633"/>
                  </a:cubicBezTo>
                  <a:cubicBezTo>
                    <a:pt x="143" y="2633"/>
                    <a:pt x="175" y="2624"/>
                    <a:pt x="209" y="2603"/>
                  </a:cubicBezTo>
                  <a:lnTo>
                    <a:pt x="3693" y="593"/>
                  </a:lnTo>
                  <a:cubicBezTo>
                    <a:pt x="3806" y="525"/>
                    <a:pt x="3902" y="365"/>
                    <a:pt x="3902" y="231"/>
                  </a:cubicBezTo>
                  <a:lnTo>
                    <a:pt x="3902" y="149"/>
                  </a:lnTo>
                  <a:cubicBezTo>
                    <a:pt x="3902" y="56"/>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1293459" y="2983266"/>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9"/>
                    <a:pt x="0" y="2401"/>
                  </a:cubicBezTo>
                  <a:lnTo>
                    <a:pt x="0" y="2483"/>
                  </a:lnTo>
                  <a:cubicBezTo>
                    <a:pt x="0" y="2577"/>
                    <a:pt x="47" y="2633"/>
                    <a:pt x="114" y="2633"/>
                  </a:cubicBezTo>
                  <a:cubicBezTo>
                    <a:pt x="143" y="2633"/>
                    <a:pt x="175" y="2623"/>
                    <a:pt x="209" y="2603"/>
                  </a:cubicBezTo>
                  <a:lnTo>
                    <a:pt x="3693" y="593"/>
                  </a:lnTo>
                  <a:cubicBezTo>
                    <a:pt x="3806" y="525"/>
                    <a:pt x="3902" y="364"/>
                    <a:pt x="3902" y="231"/>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1293459" y="3037828"/>
              <a:ext cx="189423" cy="127868"/>
            </a:xfrm>
            <a:custGeom>
              <a:avLst/>
              <a:gdLst/>
              <a:ahLst/>
              <a:cxnLst/>
              <a:rect l="l" t="t" r="r" b="b"/>
              <a:pathLst>
                <a:path w="3902" h="2634" extrusionOk="0">
                  <a:moveTo>
                    <a:pt x="3784" y="1"/>
                  </a:moveTo>
                  <a:cubicBezTo>
                    <a:pt x="3756" y="1"/>
                    <a:pt x="3725" y="10"/>
                    <a:pt x="3693" y="28"/>
                  </a:cubicBezTo>
                  <a:lnTo>
                    <a:pt x="209" y="2042"/>
                  </a:lnTo>
                  <a:cubicBezTo>
                    <a:pt x="93" y="2107"/>
                    <a:pt x="0" y="2271"/>
                    <a:pt x="0" y="2404"/>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1293459" y="3092536"/>
              <a:ext cx="189423" cy="127819"/>
            </a:xfrm>
            <a:custGeom>
              <a:avLst/>
              <a:gdLst/>
              <a:ahLst/>
              <a:cxnLst/>
              <a:rect l="l" t="t" r="r" b="b"/>
              <a:pathLst>
                <a:path w="3902" h="2633" extrusionOk="0">
                  <a:moveTo>
                    <a:pt x="3784" y="0"/>
                  </a:moveTo>
                  <a:cubicBezTo>
                    <a:pt x="3756" y="0"/>
                    <a:pt x="3725" y="9"/>
                    <a:pt x="3693" y="27"/>
                  </a:cubicBezTo>
                  <a:lnTo>
                    <a:pt x="209" y="2042"/>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1293459" y="3147194"/>
              <a:ext cx="189423" cy="127819"/>
            </a:xfrm>
            <a:custGeom>
              <a:avLst/>
              <a:gdLst/>
              <a:ahLst/>
              <a:cxnLst/>
              <a:rect l="l" t="t" r="r" b="b"/>
              <a:pathLst>
                <a:path w="3902" h="2633" extrusionOk="0">
                  <a:moveTo>
                    <a:pt x="3784" y="1"/>
                  </a:moveTo>
                  <a:cubicBezTo>
                    <a:pt x="3756" y="1"/>
                    <a:pt x="3725" y="9"/>
                    <a:pt x="3693" y="28"/>
                  </a:cubicBezTo>
                  <a:lnTo>
                    <a:pt x="209" y="2042"/>
                  </a:lnTo>
                  <a:cubicBezTo>
                    <a:pt x="93" y="2107"/>
                    <a:pt x="0" y="2270"/>
                    <a:pt x="0" y="2400"/>
                  </a:cubicBezTo>
                  <a:lnTo>
                    <a:pt x="0" y="2485"/>
                  </a:lnTo>
                  <a:cubicBezTo>
                    <a:pt x="0" y="2580"/>
                    <a:pt x="47" y="2633"/>
                    <a:pt x="115" y="2633"/>
                  </a:cubicBezTo>
                  <a:cubicBezTo>
                    <a:pt x="143" y="2633"/>
                    <a:pt x="175" y="2624"/>
                    <a:pt x="209" y="2605"/>
                  </a:cubicBezTo>
                  <a:lnTo>
                    <a:pt x="3693" y="591"/>
                  </a:lnTo>
                  <a:cubicBezTo>
                    <a:pt x="3806" y="527"/>
                    <a:pt x="3902" y="366"/>
                    <a:pt x="3902" y="232"/>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1624814" y="2548083"/>
              <a:ext cx="189423" cy="260104"/>
            </a:xfrm>
            <a:custGeom>
              <a:avLst/>
              <a:gdLst/>
              <a:ahLst/>
              <a:cxnLst/>
              <a:rect l="l" t="t" r="r" b="b"/>
              <a:pathLst>
                <a:path w="3902" h="5358" extrusionOk="0">
                  <a:moveTo>
                    <a:pt x="3728" y="0"/>
                  </a:moveTo>
                  <a:cubicBezTo>
                    <a:pt x="3687" y="0"/>
                    <a:pt x="3640" y="14"/>
                    <a:pt x="3591" y="42"/>
                  </a:cubicBezTo>
                  <a:lnTo>
                    <a:pt x="311" y="1937"/>
                  </a:lnTo>
                  <a:cubicBezTo>
                    <a:pt x="140" y="2036"/>
                    <a:pt x="0" y="2278"/>
                    <a:pt x="0" y="2476"/>
                  </a:cubicBezTo>
                  <a:lnTo>
                    <a:pt x="0" y="5134"/>
                  </a:lnTo>
                  <a:cubicBezTo>
                    <a:pt x="0" y="5275"/>
                    <a:pt x="71" y="5358"/>
                    <a:pt x="174" y="5358"/>
                  </a:cubicBezTo>
                  <a:cubicBezTo>
                    <a:pt x="215" y="5358"/>
                    <a:pt x="262" y="5344"/>
                    <a:pt x="311" y="5315"/>
                  </a:cubicBezTo>
                  <a:lnTo>
                    <a:pt x="3591" y="3421"/>
                  </a:lnTo>
                  <a:cubicBezTo>
                    <a:pt x="3762" y="3323"/>
                    <a:pt x="3902" y="3080"/>
                    <a:pt x="3902" y="2882"/>
                  </a:cubicBezTo>
                  <a:lnTo>
                    <a:pt x="3902" y="223"/>
                  </a:lnTo>
                  <a:cubicBezTo>
                    <a:pt x="3902" y="82"/>
                    <a:pt x="3831" y="0"/>
                    <a:pt x="3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1624814" y="2737204"/>
              <a:ext cx="189423" cy="127868"/>
            </a:xfrm>
            <a:custGeom>
              <a:avLst/>
              <a:gdLst/>
              <a:ahLst/>
              <a:cxnLst/>
              <a:rect l="l" t="t" r="r" b="b"/>
              <a:pathLst>
                <a:path w="3902" h="2634" extrusionOk="0">
                  <a:moveTo>
                    <a:pt x="3788" y="1"/>
                  </a:moveTo>
                  <a:cubicBezTo>
                    <a:pt x="3759" y="1"/>
                    <a:pt x="3727" y="10"/>
                    <a:pt x="3694" y="30"/>
                  </a:cubicBezTo>
                  <a:lnTo>
                    <a:pt x="209" y="2040"/>
                  </a:lnTo>
                  <a:cubicBezTo>
                    <a:pt x="93" y="2109"/>
                    <a:pt x="0" y="2269"/>
                    <a:pt x="0" y="2402"/>
                  </a:cubicBezTo>
                  <a:lnTo>
                    <a:pt x="0" y="2484"/>
                  </a:lnTo>
                  <a:cubicBezTo>
                    <a:pt x="0" y="2578"/>
                    <a:pt x="47" y="2633"/>
                    <a:pt x="115" y="2633"/>
                  </a:cubicBezTo>
                  <a:cubicBezTo>
                    <a:pt x="143" y="2633"/>
                    <a:pt x="175" y="2624"/>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1624814" y="2791912"/>
              <a:ext cx="189423" cy="127819"/>
            </a:xfrm>
            <a:custGeom>
              <a:avLst/>
              <a:gdLst/>
              <a:ahLst/>
              <a:cxnLst/>
              <a:rect l="l" t="t" r="r" b="b"/>
              <a:pathLst>
                <a:path w="3902" h="2633" extrusionOk="0">
                  <a:moveTo>
                    <a:pt x="3788" y="0"/>
                  </a:moveTo>
                  <a:cubicBezTo>
                    <a:pt x="3759" y="0"/>
                    <a:pt x="3727" y="10"/>
                    <a:pt x="3694" y="29"/>
                  </a:cubicBezTo>
                  <a:lnTo>
                    <a:pt x="209" y="2040"/>
                  </a:lnTo>
                  <a:cubicBezTo>
                    <a:pt x="93" y="2108"/>
                    <a:pt x="0" y="2268"/>
                    <a:pt x="0" y="2402"/>
                  </a:cubicBezTo>
                  <a:lnTo>
                    <a:pt x="0" y="2484"/>
                  </a:lnTo>
                  <a:cubicBezTo>
                    <a:pt x="0" y="2577"/>
                    <a:pt x="47" y="2632"/>
                    <a:pt x="115" y="2632"/>
                  </a:cubicBezTo>
                  <a:cubicBezTo>
                    <a:pt x="143" y="2632"/>
                    <a:pt x="175" y="2623"/>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1624814" y="2846571"/>
              <a:ext cx="189423" cy="127819"/>
            </a:xfrm>
            <a:custGeom>
              <a:avLst/>
              <a:gdLst/>
              <a:ahLst/>
              <a:cxnLst/>
              <a:rect l="l" t="t" r="r" b="b"/>
              <a:pathLst>
                <a:path w="3902" h="2633" extrusionOk="0">
                  <a:moveTo>
                    <a:pt x="3788" y="0"/>
                  </a:moveTo>
                  <a:cubicBezTo>
                    <a:pt x="3759" y="0"/>
                    <a:pt x="3727" y="10"/>
                    <a:pt x="3694" y="30"/>
                  </a:cubicBezTo>
                  <a:lnTo>
                    <a:pt x="209" y="2040"/>
                  </a:lnTo>
                  <a:cubicBezTo>
                    <a:pt x="93" y="2109"/>
                    <a:pt x="0" y="2268"/>
                    <a:pt x="0" y="2402"/>
                  </a:cubicBezTo>
                  <a:lnTo>
                    <a:pt x="0" y="2484"/>
                  </a:lnTo>
                  <a:cubicBezTo>
                    <a:pt x="0" y="2578"/>
                    <a:pt x="47" y="2633"/>
                    <a:pt x="115" y="2633"/>
                  </a:cubicBezTo>
                  <a:cubicBezTo>
                    <a:pt x="143" y="2633"/>
                    <a:pt x="175" y="2623"/>
                    <a:pt x="209" y="2603"/>
                  </a:cubicBezTo>
                  <a:lnTo>
                    <a:pt x="3694" y="593"/>
                  </a:lnTo>
                  <a:cubicBezTo>
                    <a:pt x="3809" y="525"/>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1624814" y="2901230"/>
              <a:ext cx="189423" cy="127770"/>
            </a:xfrm>
            <a:custGeom>
              <a:avLst/>
              <a:gdLst/>
              <a:ahLst/>
              <a:cxnLst/>
              <a:rect l="l" t="t" r="r" b="b"/>
              <a:pathLst>
                <a:path w="3902" h="2632" extrusionOk="0">
                  <a:moveTo>
                    <a:pt x="3788" y="1"/>
                  </a:moveTo>
                  <a:cubicBezTo>
                    <a:pt x="3759" y="1"/>
                    <a:pt x="3727" y="10"/>
                    <a:pt x="3694" y="30"/>
                  </a:cubicBezTo>
                  <a:lnTo>
                    <a:pt x="209" y="2040"/>
                  </a:lnTo>
                  <a:cubicBezTo>
                    <a:pt x="93" y="2109"/>
                    <a:pt x="0" y="2269"/>
                    <a:pt x="0" y="2402"/>
                  </a:cubicBezTo>
                  <a:lnTo>
                    <a:pt x="0" y="2484"/>
                  </a:lnTo>
                  <a:cubicBezTo>
                    <a:pt x="0" y="2578"/>
                    <a:pt x="47" y="2632"/>
                    <a:pt x="115" y="2632"/>
                  </a:cubicBezTo>
                  <a:cubicBezTo>
                    <a:pt x="143" y="2632"/>
                    <a:pt x="175" y="2623"/>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624814" y="2955840"/>
              <a:ext cx="189423" cy="127819"/>
            </a:xfrm>
            <a:custGeom>
              <a:avLst/>
              <a:gdLst/>
              <a:ahLst/>
              <a:cxnLst/>
              <a:rect l="l" t="t" r="r" b="b"/>
              <a:pathLst>
                <a:path w="3902" h="2633" extrusionOk="0">
                  <a:moveTo>
                    <a:pt x="3785" y="1"/>
                  </a:moveTo>
                  <a:cubicBezTo>
                    <a:pt x="3758" y="1"/>
                    <a:pt x="3727" y="10"/>
                    <a:pt x="3694" y="28"/>
                  </a:cubicBezTo>
                  <a:lnTo>
                    <a:pt x="209" y="2041"/>
                  </a:lnTo>
                  <a:cubicBezTo>
                    <a:pt x="93" y="2106"/>
                    <a:pt x="0" y="2270"/>
                    <a:pt x="0" y="2404"/>
                  </a:cubicBezTo>
                  <a:lnTo>
                    <a:pt x="0" y="2485"/>
                  </a:lnTo>
                  <a:cubicBezTo>
                    <a:pt x="0" y="2580"/>
                    <a:pt x="47" y="2633"/>
                    <a:pt x="115" y="2633"/>
                  </a:cubicBezTo>
                  <a:cubicBezTo>
                    <a:pt x="143" y="2633"/>
                    <a:pt x="175" y="2624"/>
                    <a:pt x="209" y="2605"/>
                  </a:cubicBezTo>
                  <a:lnTo>
                    <a:pt x="3694" y="591"/>
                  </a:lnTo>
                  <a:cubicBezTo>
                    <a:pt x="3809" y="526"/>
                    <a:pt x="3902" y="366"/>
                    <a:pt x="3902" y="233"/>
                  </a:cubicBezTo>
                  <a:lnTo>
                    <a:pt x="3902" y="151"/>
                  </a:lnTo>
                  <a:cubicBezTo>
                    <a:pt x="3902" y="56"/>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1624814" y="3010596"/>
              <a:ext cx="189423" cy="127770"/>
            </a:xfrm>
            <a:custGeom>
              <a:avLst/>
              <a:gdLst/>
              <a:ahLst/>
              <a:cxnLst/>
              <a:rect l="l" t="t" r="r" b="b"/>
              <a:pathLst>
                <a:path w="3902" h="2632" extrusionOk="0">
                  <a:moveTo>
                    <a:pt x="3788" y="0"/>
                  </a:moveTo>
                  <a:cubicBezTo>
                    <a:pt x="3759" y="0"/>
                    <a:pt x="3727" y="10"/>
                    <a:pt x="3694" y="30"/>
                  </a:cubicBezTo>
                  <a:lnTo>
                    <a:pt x="209" y="2040"/>
                  </a:lnTo>
                  <a:cubicBezTo>
                    <a:pt x="93" y="2109"/>
                    <a:pt x="0" y="2268"/>
                    <a:pt x="0" y="2402"/>
                  </a:cubicBezTo>
                  <a:lnTo>
                    <a:pt x="0" y="2484"/>
                  </a:lnTo>
                  <a:cubicBezTo>
                    <a:pt x="0" y="2578"/>
                    <a:pt x="47" y="2631"/>
                    <a:pt x="115" y="2631"/>
                  </a:cubicBezTo>
                  <a:cubicBezTo>
                    <a:pt x="143" y="2631"/>
                    <a:pt x="175" y="2622"/>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1624814" y="3065206"/>
              <a:ext cx="189423" cy="127819"/>
            </a:xfrm>
            <a:custGeom>
              <a:avLst/>
              <a:gdLst/>
              <a:ahLst/>
              <a:cxnLst/>
              <a:rect l="l" t="t" r="r" b="b"/>
              <a:pathLst>
                <a:path w="3902" h="2633" extrusionOk="0">
                  <a:moveTo>
                    <a:pt x="3785" y="0"/>
                  </a:moveTo>
                  <a:cubicBezTo>
                    <a:pt x="3758" y="0"/>
                    <a:pt x="3727" y="9"/>
                    <a:pt x="3694" y="28"/>
                  </a:cubicBezTo>
                  <a:lnTo>
                    <a:pt x="209" y="2041"/>
                  </a:lnTo>
                  <a:cubicBezTo>
                    <a:pt x="93" y="2106"/>
                    <a:pt x="0" y="2270"/>
                    <a:pt x="0" y="2403"/>
                  </a:cubicBezTo>
                  <a:lnTo>
                    <a:pt x="0" y="2485"/>
                  </a:lnTo>
                  <a:cubicBezTo>
                    <a:pt x="0" y="2579"/>
                    <a:pt x="47" y="2632"/>
                    <a:pt x="115" y="2632"/>
                  </a:cubicBezTo>
                  <a:cubicBezTo>
                    <a:pt x="143" y="2632"/>
                    <a:pt x="175" y="2623"/>
                    <a:pt x="209" y="2605"/>
                  </a:cubicBezTo>
                  <a:lnTo>
                    <a:pt x="3694" y="590"/>
                  </a:lnTo>
                  <a:cubicBezTo>
                    <a:pt x="3809" y="526"/>
                    <a:pt x="3902" y="365"/>
                    <a:pt x="3902" y="232"/>
                  </a:cubicBezTo>
                  <a:lnTo>
                    <a:pt x="3902" y="151"/>
                  </a:lnTo>
                  <a:cubicBezTo>
                    <a:pt x="3902" y="55"/>
                    <a:pt x="3854" y="0"/>
                    <a:pt x="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1624814" y="3119865"/>
              <a:ext cx="189423" cy="127819"/>
            </a:xfrm>
            <a:custGeom>
              <a:avLst/>
              <a:gdLst/>
              <a:ahLst/>
              <a:cxnLst/>
              <a:rect l="l" t="t" r="r" b="b"/>
              <a:pathLst>
                <a:path w="3902" h="2633" extrusionOk="0">
                  <a:moveTo>
                    <a:pt x="3785" y="1"/>
                  </a:moveTo>
                  <a:cubicBezTo>
                    <a:pt x="3758" y="1"/>
                    <a:pt x="3727" y="9"/>
                    <a:pt x="3694" y="28"/>
                  </a:cubicBezTo>
                  <a:lnTo>
                    <a:pt x="209" y="2041"/>
                  </a:lnTo>
                  <a:cubicBezTo>
                    <a:pt x="93" y="2106"/>
                    <a:pt x="0" y="2270"/>
                    <a:pt x="0" y="2400"/>
                  </a:cubicBezTo>
                  <a:lnTo>
                    <a:pt x="0" y="2485"/>
                  </a:lnTo>
                  <a:cubicBezTo>
                    <a:pt x="0" y="2579"/>
                    <a:pt x="47" y="2633"/>
                    <a:pt x="115" y="2633"/>
                  </a:cubicBezTo>
                  <a:cubicBezTo>
                    <a:pt x="143" y="2633"/>
                    <a:pt x="175" y="2624"/>
                    <a:pt x="209" y="2605"/>
                  </a:cubicBezTo>
                  <a:lnTo>
                    <a:pt x="3694" y="591"/>
                  </a:lnTo>
                  <a:cubicBezTo>
                    <a:pt x="3809" y="526"/>
                    <a:pt x="3902" y="365"/>
                    <a:pt x="3902" y="233"/>
                  </a:cubicBezTo>
                  <a:lnTo>
                    <a:pt x="3902" y="151"/>
                  </a:lnTo>
                  <a:cubicBezTo>
                    <a:pt x="3902" y="55"/>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1293459" y="3340830"/>
              <a:ext cx="189423" cy="260056"/>
            </a:xfrm>
            <a:custGeom>
              <a:avLst/>
              <a:gdLst/>
              <a:ahLst/>
              <a:cxnLst/>
              <a:rect l="l" t="t" r="r" b="b"/>
              <a:pathLst>
                <a:path w="3902" h="5357" extrusionOk="0">
                  <a:moveTo>
                    <a:pt x="3727" y="0"/>
                  </a:moveTo>
                  <a:cubicBezTo>
                    <a:pt x="3685" y="0"/>
                    <a:pt x="3638" y="14"/>
                    <a:pt x="3587" y="43"/>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4"/>
                  </a:lnTo>
                  <a:cubicBezTo>
                    <a:pt x="3902" y="83"/>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1293459" y="3530001"/>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8"/>
                    <a:pt x="0" y="2401"/>
                  </a:cubicBezTo>
                  <a:lnTo>
                    <a:pt x="0" y="2483"/>
                  </a:lnTo>
                  <a:cubicBezTo>
                    <a:pt x="0" y="2577"/>
                    <a:pt x="47" y="2632"/>
                    <a:pt x="114" y="2632"/>
                  </a:cubicBezTo>
                  <a:cubicBezTo>
                    <a:pt x="143" y="2632"/>
                    <a:pt x="175" y="2623"/>
                    <a:pt x="209" y="2603"/>
                  </a:cubicBezTo>
                  <a:lnTo>
                    <a:pt x="3693" y="593"/>
                  </a:lnTo>
                  <a:cubicBezTo>
                    <a:pt x="3806" y="525"/>
                    <a:pt x="3902" y="364"/>
                    <a:pt x="3902" y="230"/>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1293459" y="3584562"/>
              <a:ext cx="189423" cy="127819"/>
            </a:xfrm>
            <a:custGeom>
              <a:avLst/>
              <a:gdLst/>
              <a:ahLst/>
              <a:cxnLst/>
              <a:rect l="l" t="t" r="r" b="b"/>
              <a:pathLst>
                <a:path w="3902" h="2633" extrusionOk="0">
                  <a:moveTo>
                    <a:pt x="3784" y="1"/>
                  </a:moveTo>
                  <a:cubicBezTo>
                    <a:pt x="3756" y="1"/>
                    <a:pt x="3725" y="10"/>
                    <a:pt x="3693" y="28"/>
                  </a:cubicBezTo>
                  <a:lnTo>
                    <a:pt x="209" y="2042"/>
                  </a:lnTo>
                  <a:cubicBezTo>
                    <a:pt x="93" y="2107"/>
                    <a:pt x="0" y="2271"/>
                    <a:pt x="0" y="2403"/>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1293459" y="3639270"/>
              <a:ext cx="189423" cy="127819"/>
            </a:xfrm>
            <a:custGeom>
              <a:avLst/>
              <a:gdLst/>
              <a:ahLst/>
              <a:cxnLst/>
              <a:rect l="l" t="t" r="r" b="b"/>
              <a:pathLst>
                <a:path w="3902" h="2633" extrusionOk="0">
                  <a:moveTo>
                    <a:pt x="3784" y="0"/>
                  </a:moveTo>
                  <a:cubicBezTo>
                    <a:pt x="3756" y="0"/>
                    <a:pt x="3725" y="9"/>
                    <a:pt x="3693" y="27"/>
                  </a:cubicBezTo>
                  <a:lnTo>
                    <a:pt x="209" y="2041"/>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1956169" y="2356777"/>
              <a:ext cx="189423" cy="260056"/>
            </a:xfrm>
            <a:custGeom>
              <a:avLst/>
              <a:gdLst/>
              <a:ahLst/>
              <a:cxnLst/>
              <a:rect l="l" t="t" r="r" b="b"/>
              <a:pathLst>
                <a:path w="3902" h="5357" extrusionOk="0">
                  <a:moveTo>
                    <a:pt x="3730" y="0"/>
                  </a:moveTo>
                  <a:cubicBezTo>
                    <a:pt x="3688" y="0"/>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2"/>
                  </a:lnTo>
                  <a:cubicBezTo>
                    <a:pt x="3901" y="82"/>
                    <a:pt x="3831"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1956169" y="2545947"/>
              <a:ext cx="189423" cy="127819"/>
            </a:xfrm>
            <a:custGeom>
              <a:avLst/>
              <a:gdLst/>
              <a:ahLst/>
              <a:cxnLst/>
              <a:rect l="l" t="t" r="r" b="b"/>
              <a:pathLst>
                <a:path w="3902" h="2633" extrusionOk="0">
                  <a:moveTo>
                    <a:pt x="3787" y="0"/>
                  </a:moveTo>
                  <a:cubicBezTo>
                    <a:pt x="3759" y="0"/>
                    <a:pt x="3727" y="9"/>
                    <a:pt x="3693" y="29"/>
                  </a:cubicBezTo>
                  <a:lnTo>
                    <a:pt x="209" y="2042"/>
                  </a:lnTo>
                  <a:cubicBezTo>
                    <a:pt x="96" y="2107"/>
                    <a:pt x="1" y="2267"/>
                    <a:pt x="1" y="2400"/>
                  </a:cubicBezTo>
                  <a:lnTo>
                    <a:pt x="1" y="2482"/>
                  </a:lnTo>
                  <a:cubicBezTo>
                    <a:pt x="1" y="2577"/>
                    <a:pt x="49" y="2632"/>
                    <a:pt x="118" y="2632"/>
                  </a:cubicBezTo>
                  <a:cubicBezTo>
                    <a:pt x="145" y="2632"/>
                    <a:pt x="176" y="2624"/>
                    <a:pt x="209" y="2605"/>
                  </a:cubicBezTo>
                  <a:lnTo>
                    <a:pt x="3693" y="591"/>
                  </a:lnTo>
                  <a:cubicBezTo>
                    <a:pt x="3810" y="527"/>
                    <a:pt x="3901" y="363"/>
                    <a:pt x="3901" y="229"/>
                  </a:cubicBezTo>
                  <a:lnTo>
                    <a:pt x="3901" y="147"/>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1956169" y="2600606"/>
              <a:ext cx="189423" cy="127770"/>
            </a:xfrm>
            <a:custGeom>
              <a:avLst/>
              <a:gdLst/>
              <a:ahLst/>
              <a:cxnLst/>
              <a:rect l="l" t="t" r="r" b="b"/>
              <a:pathLst>
                <a:path w="3902" h="2632" extrusionOk="0">
                  <a:moveTo>
                    <a:pt x="3787" y="1"/>
                  </a:moveTo>
                  <a:cubicBezTo>
                    <a:pt x="3759" y="1"/>
                    <a:pt x="3727" y="10"/>
                    <a:pt x="3693" y="29"/>
                  </a:cubicBezTo>
                  <a:lnTo>
                    <a:pt x="209" y="2042"/>
                  </a:lnTo>
                  <a:cubicBezTo>
                    <a:pt x="96" y="2107"/>
                    <a:pt x="1" y="2268"/>
                    <a:pt x="1" y="2400"/>
                  </a:cubicBezTo>
                  <a:lnTo>
                    <a:pt x="1" y="2482"/>
                  </a:lnTo>
                  <a:cubicBezTo>
                    <a:pt x="1" y="2576"/>
                    <a:pt x="48" y="2632"/>
                    <a:pt x="116" y="2632"/>
                  </a:cubicBezTo>
                  <a:cubicBezTo>
                    <a:pt x="144" y="2632"/>
                    <a:pt x="176" y="2622"/>
                    <a:pt x="209" y="2602"/>
                  </a:cubicBezTo>
                  <a:lnTo>
                    <a:pt x="3693" y="592"/>
                  </a:lnTo>
                  <a:cubicBezTo>
                    <a:pt x="3810" y="527"/>
                    <a:pt x="3901" y="363"/>
                    <a:pt x="3901" y="230"/>
                  </a:cubicBezTo>
                  <a:lnTo>
                    <a:pt x="3901" y="148"/>
                  </a:lnTo>
                  <a:cubicBezTo>
                    <a:pt x="3901" y="54"/>
                    <a:pt x="3855"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1956169" y="2655216"/>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2"/>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1956169" y="2709875"/>
              <a:ext cx="189423" cy="127868"/>
            </a:xfrm>
            <a:custGeom>
              <a:avLst/>
              <a:gdLst/>
              <a:ahLst/>
              <a:cxnLst/>
              <a:rect l="l" t="t" r="r" b="b"/>
              <a:pathLst>
                <a:path w="3902" h="2634" extrusionOk="0">
                  <a:moveTo>
                    <a:pt x="3788" y="1"/>
                  </a:moveTo>
                  <a:cubicBezTo>
                    <a:pt x="3760" y="1"/>
                    <a:pt x="3727" y="10"/>
                    <a:pt x="3693" y="30"/>
                  </a:cubicBezTo>
                  <a:lnTo>
                    <a:pt x="209" y="2041"/>
                  </a:lnTo>
                  <a:cubicBezTo>
                    <a:pt x="96" y="2109"/>
                    <a:pt x="1" y="2269"/>
                    <a:pt x="1" y="2402"/>
                  </a:cubicBezTo>
                  <a:lnTo>
                    <a:pt x="1" y="2484"/>
                  </a:lnTo>
                  <a:cubicBezTo>
                    <a:pt x="1" y="2578"/>
                    <a:pt x="48" y="2633"/>
                    <a:pt x="116" y="2633"/>
                  </a:cubicBezTo>
                  <a:cubicBezTo>
                    <a:pt x="144" y="2633"/>
                    <a:pt x="176" y="2624"/>
                    <a:pt x="209" y="2603"/>
                  </a:cubicBezTo>
                  <a:lnTo>
                    <a:pt x="3693" y="593"/>
                  </a:lnTo>
                  <a:cubicBezTo>
                    <a:pt x="3810" y="525"/>
                    <a:pt x="3901" y="365"/>
                    <a:pt x="3901" y="231"/>
                  </a:cubicBezTo>
                  <a:lnTo>
                    <a:pt x="3901" y="149"/>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1956169" y="2764534"/>
              <a:ext cx="189423" cy="127868"/>
            </a:xfrm>
            <a:custGeom>
              <a:avLst/>
              <a:gdLst/>
              <a:ahLst/>
              <a:cxnLst/>
              <a:rect l="l" t="t" r="r" b="b"/>
              <a:pathLst>
                <a:path w="3902" h="2634" extrusionOk="0">
                  <a:moveTo>
                    <a:pt x="3788" y="1"/>
                  </a:moveTo>
                  <a:cubicBezTo>
                    <a:pt x="3760" y="1"/>
                    <a:pt x="3727" y="11"/>
                    <a:pt x="3693" y="31"/>
                  </a:cubicBezTo>
                  <a:lnTo>
                    <a:pt x="209" y="2041"/>
                  </a:lnTo>
                  <a:cubicBezTo>
                    <a:pt x="96" y="2109"/>
                    <a:pt x="1" y="2269"/>
                    <a:pt x="1" y="2402"/>
                  </a:cubicBezTo>
                  <a:lnTo>
                    <a:pt x="1" y="2484"/>
                  </a:lnTo>
                  <a:cubicBezTo>
                    <a:pt x="1" y="2578"/>
                    <a:pt x="48" y="2633"/>
                    <a:pt x="116" y="2633"/>
                  </a:cubicBezTo>
                  <a:cubicBezTo>
                    <a:pt x="144" y="2633"/>
                    <a:pt x="176" y="2624"/>
                    <a:pt x="209" y="2604"/>
                  </a:cubicBezTo>
                  <a:lnTo>
                    <a:pt x="3693" y="593"/>
                  </a:lnTo>
                  <a:cubicBezTo>
                    <a:pt x="3810" y="526"/>
                    <a:pt x="3901" y="365"/>
                    <a:pt x="3901" y="231"/>
                  </a:cubicBezTo>
                  <a:lnTo>
                    <a:pt x="3901" y="150"/>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2287670" y="2165519"/>
              <a:ext cx="189471" cy="259958"/>
            </a:xfrm>
            <a:custGeom>
              <a:avLst/>
              <a:gdLst/>
              <a:ahLst/>
              <a:cxnLst/>
              <a:rect l="l" t="t" r="r" b="b"/>
              <a:pathLst>
                <a:path w="3903" h="5355" extrusionOk="0">
                  <a:moveTo>
                    <a:pt x="3729" y="0"/>
                  </a:moveTo>
                  <a:cubicBezTo>
                    <a:pt x="3687" y="0"/>
                    <a:pt x="3639" y="14"/>
                    <a:pt x="3588" y="43"/>
                  </a:cubicBezTo>
                  <a:lnTo>
                    <a:pt x="311" y="1934"/>
                  </a:lnTo>
                  <a:cubicBezTo>
                    <a:pt x="137" y="2033"/>
                    <a:pt x="1" y="2275"/>
                    <a:pt x="1" y="2473"/>
                  </a:cubicBezTo>
                  <a:lnTo>
                    <a:pt x="1" y="5131"/>
                  </a:lnTo>
                  <a:cubicBezTo>
                    <a:pt x="1" y="5272"/>
                    <a:pt x="70" y="5355"/>
                    <a:pt x="172" y="5355"/>
                  </a:cubicBezTo>
                  <a:cubicBezTo>
                    <a:pt x="214" y="5355"/>
                    <a:pt x="261" y="5341"/>
                    <a:pt x="311" y="5312"/>
                  </a:cubicBezTo>
                  <a:lnTo>
                    <a:pt x="3588" y="3422"/>
                  </a:lnTo>
                  <a:cubicBezTo>
                    <a:pt x="3762" y="3320"/>
                    <a:pt x="3902" y="3080"/>
                    <a:pt x="3902" y="2879"/>
                  </a:cubicBezTo>
                  <a:lnTo>
                    <a:pt x="3902" y="220"/>
                  </a:lnTo>
                  <a:cubicBezTo>
                    <a:pt x="3902" y="80"/>
                    <a:pt x="3832" y="0"/>
                    <a:pt x="3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2287670" y="2354592"/>
              <a:ext cx="189471" cy="127819"/>
            </a:xfrm>
            <a:custGeom>
              <a:avLst/>
              <a:gdLst/>
              <a:ahLst/>
              <a:cxnLst/>
              <a:rect l="l" t="t" r="r" b="b"/>
              <a:pathLst>
                <a:path w="3903" h="2633" extrusionOk="0">
                  <a:moveTo>
                    <a:pt x="3786" y="0"/>
                  </a:moveTo>
                  <a:cubicBezTo>
                    <a:pt x="3758" y="0"/>
                    <a:pt x="3727" y="9"/>
                    <a:pt x="3694" y="28"/>
                  </a:cubicBezTo>
                  <a:lnTo>
                    <a:pt x="205" y="2042"/>
                  </a:lnTo>
                  <a:cubicBezTo>
                    <a:pt x="93" y="2107"/>
                    <a:pt x="1" y="2267"/>
                    <a:pt x="1" y="2400"/>
                  </a:cubicBezTo>
                  <a:lnTo>
                    <a:pt x="1" y="2482"/>
                  </a:lnTo>
                  <a:cubicBezTo>
                    <a:pt x="1" y="2577"/>
                    <a:pt x="48" y="2632"/>
                    <a:pt x="116" y="2632"/>
                  </a:cubicBezTo>
                  <a:cubicBezTo>
                    <a:pt x="143" y="2632"/>
                    <a:pt x="173" y="2624"/>
                    <a:pt x="205" y="2605"/>
                  </a:cubicBezTo>
                  <a:lnTo>
                    <a:pt x="3694" y="592"/>
                  </a:lnTo>
                  <a:cubicBezTo>
                    <a:pt x="3806" y="526"/>
                    <a:pt x="3902" y="362"/>
                    <a:pt x="3902" y="233"/>
                  </a:cubicBezTo>
                  <a:lnTo>
                    <a:pt x="3902" y="148"/>
                  </a:lnTo>
                  <a:cubicBezTo>
                    <a:pt x="3902" y="53"/>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287670" y="2409251"/>
              <a:ext cx="189471" cy="127819"/>
            </a:xfrm>
            <a:custGeom>
              <a:avLst/>
              <a:gdLst/>
              <a:ahLst/>
              <a:cxnLst/>
              <a:rect l="l" t="t" r="r" b="b"/>
              <a:pathLst>
                <a:path w="3903" h="2633" extrusionOk="0">
                  <a:moveTo>
                    <a:pt x="3786" y="1"/>
                  </a:moveTo>
                  <a:cubicBezTo>
                    <a:pt x="3758" y="1"/>
                    <a:pt x="3727" y="10"/>
                    <a:pt x="3694" y="28"/>
                  </a:cubicBezTo>
                  <a:lnTo>
                    <a:pt x="205" y="2042"/>
                  </a:lnTo>
                  <a:cubicBezTo>
                    <a:pt x="93" y="2107"/>
                    <a:pt x="1" y="2267"/>
                    <a:pt x="1" y="2401"/>
                  </a:cubicBezTo>
                  <a:lnTo>
                    <a:pt x="1" y="2483"/>
                  </a:lnTo>
                  <a:cubicBezTo>
                    <a:pt x="1" y="2577"/>
                    <a:pt x="48" y="2633"/>
                    <a:pt x="116" y="2633"/>
                  </a:cubicBezTo>
                  <a:cubicBezTo>
                    <a:pt x="143" y="2633"/>
                    <a:pt x="173" y="2624"/>
                    <a:pt x="205" y="2605"/>
                  </a:cubicBezTo>
                  <a:lnTo>
                    <a:pt x="3694" y="592"/>
                  </a:lnTo>
                  <a:cubicBezTo>
                    <a:pt x="3806" y="527"/>
                    <a:pt x="3902" y="363"/>
                    <a:pt x="3902" y="233"/>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287670" y="2463910"/>
              <a:ext cx="189471" cy="127819"/>
            </a:xfrm>
            <a:custGeom>
              <a:avLst/>
              <a:gdLst/>
              <a:ahLst/>
              <a:cxnLst/>
              <a:rect l="l" t="t" r="r" b="b"/>
              <a:pathLst>
                <a:path w="3903" h="2633" extrusionOk="0">
                  <a:moveTo>
                    <a:pt x="3786" y="1"/>
                  </a:moveTo>
                  <a:cubicBezTo>
                    <a:pt x="3758" y="1"/>
                    <a:pt x="3727" y="10"/>
                    <a:pt x="3694" y="29"/>
                  </a:cubicBezTo>
                  <a:lnTo>
                    <a:pt x="205" y="2042"/>
                  </a:lnTo>
                  <a:cubicBezTo>
                    <a:pt x="93" y="2108"/>
                    <a:pt x="1" y="2267"/>
                    <a:pt x="1" y="2401"/>
                  </a:cubicBezTo>
                  <a:lnTo>
                    <a:pt x="1" y="2483"/>
                  </a:lnTo>
                  <a:cubicBezTo>
                    <a:pt x="1" y="2578"/>
                    <a:pt x="48" y="2633"/>
                    <a:pt x="116" y="2633"/>
                  </a:cubicBezTo>
                  <a:cubicBezTo>
                    <a:pt x="143" y="2633"/>
                    <a:pt x="173" y="2624"/>
                    <a:pt x="205" y="2606"/>
                  </a:cubicBezTo>
                  <a:lnTo>
                    <a:pt x="3694" y="592"/>
                  </a:lnTo>
                  <a:cubicBezTo>
                    <a:pt x="3806" y="527"/>
                    <a:pt x="3902" y="363"/>
                    <a:pt x="3902" y="230"/>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287670" y="2518520"/>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2287670" y="2573179"/>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3"/>
                  </a:cubicBezTo>
                  <a:lnTo>
                    <a:pt x="1" y="2484"/>
                  </a:lnTo>
                  <a:cubicBezTo>
                    <a:pt x="1" y="2578"/>
                    <a:pt x="47" y="2633"/>
                    <a:pt x="114" y="2633"/>
                  </a:cubicBezTo>
                  <a:cubicBezTo>
                    <a:pt x="142" y="2633"/>
                    <a:pt x="173" y="2624"/>
                    <a:pt x="205" y="2604"/>
                  </a:cubicBezTo>
                  <a:lnTo>
                    <a:pt x="3694" y="594"/>
                  </a:lnTo>
                  <a:cubicBezTo>
                    <a:pt x="3806" y="525"/>
                    <a:pt x="3902" y="365"/>
                    <a:pt x="3902" y="232"/>
                  </a:cubicBezTo>
                  <a:lnTo>
                    <a:pt x="3902" y="150"/>
                  </a:lnTo>
                  <a:cubicBezTo>
                    <a:pt x="3902" y="56"/>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287670" y="2627887"/>
              <a:ext cx="189471" cy="127819"/>
            </a:xfrm>
            <a:custGeom>
              <a:avLst/>
              <a:gdLst/>
              <a:ahLst/>
              <a:cxnLst/>
              <a:rect l="l" t="t" r="r" b="b"/>
              <a:pathLst>
                <a:path w="3903" h="2633" extrusionOk="0">
                  <a:moveTo>
                    <a:pt x="3787" y="0"/>
                  </a:moveTo>
                  <a:cubicBezTo>
                    <a:pt x="3759" y="0"/>
                    <a:pt x="3727" y="10"/>
                    <a:pt x="3694" y="30"/>
                  </a:cubicBezTo>
                  <a:lnTo>
                    <a:pt x="205" y="2040"/>
                  </a:lnTo>
                  <a:cubicBezTo>
                    <a:pt x="93" y="2109"/>
                    <a:pt x="1" y="2268"/>
                    <a:pt x="1" y="2402"/>
                  </a:cubicBezTo>
                  <a:lnTo>
                    <a:pt x="1" y="2484"/>
                  </a:lnTo>
                  <a:cubicBezTo>
                    <a:pt x="1" y="2578"/>
                    <a:pt x="47" y="2633"/>
                    <a:pt x="114" y="2633"/>
                  </a:cubicBezTo>
                  <a:cubicBezTo>
                    <a:pt x="142" y="2633"/>
                    <a:pt x="173" y="2623"/>
                    <a:pt x="205" y="2603"/>
                  </a:cubicBezTo>
                  <a:lnTo>
                    <a:pt x="3694" y="593"/>
                  </a:lnTo>
                  <a:cubicBezTo>
                    <a:pt x="3806" y="524"/>
                    <a:pt x="3902" y="364"/>
                    <a:pt x="3902" y="231"/>
                  </a:cubicBezTo>
                  <a:lnTo>
                    <a:pt x="3902" y="149"/>
                  </a:lnTo>
                  <a:cubicBezTo>
                    <a:pt x="3902" y="55"/>
                    <a:pt x="3854"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2287670" y="2682546"/>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3"/>
                    <a:pt x="205" y="2604"/>
                  </a:cubicBezTo>
                  <a:lnTo>
                    <a:pt x="3694" y="593"/>
                  </a:lnTo>
                  <a:cubicBezTo>
                    <a:pt x="3806" y="525"/>
                    <a:pt x="3902" y="364"/>
                    <a:pt x="3902" y="231"/>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2287670" y="2737204"/>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1956169" y="2958170"/>
              <a:ext cx="189423" cy="260056"/>
            </a:xfrm>
            <a:custGeom>
              <a:avLst/>
              <a:gdLst/>
              <a:ahLst/>
              <a:cxnLst/>
              <a:rect l="l" t="t" r="r" b="b"/>
              <a:pathLst>
                <a:path w="3902" h="5357" extrusionOk="0">
                  <a:moveTo>
                    <a:pt x="3730" y="1"/>
                  </a:moveTo>
                  <a:cubicBezTo>
                    <a:pt x="3688" y="1"/>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3"/>
                  </a:lnTo>
                  <a:cubicBezTo>
                    <a:pt x="3901" y="83"/>
                    <a:pt x="3831" y="1"/>
                    <a:pt x="3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1956169" y="3147340"/>
              <a:ext cx="189423" cy="127770"/>
            </a:xfrm>
            <a:custGeom>
              <a:avLst/>
              <a:gdLst/>
              <a:ahLst/>
              <a:cxnLst/>
              <a:rect l="l" t="t" r="r" b="b"/>
              <a:pathLst>
                <a:path w="3902" h="2632" extrusionOk="0">
                  <a:moveTo>
                    <a:pt x="3787" y="0"/>
                  </a:moveTo>
                  <a:cubicBezTo>
                    <a:pt x="3759" y="0"/>
                    <a:pt x="3727" y="10"/>
                    <a:pt x="3693" y="29"/>
                  </a:cubicBezTo>
                  <a:lnTo>
                    <a:pt x="209" y="2042"/>
                  </a:lnTo>
                  <a:cubicBezTo>
                    <a:pt x="96" y="2107"/>
                    <a:pt x="1" y="2267"/>
                    <a:pt x="1" y="2400"/>
                  </a:cubicBezTo>
                  <a:lnTo>
                    <a:pt x="1" y="2482"/>
                  </a:lnTo>
                  <a:cubicBezTo>
                    <a:pt x="1" y="2576"/>
                    <a:pt x="48" y="2631"/>
                    <a:pt x="116" y="2631"/>
                  </a:cubicBezTo>
                  <a:cubicBezTo>
                    <a:pt x="144" y="2631"/>
                    <a:pt x="176" y="2622"/>
                    <a:pt x="209" y="2602"/>
                  </a:cubicBezTo>
                  <a:lnTo>
                    <a:pt x="3693" y="592"/>
                  </a:lnTo>
                  <a:cubicBezTo>
                    <a:pt x="3810" y="527"/>
                    <a:pt x="3901" y="363"/>
                    <a:pt x="3901" y="229"/>
                  </a:cubicBezTo>
                  <a:lnTo>
                    <a:pt x="3901" y="148"/>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1956169" y="3201950"/>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1"/>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1956169" y="3256609"/>
              <a:ext cx="189423" cy="127819"/>
            </a:xfrm>
            <a:custGeom>
              <a:avLst/>
              <a:gdLst/>
              <a:ahLst/>
              <a:cxnLst/>
              <a:rect l="l" t="t" r="r" b="b"/>
              <a:pathLst>
                <a:path w="3902" h="2633" extrusionOk="0">
                  <a:moveTo>
                    <a:pt x="3788" y="1"/>
                  </a:moveTo>
                  <a:cubicBezTo>
                    <a:pt x="3760" y="1"/>
                    <a:pt x="3727" y="10"/>
                    <a:pt x="3693" y="30"/>
                  </a:cubicBezTo>
                  <a:lnTo>
                    <a:pt x="209" y="2040"/>
                  </a:lnTo>
                  <a:cubicBezTo>
                    <a:pt x="96" y="2108"/>
                    <a:pt x="1" y="2269"/>
                    <a:pt x="1" y="2402"/>
                  </a:cubicBezTo>
                  <a:lnTo>
                    <a:pt x="1" y="2484"/>
                  </a:lnTo>
                  <a:cubicBezTo>
                    <a:pt x="1" y="2578"/>
                    <a:pt x="48" y="2633"/>
                    <a:pt x="116" y="2633"/>
                  </a:cubicBezTo>
                  <a:cubicBezTo>
                    <a:pt x="144" y="2633"/>
                    <a:pt x="176" y="2623"/>
                    <a:pt x="209" y="2603"/>
                  </a:cubicBezTo>
                  <a:lnTo>
                    <a:pt x="3693" y="593"/>
                  </a:lnTo>
                  <a:cubicBezTo>
                    <a:pt x="3810" y="525"/>
                    <a:pt x="3901" y="365"/>
                    <a:pt x="3901" y="231"/>
                  </a:cubicBezTo>
                  <a:lnTo>
                    <a:pt x="3901" y="149"/>
                  </a:lnTo>
                  <a:cubicBezTo>
                    <a:pt x="3901" y="55"/>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3092368" y="751331"/>
              <a:ext cx="710165" cy="1752620"/>
            </a:xfrm>
            <a:custGeom>
              <a:avLst/>
              <a:gdLst/>
              <a:ahLst/>
              <a:cxnLst/>
              <a:rect l="l" t="t" r="r" b="b"/>
              <a:pathLst>
                <a:path w="14629" h="36103" extrusionOk="0">
                  <a:moveTo>
                    <a:pt x="13307" y="0"/>
                  </a:moveTo>
                  <a:cubicBezTo>
                    <a:pt x="13224" y="0"/>
                    <a:pt x="13130" y="28"/>
                    <a:pt x="13031" y="87"/>
                  </a:cubicBezTo>
                  <a:lnTo>
                    <a:pt x="625" y="7265"/>
                  </a:lnTo>
                  <a:cubicBezTo>
                    <a:pt x="280" y="7462"/>
                    <a:pt x="1" y="7950"/>
                    <a:pt x="1" y="8346"/>
                  </a:cubicBezTo>
                  <a:lnTo>
                    <a:pt x="1" y="33916"/>
                  </a:lnTo>
                  <a:cubicBezTo>
                    <a:pt x="1" y="34115"/>
                    <a:pt x="72" y="34255"/>
                    <a:pt x="185" y="34319"/>
                  </a:cubicBezTo>
                  <a:lnTo>
                    <a:pt x="1158" y="34882"/>
                  </a:lnTo>
                  <a:cubicBezTo>
                    <a:pt x="1158" y="34882"/>
                    <a:pt x="1161" y="34882"/>
                    <a:pt x="1165" y="34885"/>
                  </a:cubicBezTo>
                  <a:lnTo>
                    <a:pt x="1178" y="34893"/>
                  </a:lnTo>
                  <a:lnTo>
                    <a:pt x="1178" y="34889"/>
                  </a:lnTo>
                  <a:cubicBezTo>
                    <a:pt x="1222" y="34913"/>
                    <a:pt x="1273" y="34925"/>
                    <a:pt x="1329" y="34925"/>
                  </a:cubicBezTo>
                  <a:cubicBezTo>
                    <a:pt x="1411" y="34925"/>
                    <a:pt x="1504" y="34898"/>
                    <a:pt x="1601" y="34841"/>
                  </a:cubicBezTo>
                  <a:lnTo>
                    <a:pt x="4878" y="32947"/>
                  </a:lnTo>
                  <a:lnTo>
                    <a:pt x="4878" y="34916"/>
                  </a:lnTo>
                  <a:cubicBezTo>
                    <a:pt x="4878" y="35268"/>
                    <a:pt x="4933" y="35469"/>
                    <a:pt x="5025" y="35524"/>
                  </a:cubicBezTo>
                  <a:lnTo>
                    <a:pt x="5021" y="35524"/>
                  </a:lnTo>
                  <a:lnTo>
                    <a:pt x="5990" y="36084"/>
                  </a:lnTo>
                  <a:lnTo>
                    <a:pt x="5994" y="36087"/>
                  </a:lnTo>
                  <a:lnTo>
                    <a:pt x="6004" y="36093"/>
                  </a:lnTo>
                  <a:lnTo>
                    <a:pt x="6004" y="36090"/>
                  </a:lnTo>
                  <a:cubicBezTo>
                    <a:pt x="6019" y="36098"/>
                    <a:pt x="6035" y="36102"/>
                    <a:pt x="6052" y="36102"/>
                  </a:cubicBezTo>
                  <a:cubicBezTo>
                    <a:pt x="6158" y="36102"/>
                    <a:pt x="6299" y="35943"/>
                    <a:pt x="6455" y="35616"/>
                  </a:cubicBezTo>
                  <a:lnTo>
                    <a:pt x="8779" y="30695"/>
                  </a:lnTo>
                  <a:lnTo>
                    <a:pt x="14008" y="27661"/>
                  </a:lnTo>
                  <a:cubicBezTo>
                    <a:pt x="14349" y="27462"/>
                    <a:pt x="14629" y="26974"/>
                    <a:pt x="14629" y="26579"/>
                  </a:cubicBezTo>
                  <a:lnTo>
                    <a:pt x="14629" y="1008"/>
                  </a:lnTo>
                  <a:cubicBezTo>
                    <a:pt x="14629" y="814"/>
                    <a:pt x="14561" y="674"/>
                    <a:pt x="14451" y="609"/>
                  </a:cubicBezTo>
                  <a:lnTo>
                    <a:pt x="14448" y="605"/>
                  </a:lnTo>
                  <a:lnTo>
                    <a:pt x="13472" y="42"/>
                  </a:lnTo>
                  <a:cubicBezTo>
                    <a:pt x="13424" y="15"/>
                    <a:pt x="13369" y="0"/>
                    <a:pt x="13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3108921" y="752544"/>
              <a:ext cx="683659" cy="363214"/>
            </a:xfrm>
            <a:custGeom>
              <a:avLst/>
              <a:gdLst/>
              <a:ahLst/>
              <a:cxnLst/>
              <a:rect l="l" t="t" r="r" b="b"/>
              <a:pathLst>
                <a:path w="14083" h="7482" extrusionOk="0">
                  <a:moveTo>
                    <a:pt x="251" y="7260"/>
                  </a:moveTo>
                  <a:cubicBezTo>
                    <a:pt x="161" y="7317"/>
                    <a:pt x="76" y="7393"/>
                    <a:pt x="1" y="7481"/>
                  </a:cubicBezTo>
                  <a:cubicBezTo>
                    <a:pt x="76" y="7393"/>
                    <a:pt x="161" y="7317"/>
                    <a:pt x="251" y="7260"/>
                  </a:cubicBezTo>
                  <a:close/>
                  <a:moveTo>
                    <a:pt x="13097" y="0"/>
                  </a:moveTo>
                  <a:cubicBezTo>
                    <a:pt x="13111" y="7"/>
                    <a:pt x="13120" y="11"/>
                    <a:pt x="13131" y="17"/>
                  </a:cubicBezTo>
                  <a:lnTo>
                    <a:pt x="13131" y="17"/>
                  </a:lnTo>
                  <a:lnTo>
                    <a:pt x="14083" y="570"/>
                  </a:lnTo>
                  <a:lnTo>
                    <a:pt x="14083" y="570"/>
                  </a:lnTo>
                  <a:lnTo>
                    <a:pt x="13131" y="17"/>
                  </a:lnTo>
                  <a:cubicBezTo>
                    <a:pt x="13120" y="11"/>
                    <a:pt x="13111" y="7"/>
                    <a:pt x="130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3101640" y="751379"/>
              <a:ext cx="690941" cy="402147"/>
            </a:xfrm>
            <a:custGeom>
              <a:avLst/>
              <a:gdLst/>
              <a:ahLst/>
              <a:cxnLst/>
              <a:rect l="l" t="t" r="r" b="b"/>
              <a:pathLst>
                <a:path w="14233" h="8284" extrusionOk="0">
                  <a:moveTo>
                    <a:pt x="13117" y="1"/>
                  </a:moveTo>
                  <a:cubicBezTo>
                    <a:pt x="13035" y="1"/>
                    <a:pt x="12940" y="28"/>
                    <a:pt x="12840" y="86"/>
                  </a:cubicBezTo>
                  <a:lnTo>
                    <a:pt x="434" y="7267"/>
                  </a:lnTo>
                  <a:cubicBezTo>
                    <a:pt x="421" y="7270"/>
                    <a:pt x="410" y="7277"/>
                    <a:pt x="401" y="7284"/>
                  </a:cubicBezTo>
                  <a:cubicBezTo>
                    <a:pt x="311" y="7341"/>
                    <a:pt x="226" y="7417"/>
                    <a:pt x="151" y="7505"/>
                  </a:cubicBezTo>
                  <a:cubicBezTo>
                    <a:pt x="97" y="7571"/>
                    <a:pt x="45" y="7642"/>
                    <a:pt x="1" y="7721"/>
                  </a:cubicBezTo>
                  <a:lnTo>
                    <a:pt x="977" y="8283"/>
                  </a:lnTo>
                  <a:cubicBezTo>
                    <a:pt x="1089" y="8093"/>
                    <a:pt x="1240" y="7925"/>
                    <a:pt x="1407" y="7830"/>
                  </a:cubicBezTo>
                  <a:lnTo>
                    <a:pt x="13817" y="649"/>
                  </a:lnTo>
                  <a:cubicBezTo>
                    <a:pt x="13916" y="591"/>
                    <a:pt x="14011" y="563"/>
                    <a:pt x="14096" y="563"/>
                  </a:cubicBezTo>
                  <a:cubicBezTo>
                    <a:pt x="14144" y="563"/>
                    <a:pt x="14192" y="574"/>
                    <a:pt x="14233" y="594"/>
                  </a:cubicBezTo>
                  <a:lnTo>
                    <a:pt x="13281" y="41"/>
                  </a:lnTo>
                  <a:cubicBezTo>
                    <a:pt x="13270" y="35"/>
                    <a:pt x="13261" y="31"/>
                    <a:pt x="13247" y="24"/>
                  </a:cubicBezTo>
                  <a:cubicBezTo>
                    <a:pt x="13209" y="7"/>
                    <a:pt x="13165" y="1"/>
                    <a:pt x="13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3336103" y="2475755"/>
              <a:ext cx="46943" cy="27185"/>
            </a:xfrm>
            <a:custGeom>
              <a:avLst/>
              <a:gdLst/>
              <a:ahLst/>
              <a:cxnLst/>
              <a:rect l="l" t="t" r="r" b="b"/>
              <a:pathLst>
                <a:path w="967" h="560" extrusionOk="0">
                  <a:moveTo>
                    <a:pt x="0" y="0"/>
                  </a:moveTo>
                  <a:lnTo>
                    <a:pt x="966" y="560"/>
                  </a:lnTo>
                  <a:lnTo>
                    <a:pt x="963" y="556"/>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3329113" y="2323283"/>
              <a:ext cx="53739" cy="179519"/>
            </a:xfrm>
            <a:custGeom>
              <a:avLst/>
              <a:gdLst/>
              <a:ahLst/>
              <a:cxnLst/>
              <a:rect l="l" t="t" r="r" b="b"/>
              <a:pathLst>
                <a:path w="1107" h="3698" extrusionOk="0">
                  <a:moveTo>
                    <a:pt x="977" y="1"/>
                  </a:moveTo>
                  <a:lnTo>
                    <a:pt x="1" y="568"/>
                  </a:lnTo>
                  <a:lnTo>
                    <a:pt x="1" y="2533"/>
                  </a:lnTo>
                  <a:cubicBezTo>
                    <a:pt x="1" y="2882"/>
                    <a:pt x="56" y="3086"/>
                    <a:pt x="144" y="3141"/>
                  </a:cubicBezTo>
                  <a:lnTo>
                    <a:pt x="1107" y="3697"/>
                  </a:lnTo>
                  <a:cubicBezTo>
                    <a:pt x="1025" y="3625"/>
                    <a:pt x="977" y="3428"/>
                    <a:pt x="977" y="3100"/>
                  </a:cubicBezTo>
                  <a:lnTo>
                    <a:pt x="9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3098388" y="2414931"/>
              <a:ext cx="3010" cy="2379"/>
            </a:xfrm>
            <a:custGeom>
              <a:avLst/>
              <a:gdLst/>
              <a:ahLst/>
              <a:cxnLst/>
              <a:rect l="l" t="t" r="r" b="b"/>
              <a:pathLst>
                <a:path w="62" h="49" extrusionOk="0">
                  <a:moveTo>
                    <a:pt x="1" y="1"/>
                  </a:moveTo>
                  <a:cubicBezTo>
                    <a:pt x="18" y="18"/>
                    <a:pt x="38" y="35"/>
                    <a:pt x="58" y="48"/>
                  </a:cubicBezTo>
                  <a:lnTo>
                    <a:pt x="61" y="48"/>
                  </a:lnTo>
                  <a:cubicBezTo>
                    <a:pt x="38" y="35"/>
                    <a:pt x="18" y="18"/>
                    <a:pt x="1"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3092368" y="1126127"/>
              <a:ext cx="56749" cy="1318725"/>
            </a:xfrm>
            <a:custGeom>
              <a:avLst/>
              <a:gdLst/>
              <a:ahLst/>
              <a:cxnLst/>
              <a:rect l="l" t="t" r="r" b="b"/>
              <a:pathLst>
                <a:path w="1169" h="27165" extrusionOk="0">
                  <a:moveTo>
                    <a:pt x="192" y="1"/>
                  </a:moveTo>
                  <a:cubicBezTo>
                    <a:pt x="75" y="199"/>
                    <a:pt x="1" y="424"/>
                    <a:pt x="1" y="625"/>
                  </a:cubicBezTo>
                  <a:lnTo>
                    <a:pt x="1" y="26195"/>
                  </a:lnTo>
                  <a:cubicBezTo>
                    <a:pt x="1" y="26353"/>
                    <a:pt x="48" y="26475"/>
                    <a:pt x="124" y="26550"/>
                  </a:cubicBezTo>
                  <a:cubicBezTo>
                    <a:pt x="141" y="26567"/>
                    <a:pt x="161" y="26584"/>
                    <a:pt x="185" y="26598"/>
                  </a:cubicBezTo>
                  <a:lnTo>
                    <a:pt x="1158" y="27161"/>
                  </a:lnTo>
                  <a:cubicBezTo>
                    <a:pt x="1161" y="27161"/>
                    <a:pt x="1161" y="27164"/>
                    <a:pt x="1165" y="27164"/>
                  </a:cubicBezTo>
                  <a:cubicBezTo>
                    <a:pt x="1049" y="27100"/>
                    <a:pt x="977" y="26960"/>
                    <a:pt x="977" y="26759"/>
                  </a:cubicBezTo>
                  <a:lnTo>
                    <a:pt x="977" y="1188"/>
                  </a:lnTo>
                  <a:cubicBezTo>
                    <a:pt x="977" y="987"/>
                    <a:pt x="1049" y="762"/>
                    <a:pt x="1168" y="563"/>
                  </a:cubicBezTo>
                  <a:lnTo>
                    <a:pt x="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3234405" y="940501"/>
              <a:ext cx="473556" cy="579870"/>
            </a:xfrm>
            <a:custGeom>
              <a:avLst/>
              <a:gdLst/>
              <a:ahLst/>
              <a:cxnLst/>
              <a:rect l="l" t="t" r="r" b="b"/>
              <a:pathLst>
                <a:path w="9755" h="11945" extrusionOk="0">
                  <a:moveTo>
                    <a:pt x="9467" y="1"/>
                  </a:moveTo>
                  <a:cubicBezTo>
                    <a:pt x="9397" y="1"/>
                    <a:pt x="9319" y="23"/>
                    <a:pt x="9236" y="71"/>
                  </a:cubicBezTo>
                  <a:lnTo>
                    <a:pt x="522" y="5118"/>
                  </a:lnTo>
                  <a:cubicBezTo>
                    <a:pt x="235" y="5285"/>
                    <a:pt x="0" y="5688"/>
                    <a:pt x="0" y="6019"/>
                  </a:cubicBezTo>
                  <a:lnTo>
                    <a:pt x="0" y="11575"/>
                  </a:lnTo>
                  <a:cubicBezTo>
                    <a:pt x="0" y="11810"/>
                    <a:pt x="117" y="11945"/>
                    <a:pt x="288" y="11945"/>
                  </a:cubicBezTo>
                  <a:cubicBezTo>
                    <a:pt x="358" y="11945"/>
                    <a:pt x="438" y="11922"/>
                    <a:pt x="522" y="11873"/>
                  </a:cubicBezTo>
                  <a:lnTo>
                    <a:pt x="9236" y="6828"/>
                  </a:lnTo>
                  <a:cubicBezTo>
                    <a:pt x="9522" y="6660"/>
                    <a:pt x="9754" y="6258"/>
                    <a:pt x="9754" y="5927"/>
                  </a:cubicBezTo>
                  <a:lnTo>
                    <a:pt x="9754" y="370"/>
                  </a:lnTo>
                  <a:cubicBezTo>
                    <a:pt x="9754" y="136"/>
                    <a:pt x="9637" y="1"/>
                    <a:pt x="9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3234405" y="1323016"/>
              <a:ext cx="473556" cy="306173"/>
            </a:xfrm>
            <a:custGeom>
              <a:avLst/>
              <a:gdLst/>
              <a:ahLst/>
              <a:cxnLst/>
              <a:rect l="l" t="t" r="r" b="b"/>
              <a:pathLst>
                <a:path w="9755" h="6307" extrusionOk="0">
                  <a:moveTo>
                    <a:pt x="9478" y="0"/>
                  </a:moveTo>
                  <a:cubicBezTo>
                    <a:pt x="9405" y="0"/>
                    <a:pt x="9321" y="24"/>
                    <a:pt x="9231" y="75"/>
                  </a:cubicBezTo>
                  <a:lnTo>
                    <a:pt x="522" y="5105"/>
                  </a:lnTo>
                  <a:cubicBezTo>
                    <a:pt x="235" y="5272"/>
                    <a:pt x="0" y="5658"/>
                    <a:pt x="0" y="5968"/>
                  </a:cubicBezTo>
                  <a:cubicBezTo>
                    <a:pt x="0" y="6184"/>
                    <a:pt x="113" y="6307"/>
                    <a:pt x="277" y="6307"/>
                  </a:cubicBezTo>
                  <a:cubicBezTo>
                    <a:pt x="350" y="6307"/>
                    <a:pt x="434" y="6283"/>
                    <a:pt x="522" y="6231"/>
                  </a:cubicBezTo>
                  <a:lnTo>
                    <a:pt x="9231" y="1201"/>
                  </a:lnTo>
                  <a:cubicBezTo>
                    <a:pt x="9522" y="1037"/>
                    <a:pt x="9754" y="648"/>
                    <a:pt x="9754" y="337"/>
                  </a:cubicBezTo>
                  <a:cubicBezTo>
                    <a:pt x="9754" y="122"/>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3234405" y="1432285"/>
              <a:ext cx="473556" cy="306222"/>
            </a:xfrm>
            <a:custGeom>
              <a:avLst/>
              <a:gdLst/>
              <a:ahLst/>
              <a:cxnLst/>
              <a:rect l="l" t="t" r="r" b="b"/>
              <a:pathLst>
                <a:path w="9755" h="6308" extrusionOk="0">
                  <a:moveTo>
                    <a:pt x="9478" y="0"/>
                  </a:moveTo>
                  <a:cubicBezTo>
                    <a:pt x="9405" y="0"/>
                    <a:pt x="9321" y="25"/>
                    <a:pt x="9231" y="76"/>
                  </a:cubicBezTo>
                  <a:lnTo>
                    <a:pt x="522" y="5106"/>
                  </a:lnTo>
                  <a:cubicBezTo>
                    <a:pt x="235" y="5270"/>
                    <a:pt x="0" y="5659"/>
                    <a:pt x="0" y="5970"/>
                  </a:cubicBezTo>
                  <a:cubicBezTo>
                    <a:pt x="0" y="6185"/>
                    <a:pt x="113" y="6307"/>
                    <a:pt x="277" y="6307"/>
                  </a:cubicBezTo>
                  <a:cubicBezTo>
                    <a:pt x="350" y="6307"/>
                    <a:pt x="434" y="6283"/>
                    <a:pt x="522" y="6233"/>
                  </a:cubicBezTo>
                  <a:lnTo>
                    <a:pt x="9231" y="1203"/>
                  </a:lnTo>
                  <a:cubicBezTo>
                    <a:pt x="9522" y="1035"/>
                    <a:pt x="9754" y="650"/>
                    <a:pt x="9754" y="338"/>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3234405" y="1541603"/>
              <a:ext cx="473556" cy="306222"/>
            </a:xfrm>
            <a:custGeom>
              <a:avLst/>
              <a:gdLst/>
              <a:ahLst/>
              <a:cxnLst/>
              <a:rect l="l" t="t" r="r" b="b"/>
              <a:pathLst>
                <a:path w="9755" h="6308" extrusionOk="0">
                  <a:moveTo>
                    <a:pt x="9478" y="1"/>
                  </a:moveTo>
                  <a:cubicBezTo>
                    <a:pt x="9405" y="1"/>
                    <a:pt x="9321" y="25"/>
                    <a:pt x="9231" y="77"/>
                  </a:cubicBezTo>
                  <a:lnTo>
                    <a:pt x="522" y="5107"/>
                  </a:lnTo>
                  <a:cubicBezTo>
                    <a:pt x="235" y="5271"/>
                    <a:pt x="0" y="5660"/>
                    <a:pt x="0" y="5970"/>
                  </a:cubicBezTo>
                  <a:cubicBezTo>
                    <a:pt x="0" y="6186"/>
                    <a:pt x="113" y="6308"/>
                    <a:pt x="277" y="6308"/>
                  </a:cubicBezTo>
                  <a:cubicBezTo>
                    <a:pt x="350" y="6308"/>
                    <a:pt x="434" y="6284"/>
                    <a:pt x="522" y="6233"/>
                  </a:cubicBezTo>
                  <a:lnTo>
                    <a:pt x="9231" y="1203"/>
                  </a:lnTo>
                  <a:cubicBezTo>
                    <a:pt x="9522" y="1035"/>
                    <a:pt x="9754" y="650"/>
                    <a:pt x="9754" y="339"/>
                  </a:cubicBezTo>
                  <a:cubicBezTo>
                    <a:pt x="9754" y="124"/>
                    <a:pt x="9643" y="1"/>
                    <a:pt x="9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3234405" y="1650969"/>
              <a:ext cx="473556" cy="306222"/>
            </a:xfrm>
            <a:custGeom>
              <a:avLst/>
              <a:gdLst/>
              <a:ahLst/>
              <a:cxnLst/>
              <a:rect l="l" t="t" r="r" b="b"/>
              <a:pathLst>
                <a:path w="9755" h="6308" extrusionOk="0">
                  <a:moveTo>
                    <a:pt x="9478" y="0"/>
                  </a:moveTo>
                  <a:cubicBezTo>
                    <a:pt x="9405" y="0"/>
                    <a:pt x="9321" y="25"/>
                    <a:pt x="9231" y="76"/>
                  </a:cubicBezTo>
                  <a:lnTo>
                    <a:pt x="522" y="5107"/>
                  </a:lnTo>
                  <a:cubicBezTo>
                    <a:pt x="235" y="5270"/>
                    <a:pt x="0" y="5656"/>
                    <a:pt x="0" y="5970"/>
                  </a:cubicBezTo>
                  <a:cubicBezTo>
                    <a:pt x="0" y="6186"/>
                    <a:pt x="113" y="6307"/>
                    <a:pt x="277" y="6307"/>
                  </a:cubicBezTo>
                  <a:cubicBezTo>
                    <a:pt x="350" y="6307"/>
                    <a:pt x="434" y="6283"/>
                    <a:pt x="522" y="6233"/>
                  </a:cubicBezTo>
                  <a:lnTo>
                    <a:pt x="9231" y="1203"/>
                  </a:lnTo>
                  <a:cubicBezTo>
                    <a:pt x="9522" y="1035"/>
                    <a:pt x="9754" y="650"/>
                    <a:pt x="9754" y="339"/>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3234405" y="1978971"/>
              <a:ext cx="94760" cy="87527"/>
            </a:xfrm>
            <a:custGeom>
              <a:avLst/>
              <a:gdLst/>
              <a:ahLst/>
              <a:cxnLst/>
              <a:rect l="l" t="t" r="r" b="b"/>
              <a:pathLst>
                <a:path w="1952" h="1803" extrusionOk="0">
                  <a:moveTo>
                    <a:pt x="1678" y="1"/>
                  </a:moveTo>
                  <a:cubicBezTo>
                    <a:pt x="1605" y="1"/>
                    <a:pt x="1522" y="25"/>
                    <a:pt x="1433" y="77"/>
                  </a:cubicBezTo>
                  <a:lnTo>
                    <a:pt x="522" y="602"/>
                  </a:lnTo>
                  <a:cubicBezTo>
                    <a:pt x="235" y="766"/>
                    <a:pt x="0" y="1155"/>
                    <a:pt x="0" y="1466"/>
                  </a:cubicBezTo>
                  <a:cubicBezTo>
                    <a:pt x="0" y="1681"/>
                    <a:pt x="113" y="1803"/>
                    <a:pt x="277" y="1803"/>
                  </a:cubicBezTo>
                  <a:cubicBezTo>
                    <a:pt x="350" y="1803"/>
                    <a:pt x="434" y="1779"/>
                    <a:pt x="522" y="1728"/>
                  </a:cubicBezTo>
                  <a:lnTo>
                    <a:pt x="1433" y="1203"/>
                  </a:lnTo>
                  <a:cubicBezTo>
                    <a:pt x="1720" y="1036"/>
                    <a:pt x="1952" y="651"/>
                    <a:pt x="1952" y="339"/>
                  </a:cubicBezTo>
                  <a:cubicBezTo>
                    <a:pt x="1952" y="124"/>
                    <a:pt x="1841" y="1"/>
                    <a:pt x="1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3393238" y="1760287"/>
              <a:ext cx="314717" cy="214763"/>
            </a:xfrm>
            <a:custGeom>
              <a:avLst/>
              <a:gdLst/>
              <a:ahLst/>
              <a:cxnLst/>
              <a:rect l="l" t="t" r="r" b="b"/>
              <a:pathLst>
                <a:path w="6483" h="4424" extrusionOk="0">
                  <a:moveTo>
                    <a:pt x="6206" y="1"/>
                  </a:moveTo>
                  <a:cubicBezTo>
                    <a:pt x="6133" y="1"/>
                    <a:pt x="6049" y="25"/>
                    <a:pt x="5959" y="77"/>
                  </a:cubicBezTo>
                  <a:lnTo>
                    <a:pt x="520" y="3223"/>
                  </a:lnTo>
                  <a:cubicBezTo>
                    <a:pt x="233" y="3387"/>
                    <a:pt x="0" y="3773"/>
                    <a:pt x="0" y="4083"/>
                  </a:cubicBezTo>
                  <a:cubicBezTo>
                    <a:pt x="0" y="4301"/>
                    <a:pt x="112" y="4424"/>
                    <a:pt x="276" y="4424"/>
                  </a:cubicBezTo>
                  <a:cubicBezTo>
                    <a:pt x="349" y="4424"/>
                    <a:pt x="432" y="4400"/>
                    <a:pt x="520" y="4350"/>
                  </a:cubicBezTo>
                  <a:lnTo>
                    <a:pt x="5959" y="1203"/>
                  </a:lnTo>
                  <a:cubicBezTo>
                    <a:pt x="6250" y="1035"/>
                    <a:pt x="6482" y="650"/>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3234405" y="2088288"/>
              <a:ext cx="94760" cy="87575"/>
            </a:xfrm>
            <a:custGeom>
              <a:avLst/>
              <a:gdLst/>
              <a:ahLst/>
              <a:cxnLst/>
              <a:rect l="l" t="t" r="r" b="b"/>
              <a:pathLst>
                <a:path w="1952" h="1804" extrusionOk="0">
                  <a:moveTo>
                    <a:pt x="1679" y="1"/>
                  </a:moveTo>
                  <a:cubicBezTo>
                    <a:pt x="1606" y="1"/>
                    <a:pt x="1522" y="26"/>
                    <a:pt x="1433" y="78"/>
                  </a:cubicBezTo>
                  <a:lnTo>
                    <a:pt x="522" y="603"/>
                  </a:lnTo>
                  <a:cubicBezTo>
                    <a:pt x="235" y="767"/>
                    <a:pt x="0" y="1152"/>
                    <a:pt x="0" y="1466"/>
                  </a:cubicBezTo>
                  <a:cubicBezTo>
                    <a:pt x="0" y="1682"/>
                    <a:pt x="113" y="1803"/>
                    <a:pt x="277" y="1803"/>
                  </a:cubicBezTo>
                  <a:cubicBezTo>
                    <a:pt x="350" y="1803"/>
                    <a:pt x="434" y="1779"/>
                    <a:pt x="522" y="1729"/>
                  </a:cubicBezTo>
                  <a:lnTo>
                    <a:pt x="1433" y="1200"/>
                  </a:lnTo>
                  <a:cubicBezTo>
                    <a:pt x="1720" y="1036"/>
                    <a:pt x="1952" y="651"/>
                    <a:pt x="1952" y="340"/>
                  </a:cubicBezTo>
                  <a:cubicBezTo>
                    <a:pt x="1952" y="123"/>
                    <a:pt x="1842" y="1"/>
                    <a:pt x="1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3393238" y="1869653"/>
              <a:ext cx="314717" cy="214715"/>
            </a:xfrm>
            <a:custGeom>
              <a:avLst/>
              <a:gdLst/>
              <a:ahLst/>
              <a:cxnLst/>
              <a:rect l="l" t="t" r="r" b="b"/>
              <a:pathLst>
                <a:path w="6483" h="4423" extrusionOk="0">
                  <a:moveTo>
                    <a:pt x="6206" y="0"/>
                  </a:moveTo>
                  <a:cubicBezTo>
                    <a:pt x="6133" y="0"/>
                    <a:pt x="6049" y="25"/>
                    <a:pt x="5959" y="77"/>
                  </a:cubicBezTo>
                  <a:lnTo>
                    <a:pt x="520" y="3223"/>
                  </a:lnTo>
                  <a:cubicBezTo>
                    <a:pt x="233" y="3387"/>
                    <a:pt x="0" y="3772"/>
                    <a:pt x="0" y="4083"/>
                  </a:cubicBezTo>
                  <a:cubicBezTo>
                    <a:pt x="0" y="4300"/>
                    <a:pt x="111" y="4422"/>
                    <a:pt x="274" y="4422"/>
                  </a:cubicBezTo>
                  <a:cubicBezTo>
                    <a:pt x="347" y="4422"/>
                    <a:pt x="431" y="4398"/>
                    <a:pt x="520" y="4346"/>
                  </a:cubicBezTo>
                  <a:lnTo>
                    <a:pt x="5959" y="1203"/>
                  </a:lnTo>
                  <a:cubicBezTo>
                    <a:pt x="6250" y="1035"/>
                    <a:pt x="6482" y="650"/>
                    <a:pt x="6482" y="339"/>
                  </a:cubicBezTo>
                  <a:cubicBezTo>
                    <a:pt x="6482" y="124"/>
                    <a:pt x="6371" y="0"/>
                    <a:pt x="6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3234405" y="2197606"/>
              <a:ext cx="94760" cy="87527"/>
            </a:xfrm>
            <a:custGeom>
              <a:avLst/>
              <a:gdLst/>
              <a:ahLst/>
              <a:cxnLst/>
              <a:rect l="l" t="t" r="r" b="b"/>
              <a:pathLst>
                <a:path w="1952" h="1803" extrusionOk="0">
                  <a:moveTo>
                    <a:pt x="1677" y="0"/>
                  </a:moveTo>
                  <a:cubicBezTo>
                    <a:pt x="1604" y="0"/>
                    <a:pt x="1521" y="24"/>
                    <a:pt x="1433" y="74"/>
                  </a:cubicBezTo>
                  <a:lnTo>
                    <a:pt x="522" y="603"/>
                  </a:lnTo>
                  <a:cubicBezTo>
                    <a:pt x="235" y="767"/>
                    <a:pt x="0" y="1153"/>
                    <a:pt x="0" y="1463"/>
                  </a:cubicBezTo>
                  <a:cubicBezTo>
                    <a:pt x="0" y="1681"/>
                    <a:pt x="112" y="1803"/>
                    <a:pt x="276" y="1803"/>
                  </a:cubicBezTo>
                  <a:cubicBezTo>
                    <a:pt x="349" y="1803"/>
                    <a:pt x="433" y="1778"/>
                    <a:pt x="522" y="1726"/>
                  </a:cubicBezTo>
                  <a:lnTo>
                    <a:pt x="1433" y="1200"/>
                  </a:lnTo>
                  <a:cubicBezTo>
                    <a:pt x="1720" y="1037"/>
                    <a:pt x="1952" y="652"/>
                    <a:pt x="1952" y="337"/>
                  </a:cubicBezTo>
                  <a:cubicBezTo>
                    <a:pt x="1952" y="122"/>
                    <a:pt x="1841" y="0"/>
                    <a:pt x="1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3393238" y="1978971"/>
              <a:ext cx="314717" cy="214666"/>
            </a:xfrm>
            <a:custGeom>
              <a:avLst/>
              <a:gdLst/>
              <a:ahLst/>
              <a:cxnLst/>
              <a:rect l="l" t="t" r="r" b="b"/>
              <a:pathLst>
                <a:path w="6483" h="4422" extrusionOk="0">
                  <a:moveTo>
                    <a:pt x="6206" y="1"/>
                  </a:moveTo>
                  <a:cubicBezTo>
                    <a:pt x="6133" y="1"/>
                    <a:pt x="6049" y="25"/>
                    <a:pt x="5959" y="77"/>
                  </a:cubicBezTo>
                  <a:lnTo>
                    <a:pt x="520" y="3220"/>
                  </a:lnTo>
                  <a:cubicBezTo>
                    <a:pt x="233" y="3387"/>
                    <a:pt x="0" y="3773"/>
                    <a:pt x="0" y="4083"/>
                  </a:cubicBezTo>
                  <a:cubicBezTo>
                    <a:pt x="0" y="4299"/>
                    <a:pt x="112" y="4422"/>
                    <a:pt x="276" y="4422"/>
                  </a:cubicBezTo>
                  <a:cubicBezTo>
                    <a:pt x="349" y="4422"/>
                    <a:pt x="432" y="4398"/>
                    <a:pt x="520" y="4346"/>
                  </a:cubicBezTo>
                  <a:lnTo>
                    <a:pt x="5959" y="1203"/>
                  </a:lnTo>
                  <a:cubicBezTo>
                    <a:pt x="6250" y="1036"/>
                    <a:pt x="6482" y="651"/>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3660856" y="1078556"/>
              <a:ext cx="710116" cy="1752620"/>
            </a:xfrm>
            <a:custGeom>
              <a:avLst/>
              <a:gdLst/>
              <a:ahLst/>
              <a:cxnLst/>
              <a:rect l="l" t="t" r="r" b="b"/>
              <a:pathLst>
                <a:path w="14628" h="36103" extrusionOk="0">
                  <a:moveTo>
                    <a:pt x="13309" y="1"/>
                  </a:moveTo>
                  <a:cubicBezTo>
                    <a:pt x="13224" y="1"/>
                    <a:pt x="13129" y="28"/>
                    <a:pt x="13027" y="86"/>
                  </a:cubicBezTo>
                  <a:lnTo>
                    <a:pt x="621" y="7267"/>
                  </a:lnTo>
                  <a:cubicBezTo>
                    <a:pt x="279" y="7466"/>
                    <a:pt x="0" y="7950"/>
                    <a:pt x="0" y="8346"/>
                  </a:cubicBezTo>
                  <a:lnTo>
                    <a:pt x="0" y="33916"/>
                  </a:lnTo>
                  <a:cubicBezTo>
                    <a:pt x="0" y="34114"/>
                    <a:pt x="68" y="34254"/>
                    <a:pt x="180" y="34319"/>
                  </a:cubicBezTo>
                  <a:lnTo>
                    <a:pt x="1153" y="34882"/>
                  </a:lnTo>
                  <a:cubicBezTo>
                    <a:pt x="1157" y="34882"/>
                    <a:pt x="1160" y="34886"/>
                    <a:pt x="1160" y="34886"/>
                  </a:cubicBezTo>
                  <a:lnTo>
                    <a:pt x="1174" y="34892"/>
                  </a:lnTo>
                  <a:cubicBezTo>
                    <a:pt x="1218" y="34914"/>
                    <a:pt x="1268" y="34925"/>
                    <a:pt x="1322" y="34925"/>
                  </a:cubicBezTo>
                  <a:cubicBezTo>
                    <a:pt x="1405" y="34925"/>
                    <a:pt x="1498" y="34899"/>
                    <a:pt x="1597" y="34841"/>
                  </a:cubicBezTo>
                  <a:lnTo>
                    <a:pt x="4877" y="32950"/>
                  </a:lnTo>
                  <a:lnTo>
                    <a:pt x="4877" y="34919"/>
                  </a:lnTo>
                  <a:cubicBezTo>
                    <a:pt x="4877" y="35267"/>
                    <a:pt x="4931" y="35469"/>
                    <a:pt x="5020" y="35524"/>
                  </a:cubicBezTo>
                  <a:lnTo>
                    <a:pt x="5020" y="35527"/>
                  </a:lnTo>
                  <a:lnTo>
                    <a:pt x="5986" y="36083"/>
                  </a:lnTo>
                  <a:lnTo>
                    <a:pt x="5989" y="36086"/>
                  </a:lnTo>
                  <a:lnTo>
                    <a:pt x="6003" y="36094"/>
                  </a:lnTo>
                  <a:lnTo>
                    <a:pt x="6003" y="36090"/>
                  </a:lnTo>
                  <a:cubicBezTo>
                    <a:pt x="6019" y="36098"/>
                    <a:pt x="6035" y="36103"/>
                    <a:pt x="6053" y="36103"/>
                  </a:cubicBezTo>
                  <a:cubicBezTo>
                    <a:pt x="6158" y="36103"/>
                    <a:pt x="6298" y="35944"/>
                    <a:pt x="6451" y="35619"/>
                  </a:cubicBezTo>
                  <a:lnTo>
                    <a:pt x="8774" y="30697"/>
                  </a:lnTo>
                  <a:lnTo>
                    <a:pt x="14003" y="27660"/>
                  </a:lnTo>
                  <a:cubicBezTo>
                    <a:pt x="14348" y="27462"/>
                    <a:pt x="14628" y="26977"/>
                    <a:pt x="14628" y="26581"/>
                  </a:cubicBezTo>
                  <a:lnTo>
                    <a:pt x="14628" y="1011"/>
                  </a:lnTo>
                  <a:cubicBezTo>
                    <a:pt x="14628" y="814"/>
                    <a:pt x="14560" y="677"/>
                    <a:pt x="14447" y="609"/>
                  </a:cubicBezTo>
                  <a:lnTo>
                    <a:pt x="14444" y="609"/>
                  </a:lnTo>
                  <a:lnTo>
                    <a:pt x="13470" y="42"/>
                  </a:lnTo>
                  <a:cubicBezTo>
                    <a:pt x="13424" y="15"/>
                    <a:pt x="13369" y="1"/>
                    <a:pt x="13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4312935" y="1079721"/>
              <a:ext cx="48108" cy="27719"/>
            </a:xfrm>
            <a:custGeom>
              <a:avLst/>
              <a:gdLst/>
              <a:ahLst/>
              <a:cxnLst/>
              <a:rect l="l" t="t" r="r" b="b"/>
              <a:pathLst>
                <a:path w="991" h="571" extrusionOk="0">
                  <a:moveTo>
                    <a:pt x="1" y="1"/>
                  </a:moveTo>
                  <a:lnTo>
                    <a:pt x="1" y="1"/>
                  </a:lnTo>
                  <a:cubicBezTo>
                    <a:pt x="12" y="7"/>
                    <a:pt x="21" y="13"/>
                    <a:pt x="31" y="16"/>
                  </a:cubicBezTo>
                  <a:lnTo>
                    <a:pt x="31" y="16"/>
                  </a:lnTo>
                  <a:cubicBezTo>
                    <a:pt x="22" y="11"/>
                    <a:pt x="12" y="7"/>
                    <a:pt x="1" y="1"/>
                  </a:cubicBezTo>
                  <a:close/>
                  <a:moveTo>
                    <a:pt x="31" y="16"/>
                  </a:moveTo>
                  <a:cubicBezTo>
                    <a:pt x="32" y="17"/>
                    <a:pt x="33" y="17"/>
                    <a:pt x="34" y="18"/>
                  </a:cubicBezTo>
                  <a:lnTo>
                    <a:pt x="990" y="571"/>
                  </a:lnTo>
                  <a:lnTo>
                    <a:pt x="37" y="18"/>
                  </a:lnTo>
                  <a:cubicBezTo>
                    <a:pt x="35" y="17"/>
                    <a:pt x="33" y="17"/>
                    <a:pt x="31"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3687166" y="1432188"/>
              <a:ext cx="2330" cy="1651"/>
            </a:xfrm>
            <a:custGeom>
              <a:avLst/>
              <a:gdLst/>
              <a:ahLst/>
              <a:cxnLst/>
              <a:rect l="l" t="t" r="r" b="b"/>
              <a:pathLst>
                <a:path w="48" h="34" extrusionOk="0">
                  <a:moveTo>
                    <a:pt x="47" y="0"/>
                  </a:moveTo>
                  <a:cubicBezTo>
                    <a:pt x="34" y="10"/>
                    <a:pt x="17" y="20"/>
                    <a:pt x="0" y="33"/>
                  </a:cubicBezTo>
                  <a:lnTo>
                    <a:pt x="4" y="33"/>
                  </a:lnTo>
                  <a:cubicBezTo>
                    <a:pt x="17" y="20"/>
                    <a:pt x="34" y="10"/>
                    <a:pt x="47"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3677361" y="1433790"/>
              <a:ext cx="10000" cy="9175"/>
            </a:xfrm>
            <a:custGeom>
              <a:avLst/>
              <a:gdLst/>
              <a:ahLst/>
              <a:cxnLst/>
              <a:rect l="l" t="t" r="r" b="b"/>
              <a:pathLst>
                <a:path w="206" h="189" extrusionOk="0">
                  <a:moveTo>
                    <a:pt x="202" y="0"/>
                  </a:moveTo>
                  <a:cubicBezTo>
                    <a:pt x="131" y="52"/>
                    <a:pt x="62" y="117"/>
                    <a:pt x="1" y="189"/>
                  </a:cubicBezTo>
                  <a:cubicBezTo>
                    <a:pt x="62" y="117"/>
                    <a:pt x="131" y="52"/>
                    <a:pt x="206" y="0"/>
                  </a:cubicBezTo>
                  <a:close/>
                </a:path>
              </a:pathLst>
            </a:custGeom>
            <a:solidFill>
              <a:srgbClr val="8F9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3670079" y="1078604"/>
              <a:ext cx="690990" cy="402147"/>
            </a:xfrm>
            <a:custGeom>
              <a:avLst/>
              <a:gdLst/>
              <a:ahLst/>
              <a:cxnLst/>
              <a:rect l="l" t="t" r="r" b="b"/>
              <a:pathLst>
                <a:path w="14234" h="8284" extrusionOk="0">
                  <a:moveTo>
                    <a:pt x="13117" y="0"/>
                  </a:moveTo>
                  <a:cubicBezTo>
                    <a:pt x="13035" y="0"/>
                    <a:pt x="12940" y="27"/>
                    <a:pt x="12841" y="85"/>
                  </a:cubicBezTo>
                  <a:lnTo>
                    <a:pt x="431" y="7266"/>
                  </a:lnTo>
                  <a:cubicBezTo>
                    <a:pt x="420" y="7273"/>
                    <a:pt x="410" y="7276"/>
                    <a:pt x="400" y="7284"/>
                  </a:cubicBezTo>
                  <a:cubicBezTo>
                    <a:pt x="387" y="7293"/>
                    <a:pt x="369" y="7304"/>
                    <a:pt x="356" y="7317"/>
                  </a:cubicBezTo>
                  <a:cubicBezTo>
                    <a:pt x="281" y="7369"/>
                    <a:pt x="212" y="7434"/>
                    <a:pt x="151" y="7506"/>
                  </a:cubicBezTo>
                  <a:cubicBezTo>
                    <a:pt x="97" y="7570"/>
                    <a:pt x="45" y="7645"/>
                    <a:pt x="1" y="7720"/>
                  </a:cubicBezTo>
                  <a:lnTo>
                    <a:pt x="973" y="8284"/>
                  </a:lnTo>
                  <a:cubicBezTo>
                    <a:pt x="1086" y="8092"/>
                    <a:pt x="1239" y="7925"/>
                    <a:pt x="1407" y="7829"/>
                  </a:cubicBezTo>
                  <a:lnTo>
                    <a:pt x="13813" y="649"/>
                  </a:lnTo>
                  <a:cubicBezTo>
                    <a:pt x="13915" y="591"/>
                    <a:pt x="14011" y="567"/>
                    <a:pt x="14093" y="567"/>
                  </a:cubicBezTo>
                  <a:cubicBezTo>
                    <a:pt x="14145" y="567"/>
                    <a:pt x="14189" y="573"/>
                    <a:pt x="14233" y="594"/>
                  </a:cubicBezTo>
                  <a:lnTo>
                    <a:pt x="13280" y="41"/>
                  </a:lnTo>
                  <a:cubicBezTo>
                    <a:pt x="13267" y="38"/>
                    <a:pt x="13257" y="31"/>
                    <a:pt x="13244" y="24"/>
                  </a:cubicBezTo>
                  <a:cubicBezTo>
                    <a:pt x="13206" y="11"/>
                    <a:pt x="13165" y="0"/>
                    <a:pt x="13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3904542" y="2803125"/>
              <a:ext cx="46749" cy="27040"/>
            </a:xfrm>
            <a:custGeom>
              <a:avLst/>
              <a:gdLst/>
              <a:ahLst/>
              <a:cxnLst/>
              <a:rect l="l" t="t" r="r" b="b"/>
              <a:pathLst>
                <a:path w="963" h="557" extrusionOk="0">
                  <a:moveTo>
                    <a:pt x="0" y="0"/>
                  </a:moveTo>
                  <a:lnTo>
                    <a:pt x="963" y="556"/>
                  </a:lnTo>
                  <a:lnTo>
                    <a:pt x="960" y="553"/>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3897601" y="2650702"/>
              <a:ext cx="53545" cy="179277"/>
            </a:xfrm>
            <a:custGeom>
              <a:avLst/>
              <a:gdLst/>
              <a:ahLst/>
              <a:cxnLst/>
              <a:rect l="l" t="t" r="r" b="b"/>
              <a:pathLst>
                <a:path w="1103" h="3693" extrusionOk="0">
                  <a:moveTo>
                    <a:pt x="972" y="0"/>
                  </a:moveTo>
                  <a:lnTo>
                    <a:pt x="0" y="563"/>
                  </a:lnTo>
                  <a:lnTo>
                    <a:pt x="0" y="2532"/>
                  </a:lnTo>
                  <a:cubicBezTo>
                    <a:pt x="0" y="2880"/>
                    <a:pt x="54" y="3082"/>
                    <a:pt x="143" y="3137"/>
                  </a:cubicBezTo>
                  <a:lnTo>
                    <a:pt x="143" y="3140"/>
                  </a:lnTo>
                  <a:lnTo>
                    <a:pt x="1103" y="3693"/>
                  </a:lnTo>
                  <a:cubicBezTo>
                    <a:pt x="1024" y="3625"/>
                    <a:pt x="972" y="3423"/>
                    <a:pt x="972" y="3096"/>
                  </a:cubicBezTo>
                  <a:lnTo>
                    <a:pt x="9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3669594" y="2744437"/>
              <a:ext cx="47283" cy="27379"/>
            </a:xfrm>
            <a:custGeom>
              <a:avLst/>
              <a:gdLst/>
              <a:ahLst/>
              <a:cxnLst/>
              <a:rect l="l" t="t" r="r" b="b"/>
              <a:pathLst>
                <a:path w="974" h="564" extrusionOk="0">
                  <a:moveTo>
                    <a:pt x="0" y="1"/>
                  </a:moveTo>
                  <a:lnTo>
                    <a:pt x="4" y="4"/>
                  </a:lnTo>
                  <a:lnTo>
                    <a:pt x="973" y="564"/>
                  </a:lnTo>
                  <a:lnTo>
                    <a:pt x="0"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3660856" y="1453352"/>
              <a:ext cx="56506" cy="1318725"/>
            </a:xfrm>
            <a:custGeom>
              <a:avLst/>
              <a:gdLst/>
              <a:ahLst/>
              <a:cxnLst/>
              <a:rect l="l" t="t" r="r" b="b"/>
              <a:pathLst>
                <a:path w="1164" h="27165" extrusionOk="0">
                  <a:moveTo>
                    <a:pt x="191" y="0"/>
                  </a:moveTo>
                  <a:cubicBezTo>
                    <a:pt x="71" y="198"/>
                    <a:pt x="0" y="424"/>
                    <a:pt x="0" y="628"/>
                  </a:cubicBezTo>
                  <a:lnTo>
                    <a:pt x="0" y="26195"/>
                  </a:lnTo>
                  <a:cubicBezTo>
                    <a:pt x="0" y="26355"/>
                    <a:pt x="44" y="26478"/>
                    <a:pt x="123" y="26554"/>
                  </a:cubicBezTo>
                  <a:cubicBezTo>
                    <a:pt x="139" y="26571"/>
                    <a:pt x="160" y="26584"/>
                    <a:pt x="180" y="26598"/>
                  </a:cubicBezTo>
                  <a:lnTo>
                    <a:pt x="1153" y="27161"/>
                  </a:lnTo>
                  <a:lnTo>
                    <a:pt x="1156" y="27161"/>
                  </a:lnTo>
                  <a:cubicBezTo>
                    <a:pt x="1045" y="27093"/>
                    <a:pt x="976" y="26956"/>
                    <a:pt x="976" y="26762"/>
                  </a:cubicBezTo>
                  <a:lnTo>
                    <a:pt x="976" y="1191"/>
                  </a:lnTo>
                  <a:cubicBezTo>
                    <a:pt x="976" y="990"/>
                    <a:pt x="1048" y="764"/>
                    <a:pt x="1163" y="564"/>
                  </a:cubicBezTo>
                  <a:lnTo>
                    <a:pt x="191" y="0"/>
                  </a:lnTo>
                  <a:close/>
                  <a:moveTo>
                    <a:pt x="1156" y="27161"/>
                  </a:moveTo>
                  <a:cubicBezTo>
                    <a:pt x="1156" y="27161"/>
                    <a:pt x="1157" y="27161"/>
                    <a:pt x="1157" y="27161"/>
                  </a:cubicBezTo>
                  <a:lnTo>
                    <a:pt x="1157" y="27161"/>
                  </a:lnTo>
                  <a:cubicBezTo>
                    <a:pt x="1157" y="27161"/>
                    <a:pt x="1157" y="27161"/>
                    <a:pt x="1157" y="27161"/>
                  </a:cubicBezTo>
                  <a:close/>
                  <a:moveTo>
                    <a:pt x="1157" y="27161"/>
                  </a:moveTo>
                  <a:cubicBezTo>
                    <a:pt x="1158" y="27162"/>
                    <a:pt x="1161" y="27165"/>
                    <a:pt x="1163" y="27165"/>
                  </a:cubicBezTo>
                  <a:cubicBezTo>
                    <a:pt x="1161" y="27163"/>
                    <a:pt x="1159" y="27162"/>
                    <a:pt x="1157" y="271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3802796" y="1267774"/>
              <a:ext cx="473411" cy="579870"/>
            </a:xfrm>
            <a:custGeom>
              <a:avLst/>
              <a:gdLst/>
              <a:ahLst/>
              <a:cxnLst/>
              <a:rect l="l" t="t" r="r" b="b"/>
              <a:pathLst>
                <a:path w="9752" h="11945" extrusionOk="0">
                  <a:moveTo>
                    <a:pt x="9466" y="0"/>
                  </a:moveTo>
                  <a:cubicBezTo>
                    <a:pt x="9396" y="0"/>
                    <a:pt x="9316" y="24"/>
                    <a:pt x="9233" y="72"/>
                  </a:cubicBezTo>
                  <a:lnTo>
                    <a:pt x="520" y="5117"/>
                  </a:lnTo>
                  <a:cubicBezTo>
                    <a:pt x="233" y="5284"/>
                    <a:pt x="0" y="5687"/>
                    <a:pt x="0" y="6018"/>
                  </a:cubicBezTo>
                  <a:lnTo>
                    <a:pt x="0" y="11575"/>
                  </a:lnTo>
                  <a:cubicBezTo>
                    <a:pt x="0" y="11809"/>
                    <a:pt x="117" y="11944"/>
                    <a:pt x="288" y="11944"/>
                  </a:cubicBezTo>
                  <a:cubicBezTo>
                    <a:pt x="358" y="11944"/>
                    <a:pt x="436" y="11922"/>
                    <a:pt x="520" y="11874"/>
                  </a:cubicBezTo>
                  <a:lnTo>
                    <a:pt x="9233" y="6827"/>
                  </a:lnTo>
                  <a:cubicBezTo>
                    <a:pt x="9519" y="6660"/>
                    <a:pt x="9752" y="6257"/>
                    <a:pt x="9752" y="5926"/>
                  </a:cubicBezTo>
                  <a:lnTo>
                    <a:pt x="9752" y="373"/>
                  </a:lnTo>
                  <a:cubicBezTo>
                    <a:pt x="9752" y="136"/>
                    <a:pt x="9635" y="0"/>
                    <a:pt x="9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3802796" y="1650289"/>
              <a:ext cx="473411" cy="306125"/>
            </a:xfrm>
            <a:custGeom>
              <a:avLst/>
              <a:gdLst/>
              <a:ahLst/>
              <a:cxnLst/>
              <a:rect l="l" t="t" r="r" b="b"/>
              <a:pathLst>
                <a:path w="9752" h="6306" extrusionOk="0">
                  <a:moveTo>
                    <a:pt x="9478" y="0"/>
                  </a:moveTo>
                  <a:cubicBezTo>
                    <a:pt x="9405" y="0"/>
                    <a:pt x="9321" y="25"/>
                    <a:pt x="9233" y="76"/>
                  </a:cubicBezTo>
                  <a:lnTo>
                    <a:pt x="520" y="5103"/>
                  </a:lnTo>
                  <a:cubicBezTo>
                    <a:pt x="233" y="5271"/>
                    <a:pt x="0" y="5656"/>
                    <a:pt x="0" y="5968"/>
                  </a:cubicBezTo>
                  <a:cubicBezTo>
                    <a:pt x="0" y="6182"/>
                    <a:pt x="112" y="6306"/>
                    <a:pt x="275" y="6306"/>
                  </a:cubicBezTo>
                  <a:cubicBezTo>
                    <a:pt x="348" y="6306"/>
                    <a:pt x="431" y="6281"/>
                    <a:pt x="520" y="6230"/>
                  </a:cubicBezTo>
                  <a:lnTo>
                    <a:pt x="9233" y="1200"/>
                  </a:lnTo>
                  <a:cubicBezTo>
                    <a:pt x="9519" y="1036"/>
                    <a:pt x="9752" y="650"/>
                    <a:pt x="9752" y="339"/>
                  </a:cubicBezTo>
                  <a:cubicBezTo>
                    <a:pt x="9752" y="122"/>
                    <a:pt x="9641"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3802796" y="1759558"/>
              <a:ext cx="473411" cy="306222"/>
            </a:xfrm>
            <a:custGeom>
              <a:avLst/>
              <a:gdLst/>
              <a:ahLst/>
              <a:cxnLst/>
              <a:rect l="l" t="t" r="r" b="b"/>
              <a:pathLst>
                <a:path w="9752" h="6308" extrusionOk="0">
                  <a:moveTo>
                    <a:pt x="9476" y="0"/>
                  </a:moveTo>
                  <a:cubicBezTo>
                    <a:pt x="9404" y="0"/>
                    <a:pt x="9321" y="24"/>
                    <a:pt x="9233" y="75"/>
                  </a:cubicBezTo>
                  <a:lnTo>
                    <a:pt x="520" y="5105"/>
                  </a:lnTo>
                  <a:cubicBezTo>
                    <a:pt x="233" y="5273"/>
                    <a:pt x="0" y="5658"/>
                    <a:pt x="0" y="5969"/>
                  </a:cubicBezTo>
                  <a:cubicBezTo>
                    <a:pt x="0" y="6184"/>
                    <a:pt x="112" y="6307"/>
                    <a:pt x="275" y="6307"/>
                  </a:cubicBezTo>
                  <a:cubicBezTo>
                    <a:pt x="348" y="6307"/>
                    <a:pt x="431" y="6283"/>
                    <a:pt x="520" y="6231"/>
                  </a:cubicBezTo>
                  <a:lnTo>
                    <a:pt x="9233" y="1201"/>
                  </a:lnTo>
                  <a:cubicBezTo>
                    <a:pt x="9519" y="1037"/>
                    <a:pt x="9752" y="651"/>
                    <a:pt x="9752" y="338"/>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3802796" y="1868925"/>
              <a:ext cx="473411" cy="306222"/>
            </a:xfrm>
            <a:custGeom>
              <a:avLst/>
              <a:gdLst/>
              <a:ahLst/>
              <a:cxnLst/>
              <a:rect l="l" t="t" r="r" b="b"/>
              <a:pathLst>
                <a:path w="9752" h="6308" extrusionOk="0">
                  <a:moveTo>
                    <a:pt x="9476" y="0"/>
                  </a:moveTo>
                  <a:cubicBezTo>
                    <a:pt x="9404" y="0"/>
                    <a:pt x="9321" y="24"/>
                    <a:pt x="9233" y="74"/>
                  </a:cubicBezTo>
                  <a:lnTo>
                    <a:pt x="520" y="5105"/>
                  </a:lnTo>
                  <a:cubicBezTo>
                    <a:pt x="233" y="5272"/>
                    <a:pt x="0" y="5657"/>
                    <a:pt x="0" y="5969"/>
                  </a:cubicBezTo>
                  <a:cubicBezTo>
                    <a:pt x="0" y="6184"/>
                    <a:pt x="112" y="6307"/>
                    <a:pt x="275" y="6307"/>
                  </a:cubicBezTo>
                  <a:cubicBezTo>
                    <a:pt x="348" y="6307"/>
                    <a:pt x="431" y="6283"/>
                    <a:pt x="520" y="6231"/>
                  </a:cubicBezTo>
                  <a:lnTo>
                    <a:pt x="9233" y="1201"/>
                  </a:lnTo>
                  <a:cubicBezTo>
                    <a:pt x="9519" y="1037"/>
                    <a:pt x="9752" y="648"/>
                    <a:pt x="9752" y="337"/>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3802796" y="1978242"/>
              <a:ext cx="473411" cy="306222"/>
            </a:xfrm>
            <a:custGeom>
              <a:avLst/>
              <a:gdLst/>
              <a:ahLst/>
              <a:cxnLst/>
              <a:rect l="l" t="t" r="r" b="b"/>
              <a:pathLst>
                <a:path w="9752" h="6308" extrusionOk="0">
                  <a:moveTo>
                    <a:pt x="9476" y="1"/>
                  </a:moveTo>
                  <a:cubicBezTo>
                    <a:pt x="9404" y="1"/>
                    <a:pt x="9321" y="25"/>
                    <a:pt x="9233" y="75"/>
                  </a:cubicBezTo>
                  <a:lnTo>
                    <a:pt x="520" y="5105"/>
                  </a:lnTo>
                  <a:cubicBezTo>
                    <a:pt x="233" y="5273"/>
                    <a:pt x="0" y="5658"/>
                    <a:pt x="0" y="5969"/>
                  </a:cubicBezTo>
                  <a:cubicBezTo>
                    <a:pt x="0" y="6184"/>
                    <a:pt x="112" y="6308"/>
                    <a:pt x="275" y="6308"/>
                  </a:cubicBezTo>
                  <a:cubicBezTo>
                    <a:pt x="348" y="6308"/>
                    <a:pt x="431" y="6283"/>
                    <a:pt x="520" y="6231"/>
                  </a:cubicBezTo>
                  <a:lnTo>
                    <a:pt x="9233" y="1201"/>
                  </a:lnTo>
                  <a:cubicBezTo>
                    <a:pt x="9519" y="1034"/>
                    <a:pt x="9752" y="648"/>
                    <a:pt x="9752" y="338"/>
                  </a:cubicBezTo>
                  <a:cubicBezTo>
                    <a:pt x="9752" y="122"/>
                    <a:pt x="9640" y="1"/>
                    <a:pt x="9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3802796" y="2306196"/>
              <a:ext cx="94663" cy="87624"/>
            </a:xfrm>
            <a:custGeom>
              <a:avLst/>
              <a:gdLst/>
              <a:ahLst/>
              <a:cxnLst/>
              <a:rect l="l" t="t" r="r" b="b"/>
              <a:pathLst>
                <a:path w="1950" h="1805" extrusionOk="0">
                  <a:moveTo>
                    <a:pt x="1675" y="1"/>
                  </a:moveTo>
                  <a:cubicBezTo>
                    <a:pt x="1602" y="1"/>
                    <a:pt x="1519" y="25"/>
                    <a:pt x="1430" y="77"/>
                  </a:cubicBezTo>
                  <a:lnTo>
                    <a:pt x="520" y="602"/>
                  </a:lnTo>
                  <a:cubicBezTo>
                    <a:pt x="233" y="770"/>
                    <a:pt x="0" y="1155"/>
                    <a:pt x="0" y="1466"/>
                  </a:cubicBezTo>
                  <a:cubicBezTo>
                    <a:pt x="0" y="1681"/>
                    <a:pt x="112" y="1804"/>
                    <a:pt x="275" y="1804"/>
                  </a:cubicBezTo>
                  <a:cubicBezTo>
                    <a:pt x="348" y="1804"/>
                    <a:pt x="431" y="1780"/>
                    <a:pt x="520" y="1728"/>
                  </a:cubicBezTo>
                  <a:lnTo>
                    <a:pt x="1430" y="1203"/>
                  </a:lnTo>
                  <a:cubicBezTo>
                    <a:pt x="1717" y="1036"/>
                    <a:pt x="1950" y="650"/>
                    <a:pt x="1950" y="340"/>
                  </a:cubicBezTo>
                  <a:cubicBezTo>
                    <a:pt x="1950" y="124"/>
                    <a:pt x="1838" y="1"/>
                    <a:pt x="1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3961677" y="2087609"/>
              <a:ext cx="314523" cy="214666"/>
            </a:xfrm>
            <a:custGeom>
              <a:avLst/>
              <a:gdLst/>
              <a:ahLst/>
              <a:cxnLst/>
              <a:rect l="l" t="t" r="r" b="b"/>
              <a:pathLst>
                <a:path w="6479" h="4422" extrusionOk="0">
                  <a:moveTo>
                    <a:pt x="6203" y="0"/>
                  </a:moveTo>
                  <a:cubicBezTo>
                    <a:pt x="6131" y="0"/>
                    <a:pt x="6048" y="24"/>
                    <a:pt x="5960" y="75"/>
                  </a:cubicBezTo>
                  <a:lnTo>
                    <a:pt x="520" y="3221"/>
                  </a:lnTo>
                  <a:cubicBezTo>
                    <a:pt x="233" y="3389"/>
                    <a:pt x="0" y="3774"/>
                    <a:pt x="0" y="4085"/>
                  </a:cubicBezTo>
                  <a:cubicBezTo>
                    <a:pt x="0" y="4300"/>
                    <a:pt x="112" y="4421"/>
                    <a:pt x="276" y="4421"/>
                  </a:cubicBezTo>
                  <a:cubicBezTo>
                    <a:pt x="349" y="4421"/>
                    <a:pt x="432" y="4397"/>
                    <a:pt x="520" y="4347"/>
                  </a:cubicBezTo>
                  <a:lnTo>
                    <a:pt x="5960" y="1201"/>
                  </a:lnTo>
                  <a:cubicBezTo>
                    <a:pt x="6246" y="1037"/>
                    <a:pt x="6479" y="648"/>
                    <a:pt x="6479" y="337"/>
                  </a:cubicBezTo>
                  <a:cubicBezTo>
                    <a:pt x="6479" y="122"/>
                    <a:pt x="6367" y="0"/>
                    <a:pt x="6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3802796" y="2415562"/>
              <a:ext cx="94663" cy="87478"/>
            </a:xfrm>
            <a:custGeom>
              <a:avLst/>
              <a:gdLst/>
              <a:ahLst/>
              <a:cxnLst/>
              <a:rect l="l" t="t" r="r" b="b"/>
              <a:pathLst>
                <a:path w="1950" h="1802" extrusionOk="0">
                  <a:moveTo>
                    <a:pt x="1675" y="0"/>
                  </a:moveTo>
                  <a:cubicBezTo>
                    <a:pt x="1602" y="0"/>
                    <a:pt x="1519" y="25"/>
                    <a:pt x="1430" y="76"/>
                  </a:cubicBezTo>
                  <a:lnTo>
                    <a:pt x="520" y="601"/>
                  </a:lnTo>
                  <a:cubicBezTo>
                    <a:pt x="233" y="769"/>
                    <a:pt x="0" y="1154"/>
                    <a:pt x="0" y="1465"/>
                  </a:cubicBezTo>
                  <a:cubicBezTo>
                    <a:pt x="0" y="1680"/>
                    <a:pt x="112" y="1802"/>
                    <a:pt x="276" y="1802"/>
                  </a:cubicBezTo>
                  <a:cubicBezTo>
                    <a:pt x="348" y="1802"/>
                    <a:pt x="431" y="1778"/>
                    <a:pt x="520" y="1728"/>
                  </a:cubicBezTo>
                  <a:lnTo>
                    <a:pt x="1430" y="1203"/>
                  </a:lnTo>
                  <a:cubicBezTo>
                    <a:pt x="1717" y="1035"/>
                    <a:pt x="1950" y="650"/>
                    <a:pt x="1950" y="339"/>
                  </a:cubicBezTo>
                  <a:cubicBezTo>
                    <a:pt x="1950" y="124"/>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3961677" y="2196878"/>
              <a:ext cx="314523" cy="214715"/>
            </a:xfrm>
            <a:custGeom>
              <a:avLst/>
              <a:gdLst/>
              <a:ahLst/>
              <a:cxnLst/>
              <a:rect l="l" t="t" r="r" b="b"/>
              <a:pathLst>
                <a:path w="6479" h="4423" extrusionOk="0">
                  <a:moveTo>
                    <a:pt x="6204" y="0"/>
                  </a:moveTo>
                  <a:cubicBezTo>
                    <a:pt x="6131" y="0"/>
                    <a:pt x="6048" y="25"/>
                    <a:pt x="5960" y="76"/>
                  </a:cubicBezTo>
                  <a:lnTo>
                    <a:pt x="520" y="3222"/>
                  </a:lnTo>
                  <a:cubicBezTo>
                    <a:pt x="233" y="3386"/>
                    <a:pt x="0" y="3775"/>
                    <a:pt x="0" y="4086"/>
                  </a:cubicBezTo>
                  <a:cubicBezTo>
                    <a:pt x="0" y="4301"/>
                    <a:pt x="112" y="4423"/>
                    <a:pt x="276" y="4423"/>
                  </a:cubicBezTo>
                  <a:cubicBezTo>
                    <a:pt x="349" y="4423"/>
                    <a:pt x="432" y="4399"/>
                    <a:pt x="520" y="4349"/>
                  </a:cubicBezTo>
                  <a:lnTo>
                    <a:pt x="5960" y="1202"/>
                  </a:lnTo>
                  <a:cubicBezTo>
                    <a:pt x="6246" y="1035"/>
                    <a:pt x="6479" y="649"/>
                    <a:pt x="6479" y="339"/>
                  </a:cubicBezTo>
                  <a:cubicBezTo>
                    <a:pt x="6479" y="124"/>
                    <a:pt x="6367" y="0"/>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3802796" y="2524928"/>
              <a:ext cx="94663" cy="87478"/>
            </a:xfrm>
            <a:custGeom>
              <a:avLst/>
              <a:gdLst/>
              <a:ahLst/>
              <a:cxnLst/>
              <a:rect l="l" t="t" r="r" b="b"/>
              <a:pathLst>
                <a:path w="1950" h="1802" extrusionOk="0">
                  <a:moveTo>
                    <a:pt x="1675" y="0"/>
                  </a:moveTo>
                  <a:cubicBezTo>
                    <a:pt x="1602" y="0"/>
                    <a:pt x="1519" y="24"/>
                    <a:pt x="1430" y="76"/>
                  </a:cubicBezTo>
                  <a:lnTo>
                    <a:pt x="520" y="601"/>
                  </a:lnTo>
                  <a:cubicBezTo>
                    <a:pt x="233" y="765"/>
                    <a:pt x="0" y="1154"/>
                    <a:pt x="0" y="1465"/>
                  </a:cubicBezTo>
                  <a:cubicBezTo>
                    <a:pt x="0" y="1680"/>
                    <a:pt x="112" y="1801"/>
                    <a:pt x="276" y="1801"/>
                  </a:cubicBezTo>
                  <a:cubicBezTo>
                    <a:pt x="348" y="1801"/>
                    <a:pt x="431" y="1778"/>
                    <a:pt x="520" y="1727"/>
                  </a:cubicBezTo>
                  <a:lnTo>
                    <a:pt x="1430" y="1202"/>
                  </a:lnTo>
                  <a:cubicBezTo>
                    <a:pt x="1717" y="1035"/>
                    <a:pt x="1950" y="649"/>
                    <a:pt x="1950" y="339"/>
                  </a:cubicBezTo>
                  <a:cubicBezTo>
                    <a:pt x="1950" y="123"/>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3961677" y="2306196"/>
              <a:ext cx="314523" cy="214763"/>
            </a:xfrm>
            <a:custGeom>
              <a:avLst/>
              <a:gdLst/>
              <a:ahLst/>
              <a:cxnLst/>
              <a:rect l="l" t="t" r="r" b="b"/>
              <a:pathLst>
                <a:path w="6479" h="4424" extrusionOk="0">
                  <a:moveTo>
                    <a:pt x="6204" y="1"/>
                  </a:moveTo>
                  <a:cubicBezTo>
                    <a:pt x="6131" y="1"/>
                    <a:pt x="6048" y="25"/>
                    <a:pt x="5960" y="77"/>
                  </a:cubicBezTo>
                  <a:lnTo>
                    <a:pt x="520" y="3223"/>
                  </a:lnTo>
                  <a:cubicBezTo>
                    <a:pt x="233" y="3387"/>
                    <a:pt x="0" y="3776"/>
                    <a:pt x="0" y="4087"/>
                  </a:cubicBezTo>
                  <a:cubicBezTo>
                    <a:pt x="0" y="4302"/>
                    <a:pt x="112" y="4424"/>
                    <a:pt x="276" y="4424"/>
                  </a:cubicBezTo>
                  <a:cubicBezTo>
                    <a:pt x="349" y="4424"/>
                    <a:pt x="432" y="4400"/>
                    <a:pt x="520" y="4349"/>
                  </a:cubicBezTo>
                  <a:lnTo>
                    <a:pt x="5960" y="1203"/>
                  </a:lnTo>
                  <a:cubicBezTo>
                    <a:pt x="6246" y="1036"/>
                    <a:pt x="6479" y="650"/>
                    <a:pt x="6479" y="340"/>
                  </a:cubicBezTo>
                  <a:cubicBezTo>
                    <a:pt x="6479" y="124"/>
                    <a:pt x="6367" y="1"/>
                    <a:pt x="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4785745" y="1839217"/>
              <a:ext cx="162092" cy="238696"/>
            </a:xfrm>
            <a:custGeom>
              <a:avLst/>
              <a:gdLst/>
              <a:ahLst/>
              <a:cxnLst/>
              <a:rect l="l" t="t" r="r" b="b"/>
              <a:pathLst>
                <a:path w="3339" h="4917" extrusionOk="0">
                  <a:moveTo>
                    <a:pt x="3296" y="1"/>
                  </a:moveTo>
                  <a:cubicBezTo>
                    <a:pt x="3289" y="1"/>
                    <a:pt x="3282" y="3"/>
                    <a:pt x="3274" y="7"/>
                  </a:cubicBezTo>
                  <a:lnTo>
                    <a:pt x="65" y="1857"/>
                  </a:lnTo>
                  <a:cubicBezTo>
                    <a:pt x="29" y="1881"/>
                    <a:pt x="1" y="1942"/>
                    <a:pt x="1" y="2000"/>
                  </a:cubicBezTo>
                  <a:lnTo>
                    <a:pt x="1" y="4843"/>
                  </a:lnTo>
                  <a:cubicBezTo>
                    <a:pt x="1" y="4888"/>
                    <a:pt x="17" y="4916"/>
                    <a:pt x="41" y="4916"/>
                  </a:cubicBezTo>
                  <a:cubicBezTo>
                    <a:pt x="49" y="4916"/>
                    <a:pt x="57" y="4914"/>
                    <a:pt x="65" y="4908"/>
                  </a:cubicBezTo>
                  <a:lnTo>
                    <a:pt x="3274" y="3059"/>
                  </a:lnTo>
                  <a:cubicBezTo>
                    <a:pt x="3308" y="3038"/>
                    <a:pt x="3339" y="2973"/>
                    <a:pt x="3339" y="2915"/>
                  </a:cubicBezTo>
                  <a:lnTo>
                    <a:pt x="3339" y="72"/>
                  </a:lnTo>
                  <a:cubicBezTo>
                    <a:pt x="3339" y="27"/>
                    <a:pt x="3320" y="1"/>
                    <a:pt x="3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4832831" y="1839362"/>
              <a:ext cx="67963" cy="72284"/>
            </a:xfrm>
            <a:custGeom>
              <a:avLst/>
              <a:gdLst/>
              <a:ahLst/>
              <a:cxnLst/>
              <a:rect l="l" t="t" r="r" b="b"/>
              <a:pathLst>
                <a:path w="1400" h="1489" extrusionOk="0">
                  <a:moveTo>
                    <a:pt x="1355" y="1"/>
                  </a:moveTo>
                  <a:cubicBezTo>
                    <a:pt x="1348" y="1"/>
                    <a:pt x="1340" y="3"/>
                    <a:pt x="1332" y="8"/>
                  </a:cubicBezTo>
                  <a:lnTo>
                    <a:pt x="69" y="737"/>
                  </a:lnTo>
                  <a:cubicBezTo>
                    <a:pt x="31" y="758"/>
                    <a:pt x="1" y="823"/>
                    <a:pt x="1" y="881"/>
                  </a:cubicBezTo>
                  <a:lnTo>
                    <a:pt x="1" y="1417"/>
                  </a:lnTo>
                  <a:cubicBezTo>
                    <a:pt x="1" y="1462"/>
                    <a:pt x="19" y="1489"/>
                    <a:pt x="45" y="1489"/>
                  </a:cubicBezTo>
                  <a:cubicBezTo>
                    <a:pt x="52" y="1489"/>
                    <a:pt x="60" y="1487"/>
                    <a:pt x="69" y="1482"/>
                  </a:cubicBezTo>
                  <a:cubicBezTo>
                    <a:pt x="106" y="1462"/>
                    <a:pt x="136" y="1397"/>
                    <a:pt x="136" y="1339"/>
                  </a:cubicBezTo>
                  <a:lnTo>
                    <a:pt x="136" y="905"/>
                  </a:lnTo>
                  <a:lnTo>
                    <a:pt x="1263" y="257"/>
                  </a:lnTo>
                  <a:lnTo>
                    <a:pt x="1263" y="687"/>
                  </a:lnTo>
                  <a:cubicBezTo>
                    <a:pt x="1263" y="731"/>
                    <a:pt x="1281" y="759"/>
                    <a:pt x="1307" y="759"/>
                  </a:cubicBezTo>
                  <a:cubicBezTo>
                    <a:pt x="1314" y="759"/>
                    <a:pt x="1323" y="757"/>
                    <a:pt x="1332" y="751"/>
                  </a:cubicBezTo>
                  <a:cubicBezTo>
                    <a:pt x="1368" y="731"/>
                    <a:pt x="1400" y="666"/>
                    <a:pt x="1400" y="611"/>
                  </a:cubicBezTo>
                  <a:lnTo>
                    <a:pt x="1400" y="72"/>
                  </a:lnTo>
                  <a:cubicBezTo>
                    <a:pt x="1400" y="27"/>
                    <a:pt x="1381" y="1"/>
                    <a:pt x="13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4832831" y="1827761"/>
              <a:ext cx="67963" cy="57866"/>
            </a:xfrm>
            <a:custGeom>
              <a:avLst/>
              <a:gdLst/>
              <a:ahLst/>
              <a:cxnLst/>
              <a:rect l="l" t="t" r="r" b="b"/>
              <a:pathLst>
                <a:path w="1400" h="1192" extrusionOk="0">
                  <a:moveTo>
                    <a:pt x="1355" y="1"/>
                  </a:moveTo>
                  <a:cubicBezTo>
                    <a:pt x="1348" y="1"/>
                    <a:pt x="1340" y="3"/>
                    <a:pt x="1332" y="7"/>
                  </a:cubicBezTo>
                  <a:lnTo>
                    <a:pt x="69" y="738"/>
                  </a:lnTo>
                  <a:cubicBezTo>
                    <a:pt x="31" y="759"/>
                    <a:pt x="1" y="823"/>
                    <a:pt x="1" y="881"/>
                  </a:cubicBezTo>
                  <a:lnTo>
                    <a:pt x="1" y="1120"/>
                  </a:lnTo>
                  <a:cubicBezTo>
                    <a:pt x="1" y="1163"/>
                    <a:pt x="19" y="1192"/>
                    <a:pt x="46" y="1192"/>
                  </a:cubicBezTo>
                  <a:cubicBezTo>
                    <a:pt x="53" y="1192"/>
                    <a:pt x="61" y="1190"/>
                    <a:pt x="69" y="1185"/>
                  </a:cubicBezTo>
                  <a:lnTo>
                    <a:pt x="1332" y="455"/>
                  </a:lnTo>
                  <a:cubicBezTo>
                    <a:pt x="1368" y="434"/>
                    <a:pt x="1400" y="369"/>
                    <a:pt x="1400" y="311"/>
                  </a:cubicBezTo>
                  <a:lnTo>
                    <a:pt x="1400" y="72"/>
                  </a:lnTo>
                  <a:cubicBezTo>
                    <a:pt x="1400" y="27"/>
                    <a:pt x="1381" y="1"/>
                    <a:pt x="1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4842103" y="1919943"/>
              <a:ext cx="49419" cy="41991"/>
            </a:xfrm>
            <a:custGeom>
              <a:avLst/>
              <a:gdLst/>
              <a:ahLst/>
              <a:cxnLst/>
              <a:rect l="l" t="t" r="r" b="b"/>
              <a:pathLst>
                <a:path w="1018" h="865" extrusionOk="0">
                  <a:moveTo>
                    <a:pt x="984" y="1"/>
                  </a:moveTo>
                  <a:cubicBezTo>
                    <a:pt x="978" y="1"/>
                    <a:pt x="972" y="2"/>
                    <a:pt x="966" y="6"/>
                  </a:cubicBezTo>
                  <a:lnTo>
                    <a:pt x="51" y="535"/>
                  </a:lnTo>
                  <a:cubicBezTo>
                    <a:pt x="24" y="552"/>
                    <a:pt x="0" y="597"/>
                    <a:pt x="0" y="638"/>
                  </a:cubicBezTo>
                  <a:lnTo>
                    <a:pt x="0" y="812"/>
                  </a:lnTo>
                  <a:cubicBezTo>
                    <a:pt x="0" y="843"/>
                    <a:pt x="15" y="865"/>
                    <a:pt x="34" y="865"/>
                  </a:cubicBezTo>
                  <a:cubicBezTo>
                    <a:pt x="39" y="865"/>
                    <a:pt x="45" y="863"/>
                    <a:pt x="51" y="859"/>
                  </a:cubicBezTo>
                  <a:lnTo>
                    <a:pt x="966" y="331"/>
                  </a:lnTo>
                  <a:cubicBezTo>
                    <a:pt x="993" y="313"/>
                    <a:pt x="1018" y="269"/>
                    <a:pt x="1018" y="228"/>
                  </a:cubicBezTo>
                  <a:lnTo>
                    <a:pt x="1018" y="54"/>
                  </a:lnTo>
                  <a:cubicBezTo>
                    <a:pt x="1018" y="22"/>
                    <a:pt x="1003" y="1"/>
                    <a:pt x="98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4810744" y="1303162"/>
              <a:ext cx="52283" cy="85973"/>
            </a:xfrm>
            <a:custGeom>
              <a:avLst/>
              <a:gdLst/>
              <a:ahLst/>
              <a:cxnLst/>
              <a:rect l="l" t="t" r="r" b="b"/>
              <a:pathLst>
                <a:path w="1077" h="1771" extrusionOk="0">
                  <a:moveTo>
                    <a:pt x="726" y="1"/>
                  </a:moveTo>
                  <a:cubicBezTo>
                    <a:pt x="667" y="1"/>
                    <a:pt x="604" y="19"/>
                    <a:pt x="537" y="57"/>
                  </a:cubicBezTo>
                  <a:cubicBezTo>
                    <a:pt x="240" y="231"/>
                    <a:pt x="1" y="739"/>
                    <a:pt x="1" y="1196"/>
                  </a:cubicBezTo>
                  <a:cubicBezTo>
                    <a:pt x="1" y="1551"/>
                    <a:pt x="144" y="1770"/>
                    <a:pt x="347" y="1770"/>
                  </a:cubicBezTo>
                  <a:cubicBezTo>
                    <a:pt x="406" y="1770"/>
                    <a:pt x="470" y="1752"/>
                    <a:pt x="537" y="1712"/>
                  </a:cubicBezTo>
                  <a:cubicBezTo>
                    <a:pt x="834" y="1541"/>
                    <a:pt x="1076" y="1033"/>
                    <a:pt x="1076" y="575"/>
                  </a:cubicBezTo>
                  <a:cubicBezTo>
                    <a:pt x="1076" y="220"/>
                    <a:pt x="930" y="1"/>
                    <a:pt x="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4873753" y="1236707"/>
              <a:ext cx="52234" cy="85876"/>
            </a:xfrm>
            <a:custGeom>
              <a:avLst/>
              <a:gdLst/>
              <a:ahLst/>
              <a:cxnLst/>
              <a:rect l="l" t="t" r="r" b="b"/>
              <a:pathLst>
                <a:path w="1076" h="1769" extrusionOk="0">
                  <a:moveTo>
                    <a:pt x="729" y="1"/>
                  </a:moveTo>
                  <a:cubicBezTo>
                    <a:pt x="670" y="1"/>
                    <a:pt x="606" y="19"/>
                    <a:pt x="539" y="57"/>
                  </a:cubicBezTo>
                  <a:cubicBezTo>
                    <a:pt x="243" y="228"/>
                    <a:pt x="0" y="736"/>
                    <a:pt x="0" y="1193"/>
                  </a:cubicBezTo>
                  <a:cubicBezTo>
                    <a:pt x="0" y="1549"/>
                    <a:pt x="147" y="1769"/>
                    <a:pt x="351" y="1769"/>
                  </a:cubicBezTo>
                  <a:cubicBezTo>
                    <a:pt x="410" y="1769"/>
                    <a:pt x="473" y="1751"/>
                    <a:pt x="539" y="1713"/>
                  </a:cubicBezTo>
                  <a:cubicBezTo>
                    <a:pt x="837" y="1541"/>
                    <a:pt x="1075" y="1029"/>
                    <a:pt x="1075" y="572"/>
                  </a:cubicBezTo>
                  <a:cubicBezTo>
                    <a:pt x="1075" y="218"/>
                    <a:pt x="932" y="1"/>
                    <a:pt x="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2404319" y="3380150"/>
              <a:ext cx="143208" cy="192578"/>
            </a:xfrm>
            <a:custGeom>
              <a:avLst/>
              <a:gdLst/>
              <a:ahLst/>
              <a:cxnLst/>
              <a:rect l="l" t="t" r="r" b="b"/>
              <a:pathLst>
                <a:path w="2950" h="3967" extrusionOk="0">
                  <a:moveTo>
                    <a:pt x="2950" y="0"/>
                  </a:moveTo>
                  <a:cubicBezTo>
                    <a:pt x="1619" y="766"/>
                    <a:pt x="738" y="1695"/>
                    <a:pt x="307" y="2677"/>
                  </a:cubicBezTo>
                  <a:lnTo>
                    <a:pt x="307" y="2677"/>
                  </a:lnTo>
                  <a:cubicBezTo>
                    <a:pt x="739" y="1695"/>
                    <a:pt x="1621" y="766"/>
                    <a:pt x="2950" y="0"/>
                  </a:cubicBezTo>
                  <a:close/>
                  <a:moveTo>
                    <a:pt x="307" y="2677"/>
                  </a:moveTo>
                  <a:lnTo>
                    <a:pt x="307" y="2677"/>
                  </a:lnTo>
                  <a:cubicBezTo>
                    <a:pt x="229" y="2855"/>
                    <a:pt x="165" y="3034"/>
                    <a:pt x="116" y="3215"/>
                  </a:cubicBezTo>
                  <a:cubicBezTo>
                    <a:pt x="114" y="3226"/>
                    <a:pt x="111" y="3237"/>
                    <a:pt x="109" y="3248"/>
                  </a:cubicBezTo>
                  <a:lnTo>
                    <a:pt x="109" y="3248"/>
                  </a:lnTo>
                  <a:cubicBezTo>
                    <a:pt x="158" y="3056"/>
                    <a:pt x="224" y="2865"/>
                    <a:pt x="307" y="2677"/>
                  </a:cubicBezTo>
                  <a:close/>
                  <a:moveTo>
                    <a:pt x="109" y="3248"/>
                  </a:moveTo>
                  <a:cubicBezTo>
                    <a:pt x="93" y="3309"/>
                    <a:pt x="79" y="3371"/>
                    <a:pt x="66" y="3433"/>
                  </a:cubicBezTo>
                  <a:lnTo>
                    <a:pt x="66" y="3433"/>
                  </a:lnTo>
                  <a:cubicBezTo>
                    <a:pt x="78" y="3374"/>
                    <a:pt x="92" y="3315"/>
                    <a:pt x="107" y="3256"/>
                  </a:cubicBezTo>
                  <a:cubicBezTo>
                    <a:pt x="107" y="3253"/>
                    <a:pt x="108" y="3250"/>
                    <a:pt x="109" y="3248"/>
                  </a:cubicBezTo>
                  <a:close/>
                  <a:moveTo>
                    <a:pt x="66" y="3433"/>
                  </a:moveTo>
                  <a:lnTo>
                    <a:pt x="66" y="3433"/>
                  </a:lnTo>
                  <a:cubicBezTo>
                    <a:pt x="63" y="3446"/>
                    <a:pt x="61" y="3459"/>
                    <a:pt x="58" y="3471"/>
                  </a:cubicBezTo>
                  <a:cubicBezTo>
                    <a:pt x="56" y="3486"/>
                    <a:pt x="53" y="3500"/>
                    <a:pt x="50" y="3515"/>
                  </a:cubicBezTo>
                  <a:lnTo>
                    <a:pt x="50" y="3515"/>
                  </a:lnTo>
                  <a:cubicBezTo>
                    <a:pt x="55" y="3488"/>
                    <a:pt x="61" y="3460"/>
                    <a:pt x="66" y="3433"/>
                  </a:cubicBezTo>
                  <a:close/>
                  <a:moveTo>
                    <a:pt x="50" y="3515"/>
                  </a:moveTo>
                  <a:lnTo>
                    <a:pt x="50" y="3515"/>
                  </a:lnTo>
                  <a:cubicBezTo>
                    <a:pt x="34" y="3609"/>
                    <a:pt x="21" y="3704"/>
                    <a:pt x="12" y="3798"/>
                  </a:cubicBezTo>
                  <a:lnTo>
                    <a:pt x="12" y="3798"/>
                  </a:lnTo>
                  <a:cubicBezTo>
                    <a:pt x="21" y="3704"/>
                    <a:pt x="34" y="3609"/>
                    <a:pt x="50" y="3515"/>
                  </a:cubicBezTo>
                  <a:close/>
                  <a:moveTo>
                    <a:pt x="12" y="3798"/>
                  </a:moveTo>
                  <a:lnTo>
                    <a:pt x="12" y="3798"/>
                  </a:lnTo>
                  <a:cubicBezTo>
                    <a:pt x="7" y="3855"/>
                    <a:pt x="3" y="3911"/>
                    <a:pt x="1" y="3966"/>
                  </a:cubicBezTo>
                  <a:cubicBezTo>
                    <a:pt x="3" y="3910"/>
                    <a:pt x="7" y="3854"/>
                    <a:pt x="12" y="37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2893439" y="3646357"/>
              <a:ext cx="422973" cy="168597"/>
            </a:xfrm>
            <a:custGeom>
              <a:avLst/>
              <a:gdLst/>
              <a:ahLst/>
              <a:cxnLst/>
              <a:rect l="l" t="t" r="r" b="b"/>
              <a:pathLst>
                <a:path w="8713" h="3473" extrusionOk="0">
                  <a:moveTo>
                    <a:pt x="8713" y="1"/>
                  </a:moveTo>
                  <a:cubicBezTo>
                    <a:pt x="8688" y="44"/>
                    <a:pt x="8662" y="87"/>
                    <a:pt x="8634" y="129"/>
                  </a:cubicBezTo>
                  <a:lnTo>
                    <a:pt x="8634" y="129"/>
                  </a:lnTo>
                  <a:cubicBezTo>
                    <a:pt x="8662" y="87"/>
                    <a:pt x="8688" y="44"/>
                    <a:pt x="8713" y="1"/>
                  </a:cubicBezTo>
                  <a:close/>
                  <a:moveTo>
                    <a:pt x="8634" y="129"/>
                  </a:moveTo>
                  <a:lnTo>
                    <a:pt x="8634" y="129"/>
                  </a:lnTo>
                  <a:cubicBezTo>
                    <a:pt x="8252" y="724"/>
                    <a:pt x="7645" y="1286"/>
                    <a:pt x="6836" y="1782"/>
                  </a:cubicBezTo>
                  <a:cubicBezTo>
                    <a:pt x="6832" y="1786"/>
                    <a:pt x="6829" y="1786"/>
                    <a:pt x="6829" y="1786"/>
                  </a:cubicBezTo>
                  <a:cubicBezTo>
                    <a:pt x="6829" y="1787"/>
                    <a:pt x="6829" y="1787"/>
                    <a:pt x="6829" y="1788"/>
                  </a:cubicBezTo>
                  <a:lnTo>
                    <a:pt x="6829" y="1788"/>
                  </a:lnTo>
                  <a:cubicBezTo>
                    <a:pt x="7640" y="1292"/>
                    <a:pt x="8250" y="726"/>
                    <a:pt x="8634" y="129"/>
                  </a:cubicBezTo>
                  <a:close/>
                  <a:moveTo>
                    <a:pt x="6829" y="1788"/>
                  </a:moveTo>
                  <a:cubicBezTo>
                    <a:pt x="6828" y="1788"/>
                    <a:pt x="6826" y="1789"/>
                    <a:pt x="6825" y="1790"/>
                  </a:cubicBezTo>
                  <a:lnTo>
                    <a:pt x="6825" y="1790"/>
                  </a:lnTo>
                  <a:cubicBezTo>
                    <a:pt x="6826" y="1790"/>
                    <a:pt x="6826" y="1790"/>
                    <a:pt x="6826" y="1790"/>
                  </a:cubicBezTo>
                  <a:cubicBezTo>
                    <a:pt x="6826" y="1790"/>
                    <a:pt x="6828" y="1790"/>
                    <a:pt x="6829" y="1788"/>
                  </a:cubicBezTo>
                  <a:close/>
                  <a:moveTo>
                    <a:pt x="6825" y="1790"/>
                  </a:moveTo>
                  <a:cubicBezTo>
                    <a:pt x="6825" y="1790"/>
                    <a:pt x="6824" y="1790"/>
                    <a:pt x="6823" y="1791"/>
                  </a:cubicBezTo>
                  <a:lnTo>
                    <a:pt x="6823" y="1791"/>
                  </a:lnTo>
                  <a:cubicBezTo>
                    <a:pt x="6824" y="1791"/>
                    <a:pt x="6824" y="1790"/>
                    <a:pt x="6825" y="1790"/>
                  </a:cubicBezTo>
                  <a:close/>
                  <a:moveTo>
                    <a:pt x="6823" y="1791"/>
                  </a:moveTo>
                  <a:lnTo>
                    <a:pt x="6823" y="1791"/>
                  </a:lnTo>
                  <a:cubicBezTo>
                    <a:pt x="6822" y="1792"/>
                    <a:pt x="6821" y="1793"/>
                    <a:pt x="6819" y="1793"/>
                  </a:cubicBezTo>
                  <a:lnTo>
                    <a:pt x="6819" y="1793"/>
                  </a:lnTo>
                  <a:cubicBezTo>
                    <a:pt x="6820" y="1793"/>
                    <a:pt x="6821" y="1793"/>
                    <a:pt x="6823" y="1793"/>
                  </a:cubicBezTo>
                  <a:cubicBezTo>
                    <a:pt x="6823" y="1792"/>
                    <a:pt x="6823" y="1792"/>
                    <a:pt x="6823" y="1791"/>
                  </a:cubicBezTo>
                  <a:close/>
                  <a:moveTo>
                    <a:pt x="6819" y="1793"/>
                  </a:moveTo>
                  <a:lnTo>
                    <a:pt x="6819" y="1793"/>
                  </a:lnTo>
                  <a:cubicBezTo>
                    <a:pt x="6819" y="1794"/>
                    <a:pt x="6818" y="1794"/>
                    <a:pt x="6817" y="1795"/>
                  </a:cubicBezTo>
                  <a:lnTo>
                    <a:pt x="6817" y="1795"/>
                  </a:lnTo>
                  <a:cubicBezTo>
                    <a:pt x="6818" y="1794"/>
                    <a:pt x="6819" y="1794"/>
                    <a:pt x="6819" y="1793"/>
                  </a:cubicBezTo>
                  <a:close/>
                  <a:moveTo>
                    <a:pt x="6817" y="1795"/>
                  </a:moveTo>
                  <a:cubicBezTo>
                    <a:pt x="6816" y="1795"/>
                    <a:pt x="6815" y="1796"/>
                    <a:pt x="6815" y="1796"/>
                  </a:cubicBezTo>
                  <a:lnTo>
                    <a:pt x="6815" y="1796"/>
                  </a:lnTo>
                  <a:cubicBezTo>
                    <a:pt x="6816" y="1796"/>
                    <a:pt x="6817" y="1795"/>
                    <a:pt x="6817" y="1795"/>
                  </a:cubicBezTo>
                  <a:close/>
                  <a:moveTo>
                    <a:pt x="6812" y="1796"/>
                  </a:moveTo>
                  <a:lnTo>
                    <a:pt x="6808" y="1800"/>
                  </a:lnTo>
                  <a:lnTo>
                    <a:pt x="6808" y="1800"/>
                  </a:lnTo>
                  <a:cubicBezTo>
                    <a:pt x="6810" y="1799"/>
                    <a:pt x="6812" y="1798"/>
                    <a:pt x="6815" y="1796"/>
                  </a:cubicBezTo>
                  <a:close/>
                  <a:moveTo>
                    <a:pt x="6808" y="1800"/>
                  </a:moveTo>
                  <a:cubicBezTo>
                    <a:pt x="6806" y="1801"/>
                    <a:pt x="6805" y="1802"/>
                    <a:pt x="6804" y="1803"/>
                  </a:cubicBezTo>
                  <a:lnTo>
                    <a:pt x="6805" y="1803"/>
                  </a:lnTo>
                  <a:lnTo>
                    <a:pt x="6808" y="1800"/>
                  </a:lnTo>
                  <a:close/>
                  <a:moveTo>
                    <a:pt x="6802" y="1803"/>
                  </a:moveTo>
                  <a:cubicBezTo>
                    <a:pt x="6802" y="1803"/>
                    <a:pt x="6799" y="1806"/>
                    <a:pt x="6795" y="1806"/>
                  </a:cubicBezTo>
                  <a:lnTo>
                    <a:pt x="6795" y="1808"/>
                  </a:lnTo>
                  <a:lnTo>
                    <a:pt x="6795" y="1808"/>
                  </a:lnTo>
                  <a:cubicBezTo>
                    <a:pt x="6798" y="1807"/>
                    <a:pt x="6801" y="1805"/>
                    <a:pt x="6804" y="1803"/>
                  </a:cubicBezTo>
                  <a:close/>
                  <a:moveTo>
                    <a:pt x="6795" y="1808"/>
                  </a:moveTo>
                  <a:cubicBezTo>
                    <a:pt x="6794" y="1809"/>
                    <a:pt x="6792" y="1810"/>
                    <a:pt x="6791" y="1810"/>
                  </a:cubicBezTo>
                  <a:lnTo>
                    <a:pt x="6791" y="1810"/>
                  </a:lnTo>
                  <a:cubicBezTo>
                    <a:pt x="6792" y="1810"/>
                    <a:pt x="6793" y="1810"/>
                    <a:pt x="6795" y="1810"/>
                  </a:cubicBezTo>
                  <a:lnTo>
                    <a:pt x="6795" y="1808"/>
                  </a:lnTo>
                  <a:close/>
                  <a:moveTo>
                    <a:pt x="6791" y="1810"/>
                  </a:moveTo>
                  <a:lnTo>
                    <a:pt x="6791" y="1810"/>
                  </a:lnTo>
                  <a:cubicBezTo>
                    <a:pt x="6790" y="1811"/>
                    <a:pt x="6789" y="1811"/>
                    <a:pt x="6788" y="1812"/>
                  </a:cubicBezTo>
                  <a:lnTo>
                    <a:pt x="6788" y="1812"/>
                  </a:lnTo>
                  <a:cubicBezTo>
                    <a:pt x="6789" y="1812"/>
                    <a:pt x="6790" y="1811"/>
                    <a:pt x="6791" y="1810"/>
                  </a:cubicBezTo>
                  <a:close/>
                  <a:moveTo>
                    <a:pt x="6788" y="1812"/>
                  </a:moveTo>
                  <a:lnTo>
                    <a:pt x="6788" y="1812"/>
                  </a:lnTo>
                  <a:cubicBezTo>
                    <a:pt x="6788" y="1813"/>
                    <a:pt x="6787" y="1813"/>
                    <a:pt x="6786" y="1814"/>
                  </a:cubicBezTo>
                  <a:lnTo>
                    <a:pt x="6788" y="1814"/>
                  </a:lnTo>
                  <a:cubicBezTo>
                    <a:pt x="6788" y="1813"/>
                    <a:pt x="6788" y="1813"/>
                    <a:pt x="6788" y="1812"/>
                  </a:cubicBezTo>
                  <a:close/>
                  <a:moveTo>
                    <a:pt x="6785" y="1814"/>
                  </a:moveTo>
                  <a:cubicBezTo>
                    <a:pt x="6770" y="1823"/>
                    <a:pt x="6755" y="1832"/>
                    <a:pt x="6740" y="1841"/>
                  </a:cubicBezTo>
                  <a:lnTo>
                    <a:pt x="6740" y="1841"/>
                  </a:lnTo>
                  <a:cubicBezTo>
                    <a:pt x="6755" y="1832"/>
                    <a:pt x="6771" y="1823"/>
                    <a:pt x="6786" y="1814"/>
                  </a:cubicBezTo>
                  <a:close/>
                  <a:moveTo>
                    <a:pt x="6740" y="1841"/>
                  </a:moveTo>
                  <a:lnTo>
                    <a:pt x="6740" y="1841"/>
                  </a:lnTo>
                  <a:cubicBezTo>
                    <a:pt x="6715" y="1856"/>
                    <a:pt x="6690" y="1870"/>
                    <a:pt x="6666" y="1885"/>
                  </a:cubicBezTo>
                  <a:lnTo>
                    <a:pt x="6669" y="1885"/>
                  </a:lnTo>
                  <a:cubicBezTo>
                    <a:pt x="6691" y="1870"/>
                    <a:pt x="6716" y="1856"/>
                    <a:pt x="6740" y="1841"/>
                  </a:cubicBezTo>
                  <a:close/>
                  <a:moveTo>
                    <a:pt x="6665" y="1885"/>
                  </a:moveTo>
                  <a:cubicBezTo>
                    <a:pt x="6665" y="1885"/>
                    <a:pt x="6665" y="1885"/>
                    <a:pt x="6665" y="1885"/>
                  </a:cubicBezTo>
                  <a:lnTo>
                    <a:pt x="6665" y="1885"/>
                  </a:lnTo>
                  <a:cubicBezTo>
                    <a:pt x="6665" y="1885"/>
                    <a:pt x="6665" y="1885"/>
                    <a:pt x="6666" y="1885"/>
                  </a:cubicBezTo>
                  <a:close/>
                  <a:moveTo>
                    <a:pt x="6665" y="1885"/>
                  </a:moveTo>
                  <a:cubicBezTo>
                    <a:pt x="6663" y="1886"/>
                    <a:pt x="6662" y="1887"/>
                    <a:pt x="6660" y="1888"/>
                  </a:cubicBezTo>
                  <a:lnTo>
                    <a:pt x="6660" y="1888"/>
                  </a:lnTo>
                  <a:cubicBezTo>
                    <a:pt x="6662" y="1887"/>
                    <a:pt x="6664" y="1886"/>
                    <a:pt x="6665" y="1885"/>
                  </a:cubicBezTo>
                  <a:close/>
                  <a:moveTo>
                    <a:pt x="6660" y="1888"/>
                  </a:moveTo>
                  <a:cubicBezTo>
                    <a:pt x="6660" y="1888"/>
                    <a:pt x="6659" y="1888"/>
                    <a:pt x="6659" y="1888"/>
                  </a:cubicBezTo>
                  <a:cubicBezTo>
                    <a:pt x="6658" y="1889"/>
                    <a:pt x="6658" y="1889"/>
                    <a:pt x="6657" y="1890"/>
                  </a:cubicBezTo>
                  <a:lnTo>
                    <a:pt x="6657" y="1890"/>
                  </a:lnTo>
                  <a:cubicBezTo>
                    <a:pt x="6658" y="1889"/>
                    <a:pt x="6659" y="1888"/>
                    <a:pt x="6660" y="1888"/>
                  </a:cubicBezTo>
                  <a:close/>
                  <a:moveTo>
                    <a:pt x="6657" y="1890"/>
                  </a:moveTo>
                  <a:lnTo>
                    <a:pt x="6657" y="1890"/>
                  </a:lnTo>
                  <a:cubicBezTo>
                    <a:pt x="6654" y="1892"/>
                    <a:pt x="6650" y="1894"/>
                    <a:pt x="6647" y="1896"/>
                  </a:cubicBezTo>
                  <a:lnTo>
                    <a:pt x="6647" y="1896"/>
                  </a:lnTo>
                  <a:cubicBezTo>
                    <a:pt x="6647" y="1896"/>
                    <a:pt x="6648" y="1895"/>
                    <a:pt x="6648" y="1895"/>
                  </a:cubicBezTo>
                  <a:lnTo>
                    <a:pt x="6651" y="1895"/>
                  </a:lnTo>
                  <a:cubicBezTo>
                    <a:pt x="6651" y="1893"/>
                    <a:pt x="6654" y="1892"/>
                    <a:pt x="6657" y="1890"/>
                  </a:cubicBezTo>
                  <a:close/>
                  <a:moveTo>
                    <a:pt x="6647" y="1896"/>
                  </a:moveTo>
                  <a:cubicBezTo>
                    <a:pt x="6644" y="1896"/>
                    <a:pt x="6641" y="1899"/>
                    <a:pt x="6638" y="1899"/>
                  </a:cubicBezTo>
                  <a:cubicBezTo>
                    <a:pt x="4880" y="2916"/>
                    <a:pt x="2522" y="3472"/>
                    <a:pt x="0" y="3472"/>
                  </a:cubicBezTo>
                  <a:cubicBezTo>
                    <a:pt x="2525" y="3472"/>
                    <a:pt x="4884" y="2916"/>
                    <a:pt x="6641" y="1899"/>
                  </a:cubicBezTo>
                  <a:cubicBezTo>
                    <a:pt x="6643" y="1898"/>
                    <a:pt x="6645" y="1897"/>
                    <a:pt x="6647" y="1896"/>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503929" y="3688637"/>
              <a:ext cx="67283" cy="49904"/>
            </a:xfrm>
            <a:custGeom>
              <a:avLst/>
              <a:gdLst/>
              <a:ahLst/>
              <a:cxnLst/>
              <a:rect l="l" t="t" r="r" b="b"/>
              <a:pathLst>
                <a:path w="1386" h="1028" extrusionOk="0">
                  <a:moveTo>
                    <a:pt x="0" y="1"/>
                  </a:moveTo>
                  <a:cubicBezTo>
                    <a:pt x="122" y="121"/>
                    <a:pt x="254" y="238"/>
                    <a:pt x="396" y="354"/>
                  </a:cubicBezTo>
                  <a:lnTo>
                    <a:pt x="396" y="354"/>
                  </a:lnTo>
                  <a:cubicBezTo>
                    <a:pt x="255" y="238"/>
                    <a:pt x="122" y="120"/>
                    <a:pt x="0" y="1"/>
                  </a:cubicBezTo>
                  <a:close/>
                  <a:moveTo>
                    <a:pt x="396" y="354"/>
                  </a:moveTo>
                  <a:cubicBezTo>
                    <a:pt x="622" y="537"/>
                    <a:pt x="871" y="714"/>
                    <a:pt x="1143" y="884"/>
                  </a:cubicBezTo>
                  <a:cubicBezTo>
                    <a:pt x="1147" y="888"/>
                    <a:pt x="1150" y="888"/>
                    <a:pt x="1150" y="888"/>
                  </a:cubicBezTo>
                  <a:lnTo>
                    <a:pt x="1153" y="891"/>
                  </a:lnTo>
                  <a:cubicBezTo>
                    <a:pt x="1153" y="891"/>
                    <a:pt x="1157" y="891"/>
                    <a:pt x="1157" y="894"/>
                  </a:cubicBezTo>
                  <a:cubicBezTo>
                    <a:pt x="1160" y="894"/>
                    <a:pt x="1160" y="894"/>
                    <a:pt x="1164" y="898"/>
                  </a:cubicBezTo>
                  <a:lnTo>
                    <a:pt x="1167" y="898"/>
                  </a:lnTo>
                  <a:cubicBezTo>
                    <a:pt x="1171" y="902"/>
                    <a:pt x="1171" y="902"/>
                    <a:pt x="1174" y="905"/>
                  </a:cubicBezTo>
                  <a:lnTo>
                    <a:pt x="1177" y="905"/>
                  </a:lnTo>
                  <a:cubicBezTo>
                    <a:pt x="1177" y="905"/>
                    <a:pt x="1180" y="908"/>
                    <a:pt x="1184" y="908"/>
                  </a:cubicBezTo>
                  <a:cubicBezTo>
                    <a:pt x="1188" y="911"/>
                    <a:pt x="1191" y="911"/>
                    <a:pt x="1191" y="915"/>
                  </a:cubicBezTo>
                  <a:lnTo>
                    <a:pt x="1194" y="915"/>
                  </a:lnTo>
                  <a:cubicBezTo>
                    <a:pt x="1246" y="949"/>
                    <a:pt x="1300" y="980"/>
                    <a:pt x="1358" y="1014"/>
                  </a:cubicBezTo>
                  <a:cubicBezTo>
                    <a:pt x="1358" y="1014"/>
                    <a:pt x="1361" y="1017"/>
                    <a:pt x="1365" y="1017"/>
                  </a:cubicBezTo>
                  <a:cubicBezTo>
                    <a:pt x="1369" y="1021"/>
                    <a:pt x="1372" y="1021"/>
                    <a:pt x="1375" y="1024"/>
                  </a:cubicBezTo>
                  <a:cubicBezTo>
                    <a:pt x="1379" y="1024"/>
                    <a:pt x="1382" y="1028"/>
                    <a:pt x="1385" y="1028"/>
                  </a:cubicBezTo>
                  <a:cubicBezTo>
                    <a:pt x="1017" y="814"/>
                    <a:pt x="686" y="589"/>
                    <a:pt x="396" y="354"/>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2559414" y="3731549"/>
              <a:ext cx="2379" cy="1505"/>
            </a:xfrm>
            <a:custGeom>
              <a:avLst/>
              <a:gdLst/>
              <a:ahLst/>
              <a:cxnLst/>
              <a:rect l="l" t="t" r="r" b="b"/>
              <a:pathLst>
                <a:path w="49" h="31" extrusionOk="0">
                  <a:moveTo>
                    <a:pt x="41" y="24"/>
                  </a:moveTo>
                  <a:cubicBezTo>
                    <a:pt x="45" y="27"/>
                    <a:pt x="48" y="27"/>
                    <a:pt x="48" y="31"/>
                  </a:cubicBezTo>
                  <a:cubicBezTo>
                    <a:pt x="48" y="27"/>
                    <a:pt x="45" y="27"/>
                    <a:pt x="41" y="24"/>
                  </a:cubicBezTo>
                  <a:close/>
                  <a:moveTo>
                    <a:pt x="34" y="21"/>
                  </a:moveTo>
                  <a:cubicBezTo>
                    <a:pt x="34" y="21"/>
                    <a:pt x="37" y="24"/>
                    <a:pt x="41" y="24"/>
                  </a:cubicBezTo>
                  <a:cubicBezTo>
                    <a:pt x="37" y="24"/>
                    <a:pt x="34" y="21"/>
                    <a:pt x="34" y="21"/>
                  </a:cubicBezTo>
                  <a:close/>
                  <a:moveTo>
                    <a:pt x="24" y="14"/>
                  </a:moveTo>
                  <a:cubicBezTo>
                    <a:pt x="28" y="18"/>
                    <a:pt x="28" y="18"/>
                    <a:pt x="31" y="21"/>
                  </a:cubicBezTo>
                  <a:cubicBezTo>
                    <a:pt x="28" y="18"/>
                    <a:pt x="28" y="18"/>
                    <a:pt x="24" y="14"/>
                  </a:cubicBezTo>
                  <a:close/>
                  <a:moveTo>
                    <a:pt x="14" y="10"/>
                  </a:moveTo>
                  <a:cubicBezTo>
                    <a:pt x="17" y="10"/>
                    <a:pt x="17" y="10"/>
                    <a:pt x="21" y="14"/>
                  </a:cubicBezTo>
                  <a:cubicBezTo>
                    <a:pt x="17" y="10"/>
                    <a:pt x="17" y="10"/>
                    <a:pt x="14" y="10"/>
                  </a:cubicBezTo>
                  <a:close/>
                  <a:moveTo>
                    <a:pt x="7" y="4"/>
                  </a:moveTo>
                  <a:lnTo>
                    <a:pt x="10" y="7"/>
                  </a:lnTo>
                  <a:lnTo>
                    <a:pt x="7" y="4"/>
                  </a:lnTo>
                  <a:close/>
                  <a:moveTo>
                    <a:pt x="0" y="0"/>
                  </a:moveTo>
                  <a:lnTo>
                    <a:pt x="0" y="0"/>
                  </a:ln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225231" y="3732860"/>
              <a:ext cx="49" cy="49"/>
            </a:xfrm>
            <a:custGeom>
              <a:avLst/>
              <a:gdLst/>
              <a:ahLst/>
              <a:cxnLst/>
              <a:rect l="l" t="t" r="r" b="b"/>
              <a:pathLst>
                <a:path w="1" h="1" extrusionOk="0">
                  <a:moveTo>
                    <a:pt x="1" y="0"/>
                  </a:move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2561890" y="3733005"/>
              <a:ext cx="8010" cy="4854"/>
            </a:xfrm>
            <a:custGeom>
              <a:avLst/>
              <a:gdLst/>
              <a:ahLst/>
              <a:cxnLst/>
              <a:rect l="l" t="t" r="r" b="b"/>
              <a:pathLst>
                <a:path w="165" h="100" extrusionOk="0">
                  <a:moveTo>
                    <a:pt x="0" y="1"/>
                  </a:moveTo>
                  <a:cubicBezTo>
                    <a:pt x="52" y="35"/>
                    <a:pt x="106" y="66"/>
                    <a:pt x="164" y="100"/>
                  </a:cubicBezTo>
                  <a:cubicBezTo>
                    <a:pt x="106" y="66"/>
                    <a:pt x="52" y="35"/>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217124" y="3733005"/>
              <a:ext cx="7864" cy="4854"/>
            </a:xfrm>
            <a:custGeom>
              <a:avLst/>
              <a:gdLst/>
              <a:ahLst/>
              <a:cxnLst/>
              <a:rect l="l" t="t" r="r" b="b"/>
              <a:pathLst>
                <a:path w="162" h="100" extrusionOk="0">
                  <a:moveTo>
                    <a:pt x="117" y="29"/>
                  </a:moveTo>
                  <a:cubicBezTo>
                    <a:pt x="79" y="52"/>
                    <a:pt x="38" y="76"/>
                    <a:pt x="1" y="100"/>
                  </a:cubicBezTo>
                  <a:cubicBezTo>
                    <a:pt x="38" y="76"/>
                    <a:pt x="79" y="52"/>
                    <a:pt x="117" y="29"/>
                  </a:cubicBezTo>
                  <a:close/>
                  <a:moveTo>
                    <a:pt x="127" y="25"/>
                  </a:moveTo>
                  <a:cubicBezTo>
                    <a:pt x="123" y="25"/>
                    <a:pt x="120" y="25"/>
                    <a:pt x="120" y="29"/>
                  </a:cubicBezTo>
                  <a:cubicBezTo>
                    <a:pt x="120" y="25"/>
                    <a:pt x="123" y="25"/>
                    <a:pt x="127" y="25"/>
                  </a:cubicBezTo>
                  <a:close/>
                  <a:moveTo>
                    <a:pt x="134" y="18"/>
                  </a:moveTo>
                  <a:cubicBezTo>
                    <a:pt x="134" y="18"/>
                    <a:pt x="131" y="21"/>
                    <a:pt x="127" y="21"/>
                  </a:cubicBezTo>
                  <a:cubicBezTo>
                    <a:pt x="131" y="21"/>
                    <a:pt x="134" y="18"/>
                    <a:pt x="134" y="18"/>
                  </a:cubicBezTo>
                  <a:close/>
                  <a:moveTo>
                    <a:pt x="144" y="11"/>
                  </a:moveTo>
                  <a:lnTo>
                    <a:pt x="137" y="18"/>
                  </a:lnTo>
                  <a:lnTo>
                    <a:pt x="144" y="11"/>
                  </a:lnTo>
                  <a:close/>
                  <a:moveTo>
                    <a:pt x="155" y="8"/>
                  </a:moveTo>
                  <a:cubicBezTo>
                    <a:pt x="151" y="8"/>
                    <a:pt x="151" y="8"/>
                    <a:pt x="147" y="11"/>
                  </a:cubicBezTo>
                  <a:cubicBezTo>
                    <a:pt x="151" y="8"/>
                    <a:pt x="151" y="8"/>
                    <a:pt x="155" y="8"/>
                  </a:cubicBezTo>
                  <a:close/>
                  <a:moveTo>
                    <a:pt x="161" y="1"/>
                  </a:moveTo>
                  <a:cubicBezTo>
                    <a:pt x="161" y="5"/>
                    <a:pt x="158" y="5"/>
                    <a:pt x="158" y="5"/>
                  </a:cubicBezTo>
                  <a:cubicBezTo>
                    <a:pt x="158" y="5"/>
                    <a:pt x="161" y="5"/>
                    <a:pt x="1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2569851" y="3737811"/>
              <a:ext cx="340" cy="243"/>
            </a:xfrm>
            <a:custGeom>
              <a:avLst/>
              <a:gdLst/>
              <a:ahLst/>
              <a:cxnLst/>
              <a:rect l="l" t="t" r="r" b="b"/>
              <a:pathLst>
                <a:path w="7" h="5" extrusionOk="0">
                  <a:moveTo>
                    <a:pt x="0" y="1"/>
                  </a:moveTo>
                  <a:cubicBezTo>
                    <a:pt x="0" y="1"/>
                    <a:pt x="3" y="4"/>
                    <a:pt x="7" y="4"/>
                  </a:cubicBezTo>
                  <a:cubicBezTo>
                    <a:pt x="3" y="4"/>
                    <a:pt x="0" y="1"/>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216638" y="3737811"/>
              <a:ext cx="388" cy="243"/>
            </a:xfrm>
            <a:custGeom>
              <a:avLst/>
              <a:gdLst/>
              <a:ahLst/>
              <a:cxnLst/>
              <a:rect l="l" t="t" r="r" b="b"/>
              <a:pathLst>
                <a:path w="8" h="5" extrusionOk="0">
                  <a:moveTo>
                    <a:pt x="7" y="1"/>
                  </a:moveTo>
                  <a:cubicBezTo>
                    <a:pt x="7" y="1"/>
                    <a:pt x="4" y="4"/>
                    <a:pt x="1" y="4"/>
                  </a:cubicBezTo>
                  <a:cubicBezTo>
                    <a:pt x="4" y="4"/>
                    <a:pt x="7" y="1"/>
                    <a:pt x="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2570142" y="3738005"/>
              <a:ext cx="583" cy="388"/>
            </a:xfrm>
            <a:custGeom>
              <a:avLst/>
              <a:gdLst/>
              <a:ahLst/>
              <a:cxnLst/>
              <a:rect l="l" t="t" r="r" b="b"/>
              <a:pathLst>
                <a:path w="12" h="8" extrusionOk="0">
                  <a:moveTo>
                    <a:pt x="1" y="0"/>
                  </a:moveTo>
                  <a:cubicBezTo>
                    <a:pt x="5" y="4"/>
                    <a:pt x="8" y="4"/>
                    <a:pt x="11" y="7"/>
                  </a:cubicBezTo>
                  <a:cubicBezTo>
                    <a:pt x="8" y="4"/>
                    <a:pt x="5" y="4"/>
                    <a:pt x="1"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216299" y="3738005"/>
              <a:ext cx="388" cy="388"/>
            </a:xfrm>
            <a:custGeom>
              <a:avLst/>
              <a:gdLst/>
              <a:ahLst/>
              <a:cxnLst/>
              <a:rect l="l" t="t" r="r" b="b"/>
              <a:pathLst>
                <a:path w="8" h="8" extrusionOk="0">
                  <a:moveTo>
                    <a:pt x="8" y="0"/>
                  </a:moveTo>
                  <a:cubicBezTo>
                    <a:pt x="4" y="4"/>
                    <a:pt x="0" y="4"/>
                    <a:pt x="0" y="7"/>
                  </a:cubicBezTo>
                  <a:cubicBezTo>
                    <a:pt x="0" y="4"/>
                    <a:pt x="4" y="4"/>
                    <a:pt x="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2570676" y="3738345"/>
              <a:ext cx="534" cy="194"/>
            </a:xfrm>
            <a:custGeom>
              <a:avLst/>
              <a:gdLst/>
              <a:ahLst/>
              <a:cxnLst/>
              <a:rect l="l" t="t" r="r" b="b"/>
              <a:pathLst>
                <a:path w="11" h="4" extrusionOk="0">
                  <a:moveTo>
                    <a:pt x="0" y="0"/>
                  </a:moveTo>
                  <a:cubicBezTo>
                    <a:pt x="4" y="0"/>
                    <a:pt x="7" y="4"/>
                    <a:pt x="10" y="4"/>
                  </a:cubicBezTo>
                  <a:cubicBezTo>
                    <a:pt x="7" y="4"/>
                    <a:pt x="4" y="0"/>
                    <a:pt x="0"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3215668" y="3738345"/>
              <a:ext cx="534" cy="194"/>
            </a:xfrm>
            <a:custGeom>
              <a:avLst/>
              <a:gdLst/>
              <a:ahLst/>
              <a:cxnLst/>
              <a:rect l="l" t="t" r="r" b="b"/>
              <a:pathLst>
                <a:path w="11" h="4" extrusionOk="0">
                  <a:moveTo>
                    <a:pt x="10" y="0"/>
                  </a:moveTo>
                  <a:cubicBezTo>
                    <a:pt x="7" y="0"/>
                    <a:pt x="3" y="4"/>
                    <a:pt x="0" y="4"/>
                  </a:cubicBezTo>
                  <a:cubicBezTo>
                    <a:pt x="3" y="4"/>
                    <a:pt x="7" y="0"/>
                    <a:pt x="1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2404125" y="3572669"/>
              <a:ext cx="243" cy="10146"/>
            </a:xfrm>
            <a:custGeom>
              <a:avLst/>
              <a:gdLst/>
              <a:ahLst/>
              <a:cxnLst/>
              <a:rect l="l" t="t" r="r" b="b"/>
              <a:pathLst>
                <a:path w="5" h="209" extrusionOk="0">
                  <a:moveTo>
                    <a:pt x="5" y="0"/>
                  </a:moveTo>
                  <a:cubicBezTo>
                    <a:pt x="1" y="48"/>
                    <a:pt x="1" y="99"/>
                    <a:pt x="1" y="147"/>
                  </a:cubicBezTo>
                  <a:lnTo>
                    <a:pt x="1" y="208"/>
                  </a:lnTo>
                  <a:cubicBezTo>
                    <a:pt x="1" y="140"/>
                    <a:pt x="1" y="68"/>
                    <a:pt x="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2404125" y="3591407"/>
              <a:ext cx="272143" cy="374816"/>
            </a:xfrm>
            <a:custGeom>
              <a:avLst/>
              <a:gdLst/>
              <a:ahLst/>
              <a:cxnLst/>
              <a:rect l="l" t="t" r="r" b="b"/>
              <a:pathLst>
                <a:path w="5606" h="7721" extrusionOk="0">
                  <a:moveTo>
                    <a:pt x="5602" y="7720"/>
                  </a:moveTo>
                  <a:lnTo>
                    <a:pt x="5605" y="7720"/>
                  </a:lnTo>
                  <a:lnTo>
                    <a:pt x="5602" y="7720"/>
                  </a:lnTo>
                  <a:close/>
                  <a:moveTo>
                    <a:pt x="3227" y="6772"/>
                  </a:moveTo>
                  <a:cubicBezTo>
                    <a:pt x="3950" y="7161"/>
                    <a:pt x="4748" y="7474"/>
                    <a:pt x="5595" y="7717"/>
                  </a:cubicBezTo>
                  <a:cubicBezTo>
                    <a:pt x="4748" y="7474"/>
                    <a:pt x="3950" y="7161"/>
                    <a:pt x="3227" y="6772"/>
                  </a:cubicBezTo>
                  <a:close/>
                  <a:moveTo>
                    <a:pt x="1" y="0"/>
                  </a:moveTo>
                  <a:lnTo>
                    <a:pt x="1" y="0"/>
                  </a:lnTo>
                  <a:lnTo>
                    <a:pt x="1" y="2505"/>
                  </a:lnTo>
                  <a:cubicBezTo>
                    <a:pt x="1" y="3348"/>
                    <a:pt x="319" y="4195"/>
                    <a:pt x="950" y="4973"/>
                  </a:cubicBezTo>
                  <a:lnTo>
                    <a:pt x="950" y="4973"/>
                  </a:lnTo>
                  <a:cubicBezTo>
                    <a:pt x="319" y="4195"/>
                    <a:pt x="1" y="3348"/>
                    <a:pt x="1" y="2505"/>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2404125" y="3548641"/>
              <a:ext cx="3058" cy="34176"/>
            </a:xfrm>
            <a:custGeom>
              <a:avLst/>
              <a:gdLst/>
              <a:ahLst/>
              <a:cxnLst/>
              <a:rect l="l" t="t" r="r" b="b"/>
              <a:pathLst>
                <a:path w="63" h="704" extrusionOk="0">
                  <a:moveTo>
                    <a:pt x="62" y="0"/>
                  </a:moveTo>
                  <a:cubicBezTo>
                    <a:pt x="21" y="215"/>
                    <a:pt x="1" y="427"/>
                    <a:pt x="1" y="642"/>
                  </a:cubicBezTo>
                  <a:lnTo>
                    <a:pt x="1" y="703"/>
                  </a:lnTo>
                  <a:cubicBezTo>
                    <a:pt x="1" y="635"/>
                    <a:pt x="1" y="563"/>
                    <a:pt x="5" y="495"/>
                  </a:cubicBezTo>
                  <a:cubicBezTo>
                    <a:pt x="11" y="331"/>
                    <a:pt x="32" y="164"/>
                    <a:pt x="62"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2386940" y="3536214"/>
              <a:ext cx="160587" cy="243405"/>
            </a:xfrm>
            <a:custGeom>
              <a:avLst/>
              <a:gdLst/>
              <a:ahLst/>
              <a:cxnLst/>
              <a:rect l="l" t="t" r="r" b="b"/>
              <a:pathLst>
                <a:path w="3308" h="5014" extrusionOk="0">
                  <a:moveTo>
                    <a:pt x="474" y="0"/>
                  </a:moveTo>
                  <a:cubicBezTo>
                    <a:pt x="471" y="14"/>
                    <a:pt x="468" y="28"/>
                    <a:pt x="465" y="41"/>
                  </a:cubicBezTo>
                  <a:cubicBezTo>
                    <a:pt x="447" y="113"/>
                    <a:pt x="430" y="184"/>
                    <a:pt x="416" y="256"/>
                  </a:cubicBezTo>
                  <a:cubicBezTo>
                    <a:pt x="375" y="471"/>
                    <a:pt x="355" y="683"/>
                    <a:pt x="355" y="898"/>
                  </a:cubicBezTo>
                  <a:lnTo>
                    <a:pt x="355" y="959"/>
                  </a:lnTo>
                  <a:cubicBezTo>
                    <a:pt x="383" y="2430"/>
                    <a:pt x="1366" y="3891"/>
                    <a:pt x="3308" y="5014"/>
                  </a:cubicBezTo>
                  <a:cubicBezTo>
                    <a:pt x="945" y="3645"/>
                    <a:pt x="0" y="1772"/>
                    <a:pt x="478" y="0"/>
                  </a:cubicBezTo>
                  <a:close/>
                </a:path>
              </a:pathLst>
            </a:custGeom>
            <a:solidFill>
              <a:srgbClr val="5DD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2390727" y="3976737"/>
              <a:ext cx="49" cy="728"/>
            </a:xfrm>
            <a:custGeom>
              <a:avLst/>
              <a:gdLst/>
              <a:ahLst/>
              <a:cxnLst/>
              <a:rect l="l" t="t" r="r" b="b"/>
              <a:pathLst>
                <a:path w="1" h="15" extrusionOk="0">
                  <a:moveTo>
                    <a:pt x="1" y="11"/>
                  </a:moveTo>
                  <a:lnTo>
                    <a:pt x="1" y="14"/>
                  </a:lnTo>
                  <a:lnTo>
                    <a:pt x="1" y="11"/>
                  </a:lnTo>
                  <a:close/>
                  <a:moveTo>
                    <a:pt x="1" y="7"/>
                  </a:moveTo>
                  <a:lnTo>
                    <a:pt x="1" y="7"/>
                  </a:lnTo>
                  <a:lnTo>
                    <a:pt x="1" y="7"/>
                  </a:lnTo>
                  <a:close/>
                  <a:moveTo>
                    <a:pt x="1" y="4"/>
                  </a:moveTo>
                  <a:lnTo>
                    <a:pt x="1" y="4"/>
                  </a:lnTo>
                  <a:lnTo>
                    <a:pt x="1" y="4"/>
                  </a:lnTo>
                  <a:close/>
                  <a:moveTo>
                    <a:pt x="1" y="1"/>
                  </a:move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StreamScape | MongoDB">
            <a:extLst>
              <a:ext uri="{FF2B5EF4-FFF2-40B4-BE49-F238E27FC236}">
                <a16:creationId xmlns:a16="http://schemas.microsoft.com/office/drawing/2014/main" id="{0E2FB84A-7B66-490E-9706-B1BE077B07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2605" b="36602"/>
          <a:stretch/>
        </p:blipFill>
        <p:spPr bwMode="auto">
          <a:xfrm>
            <a:off x="3270556" y="3139794"/>
            <a:ext cx="444718" cy="706512"/>
          </a:xfrm>
          <a:prstGeom prst="rect">
            <a:avLst/>
          </a:prstGeom>
          <a:noFill/>
          <a:extLst>
            <a:ext uri="{909E8E84-426E-40DD-AFC4-6F175D3DCCD1}">
              <a14:hiddenFill xmlns:a14="http://schemas.microsoft.com/office/drawing/2010/main">
                <a:solidFill>
                  <a:srgbClr val="FFFFFF"/>
                </a:solidFill>
              </a14:hiddenFill>
            </a:ext>
          </a:extLst>
        </p:spPr>
      </p:pic>
      <p:sp>
        <p:nvSpPr>
          <p:cNvPr id="315" name="Google Shape;125;p23">
            <a:extLst>
              <a:ext uri="{FF2B5EF4-FFF2-40B4-BE49-F238E27FC236}">
                <a16:creationId xmlns:a16="http://schemas.microsoft.com/office/drawing/2014/main" id="{411515E8-215A-4275-BAA1-4302BFBD5C00}"/>
              </a:ext>
            </a:extLst>
          </p:cNvPr>
          <p:cNvSpPr/>
          <p:nvPr/>
        </p:nvSpPr>
        <p:spPr>
          <a:xfrm>
            <a:off x="1646216" y="4208786"/>
            <a:ext cx="1411583" cy="325686"/>
          </a:xfrm>
          <a:custGeom>
            <a:avLst/>
            <a:gdLst/>
            <a:ahLst/>
            <a:cxnLst/>
            <a:rect l="l" t="t" r="r" b="b"/>
            <a:pathLst>
              <a:path w="19254" h="9587" extrusionOk="0">
                <a:moveTo>
                  <a:pt x="9627" y="1"/>
                </a:moveTo>
                <a:cubicBezTo>
                  <a:pt x="7382" y="1"/>
                  <a:pt x="5137" y="469"/>
                  <a:pt x="3424" y="1406"/>
                </a:cubicBezTo>
                <a:cubicBezTo>
                  <a:pt x="1" y="3276"/>
                  <a:pt x="1" y="6310"/>
                  <a:pt x="3424" y="8184"/>
                </a:cubicBezTo>
                <a:cubicBezTo>
                  <a:pt x="5137" y="9119"/>
                  <a:pt x="7382" y="9587"/>
                  <a:pt x="9627" y="9587"/>
                </a:cubicBezTo>
                <a:cubicBezTo>
                  <a:pt x="11871" y="9587"/>
                  <a:pt x="14115" y="9119"/>
                  <a:pt x="15827" y="8184"/>
                </a:cubicBezTo>
                <a:cubicBezTo>
                  <a:pt x="19253" y="6310"/>
                  <a:pt x="19253" y="3276"/>
                  <a:pt x="15827" y="1406"/>
                </a:cubicBezTo>
                <a:cubicBezTo>
                  <a:pt x="14115" y="469"/>
                  <a:pt x="11871" y="1"/>
                  <a:pt x="9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16" name="Picture 2" descr="1/2] Seguridad en Redis - Fortificación ~ Security By Default">
            <a:extLst>
              <a:ext uri="{FF2B5EF4-FFF2-40B4-BE49-F238E27FC236}">
                <a16:creationId xmlns:a16="http://schemas.microsoft.com/office/drawing/2014/main" id="{A3C50702-8A3B-41C3-84F9-472EF21053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57" t="-3186" r="21616" b="36627"/>
          <a:stretch/>
        </p:blipFill>
        <p:spPr bwMode="auto">
          <a:xfrm rot="21437530">
            <a:off x="1914523" y="3588127"/>
            <a:ext cx="929568" cy="867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5" name="Subtítulo 4">
            <a:extLst>
              <a:ext uri="{FF2B5EF4-FFF2-40B4-BE49-F238E27FC236}">
                <a16:creationId xmlns:a16="http://schemas.microsoft.com/office/drawing/2014/main" id="{C5A626A7-BFFE-46CE-B0C3-EED51118E079}"/>
              </a:ext>
            </a:extLst>
          </p:cNvPr>
          <p:cNvSpPr>
            <a:spLocks noGrp="1"/>
          </p:cNvSpPr>
          <p:nvPr>
            <p:ph type="subTitle" idx="1"/>
          </p:nvPr>
        </p:nvSpPr>
        <p:spPr>
          <a:xfrm flipH="1">
            <a:off x="177229" y="896700"/>
            <a:ext cx="6911940" cy="1552800"/>
          </a:xfrm>
        </p:spPr>
        <p:txBody>
          <a:bodyPr/>
          <a:lstStyle/>
          <a:p>
            <a:pPr algn="l"/>
            <a:r>
              <a:rPr lang="es-ES" dirty="0"/>
              <a:t>JSON proporciona únicamente 6 tipos de datos:</a:t>
            </a:r>
          </a:p>
          <a:p>
            <a:pPr algn="l">
              <a:buFont typeface="Arial" panose="020B0604020202020204" pitchFamily="34" charset="0"/>
              <a:buChar char="•"/>
            </a:pPr>
            <a:r>
              <a:rPr lang="es-ES" b="1" dirty="0" err="1"/>
              <a:t>String</a:t>
            </a:r>
            <a:r>
              <a:rPr lang="es-ES" dirty="0" err="1"/>
              <a:t>:Este</a:t>
            </a:r>
            <a:r>
              <a:rPr lang="es-ES" dirty="0"/>
              <a:t> tipo de dato lo compone una cadena de texto normal.</a:t>
            </a:r>
          </a:p>
          <a:p>
            <a:pPr algn="l">
              <a:buFont typeface="Arial" panose="020B0604020202020204" pitchFamily="34" charset="0"/>
              <a:buChar char="•"/>
            </a:pPr>
            <a:r>
              <a:rPr lang="es-ES" b="1" dirty="0" err="1"/>
              <a:t>Number</a:t>
            </a:r>
            <a:r>
              <a:rPr lang="es-ES" dirty="0"/>
              <a:t>: Este tipo de dato lo compone un n ́umero par o impar, se declara sin comillas dobles.</a:t>
            </a:r>
          </a:p>
          <a:p>
            <a:pPr algn="l">
              <a:buFont typeface="Arial" panose="020B0604020202020204" pitchFamily="34" charset="0"/>
              <a:buChar char="•"/>
            </a:pPr>
            <a:r>
              <a:rPr lang="es-ES" b="1" dirty="0" err="1"/>
              <a:t>Booleans</a:t>
            </a:r>
            <a:r>
              <a:rPr lang="es-ES" dirty="0"/>
              <a:t>: Este tipo de dato es utilizado como una opción de tipo true o false.</a:t>
            </a:r>
          </a:p>
          <a:p>
            <a:pPr algn="l">
              <a:buFont typeface="Arial" panose="020B0604020202020204" pitchFamily="34" charset="0"/>
              <a:buChar char="•"/>
            </a:pPr>
            <a:r>
              <a:rPr lang="es-ES" b="1" dirty="0" err="1"/>
              <a:t>Null</a:t>
            </a:r>
            <a:r>
              <a:rPr lang="es-ES" dirty="0"/>
              <a:t>: Sencillamente este dato es para dejar en blanco los valores de un dato.</a:t>
            </a:r>
          </a:p>
          <a:p>
            <a:pPr algn="l">
              <a:buFont typeface="Arial" panose="020B0604020202020204" pitchFamily="34" charset="0"/>
              <a:buChar char="•"/>
            </a:pPr>
            <a:r>
              <a:rPr lang="es-ES" b="1" dirty="0" err="1"/>
              <a:t>Arrays</a:t>
            </a:r>
            <a:r>
              <a:rPr lang="es-ES" dirty="0"/>
              <a:t>: Este tipo de datos es para crear un nuevo subconjunto de datos independientes dentro del JSON.</a:t>
            </a:r>
          </a:p>
          <a:p>
            <a:pPr algn="l">
              <a:buFont typeface="Arial" panose="020B0604020202020204" pitchFamily="34" charset="0"/>
              <a:buChar char="•"/>
            </a:pPr>
            <a:r>
              <a:rPr lang="es-ES" b="1" dirty="0"/>
              <a:t>Objetos</a:t>
            </a:r>
            <a:r>
              <a:rPr lang="es-ES" dirty="0"/>
              <a:t> </a:t>
            </a:r>
            <a:r>
              <a:rPr lang="es-ES" b="1" dirty="0"/>
              <a:t>/ documentos</a:t>
            </a:r>
            <a:r>
              <a:rPr lang="es-ES" dirty="0"/>
              <a:t>: Un archivo JSON puede tener objetos, es decir una nueva fila que dentro de ella</a:t>
            </a:r>
          </a:p>
          <a:p>
            <a:pPr algn="l">
              <a:buFont typeface="Arial" panose="020B0604020202020204" pitchFamily="34" charset="0"/>
              <a:buChar char="•"/>
            </a:pPr>
            <a:r>
              <a:rPr lang="es-ES" dirty="0"/>
              <a:t> hay un con-junto de datos específicos.</a:t>
            </a:r>
          </a:p>
          <a:p>
            <a:pPr algn="l"/>
            <a:endParaRPr lang="es-ES" dirty="0"/>
          </a:p>
          <a:p>
            <a:pPr algn="l"/>
            <a:r>
              <a:rPr lang="es-ES" dirty="0"/>
              <a:t>Los tipos de datos que maneja internamente BSON son los siguientes:</a:t>
            </a:r>
          </a:p>
          <a:p>
            <a:pPr algn="l">
              <a:buFont typeface="Arial" panose="020B0604020202020204" pitchFamily="34" charset="0"/>
              <a:buChar char="•"/>
            </a:pPr>
            <a:r>
              <a:rPr lang="es-ES" dirty="0" err="1"/>
              <a:t>Double</a:t>
            </a:r>
            <a:endParaRPr lang="es-ES" dirty="0"/>
          </a:p>
          <a:p>
            <a:pPr algn="l">
              <a:buFont typeface="Arial" panose="020B0604020202020204" pitchFamily="34" charset="0"/>
              <a:buChar char="•"/>
            </a:pPr>
            <a:r>
              <a:rPr lang="es-ES" dirty="0" err="1"/>
              <a:t>String</a:t>
            </a:r>
            <a:endParaRPr lang="es-ES" dirty="0"/>
          </a:p>
          <a:p>
            <a:pPr algn="l">
              <a:buFont typeface="Arial" panose="020B0604020202020204" pitchFamily="34" charset="0"/>
              <a:buChar char="•"/>
            </a:pPr>
            <a:r>
              <a:rPr lang="es-ES" dirty="0" err="1"/>
              <a:t>Object</a:t>
            </a:r>
            <a:endParaRPr lang="es-ES" dirty="0"/>
          </a:p>
          <a:p>
            <a:pPr algn="l">
              <a:buFont typeface="Arial" panose="020B0604020202020204" pitchFamily="34" charset="0"/>
              <a:buChar char="•"/>
            </a:pPr>
            <a:r>
              <a:rPr lang="es-ES" dirty="0"/>
              <a:t>Array</a:t>
            </a:r>
          </a:p>
          <a:p>
            <a:pPr algn="l">
              <a:buFont typeface="Arial" panose="020B0604020202020204" pitchFamily="34" charset="0"/>
              <a:buChar char="•"/>
            </a:pPr>
            <a:r>
              <a:rPr lang="es-ES" dirty="0" err="1"/>
              <a:t>Binary</a:t>
            </a:r>
            <a:r>
              <a:rPr lang="es-ES" dirty="0"/>
              <a:t> Data</a:t>
            </a:r>
          </a:p>
          <a:p>
            <a:pPr algn="l">
              <a:buFont typeface="Arial" panose="020B0604020202020204" pitchFamily="34" charset="0"/>
              <a:buChar char="•"/>
            </a:pPr>
            <a:r>
              <a:rPr lang="es-ES" dirty="0" err="1"/>
              <a:t>Undefined</a:t>
            </a:r>
            <a:endParaRPr lang="es-ES" dirty="0"/>
          </a:p>
          <a:p>
            <a:pPr algn="l">
              <a:buFont typeface="Arial" panose="020B0604020202020204" pitchFamily="34" charset="0"/>
              <a:buChar char="•"/>
            </a:pPr>
            <a:r>
              <a:rPr lang="es-ES" dirty="0" err="1"/>
              <a:t>Object</a:t>
            </a:r>
            <a:r>
              <a:rPr lang="es-ES" dirty="0"/>
              <a:t> id</a:t>
            </a:r>
          </a:p>
          <a:p>
            <a:pPr algn="l">
              <a:buFont typeface="Arial" panose="020B0604020202020204" pitchFamily="34" charset="0"/>
              <a:buChar char="•"/>
            </a:pPr>
            <a:r>
              <a:rPr lang="es-ES" dirty="0" err="1"/>
              <a:t>Boolean</a:t>
            </a:r>
            <a:endParaRPr lang="es-ES" dirty="0"/>
          </a:p>
          <a:p>
            <a:pPr algn="l"/>
            <a:endParaRPr lang="es-ES" dirty="0"/>
          </a:p>
          <a:p>
            <a:pPr algn="l"/>
            <a:endParaRPr lang="es-ES" dirty="0"/>
          </a:p>
        </p:txBody>
      </p:sp>
      <p:sp>
        <p:nvSpPr>
          <p:cNvPr id="4" name="Google Shape;971;p31">
            <a:extLst>
              <a:ext uri="{FF2B5EF4-FFF2-40B4-BE49-F238E27FC236}">
                <a16:creationId xmlns:a16="http://schemas.microsoft.com/office/drawing/2014/main" id="{27237B70-4A92-42A8-A15C-B917AFFE1BFA}"/>
              </a:ext>
            </a:extLst>
          </p:cNvPr>
          <p:cNvSpPr txBox="1">
            <a:spLocks noGrp="1"/>
          </p:cNvSpPr>
          <p:nvPr>
            <p:ph type="title"/>
          </p:nvPr>
        </p:nvSpPr>
        <p:spPr>
          <a:xfrm flipH="1">
            <a:off x="370228" y="0"/>
            <a:ext cx="482541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JSON Y BSON</a:t>
            </a:r>
            <a:endParaRPr sz="4000" dirty="0"/>
          </a:p>
        </p:txBody>
      </p:sp>
      <p:sp>
        <p:nvSpPr>
          <p:cNvPr id="6" name="Subtítulo 4">
            <a:extLst>
              <a:ext uri="{FF2B5EF4-FFF2-40B4-BE49-F238E27FC236}">
                <a16:creationId xmlns:a16="http://schemas.microsoft.com/office/drawing/2014/main" id="{11931B25-2274-4C79-98A7-0336E729E907}"/>
              </a:ext>
            </a:extLst>
          </p:cNvPr>
          <p:cNvSpPr txBox="1">
            <a:spLocks/>
          </p:cNvSpPr>
          <p:nvPr/>
        </p:nvSpPr>
        <p:spPr>
          <a:xfrm flipH="1">
            <a:off x="2263758" y="3083384"/>
            <a:ext cx="4825411" cy="1036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9pPr>
          </a:lstStyle>
          <a:p>
            <a:pPr algn="l">
              <a:buFont typeface="Arial" panose="020B0604020202020204" pitchFamily="34" charset="0"/>
              <a:buChar char="•"/>
            </a:pPr>
            <a:r>
              <a:rPr lang="es-ES" dirty="0"/>
              <a:t>Date</a:t>
            </a:r>
          </a:p>
          <a:p>
            <a:pPr algn="l">
              <a:buFont typeface="Arial" panose="020B0604020202020204" pitchFamily="34" charset="0"/>
              <a:buChar char="•"/>
            </a:pPr>
            <a:r>
              <a:rPr lang="es-ES" dirty="0" err="1"/>
              <a:t>Null</a:t>
            </a:r>
            <a:endParaRPr lang="es-ES" dirty="0"/>
          </a:p>
          <a:p>
            <a:pPr algn="l">
              <a:buFont typeface="Arial" panose="020B0604020202020204" pitchFamily="34" charset="0"/>
              <a:buChar char="•"/>
            </a:pPr>
            <a:r>
              <a:rPr lang="es-ES" dirty="0"/>
              <a:t>Regular </a:t>
            </a:r>
            <a:r>
              <a:rPr lang="es-ES" dirty="0" err="1"/>
              <a:t>Expression</a:t>
            </a:r>
            <a:endParaRPr lang="es-ES" dirty="0"/>
          </a:p>
          <a:p>
            <a:pPr algn="l">
              <a:buFont typeface="Arial" panose="020B0604020202020204" pitchFamily="34" charset="0"/>
              <a:buChar char="•"/>
            </a:pPr>
            <a:r>
              <a:rPr lang="es-ES" dirty="0"/>
              <a:t>JavaScript Symbol</a:t>
            </a:r>
          </a:p>
          <a:p>
            <a:pPr algn="l">
              <a:buFont typeface="Arial" panose="020B0604020202020204" pitchFamily="34" charset="0"/>
              <a:buChar char="•"/>
            </a:pPr>
            <a:r>
              <a:rPr lang="es-ES" dirty="0"/>
              <a:t>32-bit </a:t>
            </a:r>
            <a:r>
              <a:rPr lang="es-ES" dirty="0" err="1"/>
              <a:t>integer</a:t>
            </a:r>
            <a:endParaRPr lang="es-ES" dirty="0"/>
          </a:p>
          <a:p>
            <a:pPr algn="l">
              <a:buFont typeface="Arial" panose="020B0604020202020204" pitchFamily="34" charset="0"/>
              <a:buChar char="•"/>
            </a:pPr>
            <a:r>
              <a:rPr lang="es-ES" dirty="0" err="1"/>
              <a:t>Timestamp</a:t>
            </a:r>
            <a:endParaRPr lang="es-ES" dirty="0"/>
          </a:p>
          <a:p>
            <a:pPr algn="l">
              <a:buFont typeface="Arial" panose="020B0604020202020204" pitchFamily="34" charset="0"/>
              <a:buChar char="•"/>
            </a:pPr>
            <a:r>
              <a:rPr lang="es-ES" dirty="0"/>
              <a:t>64-bit </a:t>
            </a:r>
            <a:r>
              <a:rPr lang="es-ES" dirty="0" err="1"/>
              <a:t>integer</a:t>
            </a:r>
            <a:endParaRPr lang="es-ES" dirty="0"/>
          </a:p>
          <a:p>
            <a:pPr algn="l">
              <a:buFont typeface="Arial" panose="020B0604020202020204" pitchFamily="34" charset="0"/>
              <a:buChar char="•"/>
            </a:pPr>
            <a:r>
              <a:rPr lang="es-ES" dirty="0"/>
              <a:t>Min </a:t>
            </a:r>
            <a:r>
              <a:rPr lang="es-ES" dirty="0" err="1"/>
              <a:t>key</a:t>
            </a:r>
            <a:endParaRPr lang="es-ES" dirty="0"/>
          </a:p>
          <a:p>
            <a:pPr algn="l">
              <a:buFont typeface="Arial" panose="020B0604020202020204" pitchFamily="34" charset="0"/>
              <a:buChar char="•"/>
            </a:pPr>
            <a:r>
              <a:rPr lang="es-ES" dirty="0"/>
              <a:t>Max </a:t>
            </a:r>
            <a:r>
              <a:rPr lang="es-ES" dirty="0" err="1"/>
              <a:t>key</a:t>
            </a:r>
            <a:endParaRPr lang="es-ES" dirty="0"/>
          </a:p>
          <a:p>
            <a:pPr algn="l"/>
            <a:endParaRPr lang="es-ES" dirty="0"/>
          </a:p>
        </p:txBody>
      </p:sp>
    </p:spTree>
    <p:extLst>
      <p:ext uri="{BB962C8B-B14F-4D97-AF65-F5344CB8AC3E}">
        <p14:creationId xmlns:p14="http://schemas.microsoft.com/office/powerpoint/2010/main" val="131142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5" name="Subtítulo 4">
            <a:extLst>
              <a:ext uri="{FF2B5EF4-FFF2-40B4-BE49-F238E27FC236}">
                <a16:creationId xmlns:a16="http://schemas.microsoft.com/office/drawing/2014/main" id="{C5A626A7-BFFE-46CE-B0C3-EED51118E079}"/>
              </a:ext>
            </a:extLst>
          </p:cNvPr>
          <p:cNvSpPr>
            <a:spLocks noGrp="1"/>
          </p:cNvSpPr>
          <p:nvPr>
            <p:ph type="subTitle" idx="1"/>
          </p:nvPr>
        </p:nvSpPr>
        <p:spPr>
          <a:xfrm flipH="1">
            <a:off x="228600" y="2415908"/>
            <a:ext cx="6808070" cy="1552800"/>
          </a:xfrm>
        </p:spPr>
        <p:txBody>
          <a:bodyPr/>
          <a:lstStyle/>
          <a:p>
            <a:pPr algn="l"/>
            <a:r>
              <a:rPr lang="es-ES" dirty="0"/>
              <a:t>Redis es una base de datos NoSQL, pero también, es una base de datos </a:t>
            </a:r>
            <a:r>
              <a:rPr lang="es-ES" dirty="0" err="1"/>
              <a:t>multimodelo</a:t>
            </a:r>
            <a:r>
              <a:rPr lang="es-ES" dirty="0"/>
              <a:t> que permite la</a:t>
            </a:r>
          </a:p>
          <a:p>
            <a:pPr algn="l"/>
            <a:r>
              <a:rPr lang="es-ES" dirty="0"/>
              <a:t> búsqueda, la mensajería, </a:t>
            </a:r>
            <a:r>
              <a:rPr lang="es-ES" dirty="0" err="1"/>
              <a:t>streaming</a:t>
            </a:r>
            <a:r>
              <a:rPr lang="es-ES" dirty="0"/>
              <a:t>, grafos y otras capacidades mas allá de la de un simple almacén</a:t>
            </a:r>
          </a:p>
          <a:p>
            <a:pPr algn="l"/>
            <a:r>
              <a:rPr lang="es-ES" dirty="0"/>
              <a:t> de datos. Redis mantiene los datos en la memoria para un acceso rápido y conserva los datos en el</a:t>
            </a:r>
          </a:p>
          <a:p>
            <a:pPr algn="l"/>
            <a:r>
              <a:rPr lang="es-ES" dirty="0"/>
              <a:t> almacenamiento, </a:t>
            </a:r>
            <a:r>
              <a:rPr lang="es-ES" dirty="0" err="1"/>
              <a:t>asi</a:t>
            </a:r>
            <a:r>
              <a:rPr lang="es-ES" dirty="0"/>
              <a:t> como la </a:t>
            </a:r>
            <a:r>
              <a:rPr lang="es-ES" dirty="0" err="1"/>
              <a:t>replicacion</a:t>
            </a:r>
            <a:r>
              <a:rPr lang="es-ES" dirty="0"/>
              <a:t> de los contenidos en la memoria para escenarios de</a:t>
            </a:r>
          </a:p>
          <a:p>
            <a:pPr algn="l"/>
            <a:r>
              <a:rPr lang="es-ES" dirty="0"/>
              <a:t> </a:t>
            </a:r>
            <a:r>
              <a:rPr lang="es-ES" dirty="0" err="1"/>
              <a:t>produccion</a:t>
            </a:r>
            <a:r>
              <a:rPr lang="es-ES" dirty="0"/>
              <a:t> de alta disponibilidad. </a:t>
            </a:r>
          </a:p>
        </p:txBody>
      </p:sp>
      <p:pic>
        <p:nvPicPr>
          <p:cNvPr id="4100" name="Picture 4" descr="1/2] Seguridad en Redis - Fortificación ~ Security By Default">
            <a:extLst>
              <a:ext uri="{FF2B5EF4-FFF2-40B4-BE49-F238E27FC236}">
                <a16:creationId xmlns:a16="http://schemas.microsoft.com/office/drawing/2014/main" id="{EC0E366D-8D3D-4B93-BED0-74A6D51604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299"/>
          <a:stretch/>
        </p:blipFill>
        <p:spPr bwMode="auto">
          <a:xfrm>
            <a:off x="627845" y="338331"/>
            <a:ext cx="3746615" cy="18932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1/2] Seguridad en Redis - Fortificación ~ Security By Default">
            <a:extLst>
              <a:ext uri="{FF2B5EF4-FFF2-40B4-BE49-F238E27FC236}">
                <a16:creationId xmlns:a16="http://schemas.microsoft.com/office/drawing/2014/main" id="{09292814-DA1E-47DC-9A4E-8A684E6790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232"/>
          <a:stretch/>
        </p:blipFill>
        <p:spPr bwMode="auto">
          <a:xfrm>
            <a:off x="3632635" y="1012932"/>
            <a:ext cx="3072848" cy="103436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817A2A62-EB4C-46F6-896E-5876328D8ECC}"/>
              </a:ext>
            </a:extLst>
          </p:cNvPr>
          <p:cNvPicPr>
            <a:picLocks noChangeAspect="1"/>
          </p:cNvPicPr>
          <p:nvPr/>
        </p:nvPicPr>
        <p:blipFill>
          <a:blip r:embed="rId4"/>
          <a:stretch>
            <a:fillRect/>
          </a:stretch>
        </p:blipFill>
        <p:spPr>
          <a:xfrm>
            <a:off x="4374460" y="555667"/>
            <a:ext cx="971550" cy="619125"/>
          </a:xfrm>
          <a:prstGeom prst="rect">
            <a:avLst/>
          </a:prstGeom>
        </p:spPr>
      </p:pic>
      <p:pic>
        <p:nvPicPr>
          <p:cNvPr id="8" name="Imagen 7">
            <a:extLst>
              <a:ext uri="{FF2B5EF4-FFF2-40B4-BE49-F238E27FC236}">
                <a16:creationId xmlns:a16="http://schemas.microsoft.com/office/drawing/2014/main" id="{3A1790DC-68BD-45D8-9E70-D3FCC1B80D69}"/>
              </a:ext>
            </a:extLst>
          </p:cNvPr>
          <p:cNvPicPr>
            <a:picLocks noChangeAspect="1"/>
          </p:cNvPicPr>
          <p:nvPr/>
        </p:nvPicPr>
        <p:blipFill>
          <a:blip r:embed="rId4"/>
          <a:stretch>
            <a:fillRect/>
          </a:stretch>
        </p:blipFill>
        <p:spPr>
          <a:xfrm>
            <a:off x="2820111" y="2108887"/>
            <a:ext cx="649119" cy="122718"/>
          </a:xfrm>
          <a:prstGeom prst="rect">
            <a:avLst/>
          </a:prstGeom>
        </p:spPr>
      </p:pic>
    </p:spTree>
    <p:extLst>
      <p:ext uri="{BB962C8B-B14F-4D97-AF65-F5344CB8AC3E}">
        <p14:creationId xmlns:p14="http://schemas.microsoft.com/office/powerpoint/2010/main" val="2008430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70"/>
        <p:cNvGrpSpPr/>
        <p:nvPr/>
      </p:nvGrpSpPr>
      <p:grpSpPr>
        <a:xfrm>
          <a:off x="0" y="0"/>
          <a:ext cx="0" cy="0"/>
          <a:chOff x="0" y="0"/>
          <a:chExt cx="0" cy="0"/>
        </a:xfrm>
      </p:grpSpPr>
      <p:sp>
        <p:nvSpPr>
          <p:cNvPr id="971" name="Google Shape;971;p31"/>
          <p:cNvSpPr txBox="1">
            <a:spLocks noGrp="1"/>
          </p:cNvSpPr>
          <p:nvPr>
            <p:ph type="title"/>
          </p:nvPr>
        </p:nvSpPr>
        <p:spPr>
          <a:xfrm flipH="1">
            <a:off x="1701126" y="550178"/>
            <a:ext cx="264090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ESTRUCTURA</a:t>
            </a:r>
            <a:endParaRPr sz="3000" dirty="0"/>
          </a:p>
        </p:txBody>
      </p:sp>
      <p:sp>
        <p:nvSpPr>
          <p:cNvPr id="972" name="Google Shape;972;p31"/>
          <p:cNvSpPr txBox="1">
            <a:spLocks noGrp="1"/>
          </p:cNvSpPr>
          <p:nvPr>
            <p:ph type="subTitle" idx="1"/>
          </p:nvPr>
        </p:nvSpPr>
        <p:spPr>
          <a:xfrm>
            <a:off x="1701126" y="1578750"/>
            <a:ext cx="5146934" cy="22676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Bases de datos</a:t>
            </a:r>
          </a:p>
          <a:p>
            <a:pPr marL="0" lvl="0" indent="0"/>
            <a:r>
              <a:rPr lang="es-ES" dirty="0"/>
              <a:t>En Redis, al igual que en otras DBMS, una base de datos es un conjunto de datos. El caso de uso típico para una base de datos es agrupar los datos de una aplicación y mantenerlos separados de otras aplicaciones.</a:t>
            </a:r>
          </a:p>
          <a:p>
            <a:pPr marL="0" lvl="0" indent="0"/>
            <a:endParaRPr lang="es-ES" dirty="0"/>
          </a:p>
          <a:p>
            <a:pPr marL="0" lvl="0" indent="0"/>
            <a:r>
              <a:rPr lang="es-ES" b="1" dirty="0"/>
              <a:t>Clave / Valor</a:t>
            </a:r>
          </a:p>
          <a:p>
            <a:pPr marL="0" lvl="0" indent="0"/>
            <a:r>
              <a:rPr lang="es-ES" dirty="0"/>
              <a:t>Cada una de las estructuras de datos en Redis tienen al menos una clave y un valor.</a:t>
            </a:r>
          </a:p>
          <a:p>
            <a:pPr marL="171450" lvl="0" indent="-171450">
              <a:buFont typeface="Arial" panose="020B0604020202020204" pitchFamily="34" charset="0"/>
              <a:buChar char="•"/>
            </a:pPr>
            <a:r>
              <a:rPr lang="es-ES" dirty="0"/>
              <a:t>Claves: Son como identificamos piezas de datos.</a:t>
            </a:r>
          </a:p>
          <a:p>
            <a:pPr marL="171450" lvl="0" indent="-171450">
              <a:buFont typeface="Arial" panose="020B0604020202020204" pitchFamily="34" charset="0"/>
              <a:buChar char="•"/>
            </a:pPr>
            <a:r>
              <a:rPr lang="es-ES" dirty="0"/>
              <a:t>Valor: Representan los datos actualmente asocia-dos con la clave.</a:t>
            </a:r>
          </a:p>
          <a:p>
            <a:pPr marL="0" lvl="0" indent="0"/>
            <a:endParaRPr lang="es-ES" dirty="0"/>
          </a:p>
          <a:p>
            <a:pPr marL="0" lvl="0" indent="0"/>
            <a:endParaRPr lang="en" b="1" dirty="0"/>
          </a:p>
        </p:txBody>
      </p:sp>
      <p:pic>
        <p:nvPicPr>
          <p:cNvPr id="198" name="Picture 4" descr="1/2] Seguridad en Redis - Fortificación ~ Security By Default">
            <a:extLst>
              <a:ext uri="{FF2B5EF4-FFF2-40B4-BE49-F238E27FC236}">
                <a16:creationId xmlns:a16="http://schemas.microsoft.com/office/drawing/2014/main" id="{27A2D89E-E466-4F85-9A09-30A0C9E190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299"/>
          <a:stretch/>
        </p:blipFill>
        <p:spPr bwMode="auto">
          <a:xfrm>
            <a:off x="7180668" y="304362"/>
            <a:ext cx="1774489" cy="896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31"/>
          <p:cNvSpPr txBox="1">
            <a:spLocks noGrp="1"/>
          </p:cNvSpPr>
          <p:nvPr>
            <p:ph type="title"/>
          </p:nvPr>
        </p:nvSpPr>
        <p:spPr>
          <a:xfrm flipH="1">
            <a:off x="1542100" y="-6526"/>
            <a:ext cx="406357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ESTRUCTURA DE DATOS</a:t>
            </a:r>
            <a:endParaRPr sz="3000" dirty="0"/>
          </a:p>
        </p:txBody>
      </p:sp>
      <p:sp>
        <p:nvSpPr>
          <p:cNvPr id="972" name="Google Shape;972;p31"/>
          <p:cNvSpPr txBox="1">
            <a:spLocks noGrp="1"/>
          </p:cNvSpPr>
          <p:nvPr>
            <p:ph type="subTitle" idx="1"/>
          </p:nvPr>
        </p:nvSpPr>
        <p:spPr>
          <a:xfrm>
            <a:off x="1542100" y="1015743"/>
            <a:ext cx="6598048" cy="2267694"/>
          </a:xfrm>
          <a:prstGeom prst="rect">
            <a:avLst/>
          </a:prstGeom>
        </p:spPr>
        <p:txBody>
          <a:bodyPr spcFirstLastPara="1" wrap="square" lIns="91425" tIns="91425" rIns="91425" bIns="91425" anchor="t" anchorCtr="0">
            <a:noAutofit/>
          </a:bodyPr>
          <a:lstStyle/>
          <a:p>
            <a:pPr marL="0" lvl="0" indent="0"/>
            <a:r>
              <a:rPr lang="es-ES" dirty="0"/>
              <a:t>Las estructuras de datos soportadas que se incluyen:</a:t>
            </a:r>
          </a:p>
          <a:p>
            <a:pPr>
              <a:buFont typeface="Wingdings" panose="05000000000000000000" pitchFamily="2" charset="2"/>
              <a:buChar char="§"/>
            </a:pPr>
            <a:r>
              <a:rPr lang="es-ES" b="1" dirty="0" err="1"/>
              <a:t>Strings</a:t>
            </a:r>
            <a:r>
              <a:rPr lang="es-ES" dirty="0"/>
              <a:t>: En Redis un </a:t>
            </a:r>
            <a:r>
              <a:rPr lang="es-ES" dirty="0" err="1"/>
              <a:t>string</a:t>
            </a:r>
            <a:r>
              <a:rPr lang="es-ES" dirty="0"/>
              <a:t> es una secuencia de </a:t>
            </a:r>
            <a:r>
              <a:rPr lang="es-ES" dirty="0" err="1"/>
              <a:t>bytes,lo</a:t>
            </a:r>
            <a:r>
              <a:rPr lang="es-ES" dirty="0"/>
              <a:t> que nos permite almacenar cualquier dato.</a:t>
            </a:r>
          </a:p>
          <a:p>
            <a:pPr>
              <a:buFont typeface="Wingdings" panose="05000000000000000000" pitchFamily="2" charset="2"/>
              <a:buChar char="§"/>
            </a:pPr>
            <a:r>
              <a:rPr lang="es-ES" b="1" dirty="0" err="1"/>
              <a:t>Lists</a:t>
            </a:r>
            <a:r>
              <a:rPr lang="es-ES" dirty="0"/>
              <a:t>: Las listas permiten almacenar secuencias de </a:t>
            </a:r>
            <a:r>
              <a:rPr lang="es-ES" dirty="0" err="1"/>
              <a:t>strings</a:t>
            </a:r>
            <a:r>
              <a:rPr lang="es-ES" dirty="0"/>
              <a:t> en el orden en el que fueron insertadas.</a:t>
            </a:r>
          </a:p>
          <a:p>
            <a:pPr>
              <a:buFont typeface="Wingdings" panose="05000000000000000000" pitchFamily="2" charset="2"/>
              <a:buChar char="§"/>
            </a:pPr>
            <a:r>
              <a:rPr lang="es-ES" b="1" dirty="0"/>
              <a:t>Sets</a:t>
            </a:r>
            <a:r>
              <a:rPr lang="es-ES" dirty="0"/>
              <a:t>: Los sets son colecciones de </a:t>
            </a:r>
            <a:r>
              <a:rPr lang="es-ES" dirty="0" err="1"/>
              <a:t>strings</a:t>
            </a:r>
            <a:r>
              <a:rPr lang="es-ES" dirty="0"/>
              <a:t>, sin </a:t>
            </a:r>
            <a:r>
              <a:rPr lang="es-ES" dirty="0" err="1"/>
              <a:t>ning</a:t>
            </a:r>
            <a:r>
              <a:rPr lang="es-ES" dirty="0"/>
              <a:t> ́un orden particular, en los que se garantiza que los elementos del mismo son ́</a:t>
            </a:r>
            <a:r>
              <a:rPr lang="es-ES" dirty="0" err="1"/>
              <a:t>unicos</a:t>
            </a:r>
            <a:r>
              <a:rPr lang="es-ES" dirty="0"/>
              <a:t> y no pueden estar duplicados. </a:t>
            </a:r>
          </a:p>
          <a:p>
            <a:pPr>
              <a:buFont typeface="Wingdings" panose="05000000000000000000" pitchFamily="2" charset="2"/>
              <a:buChar char="§"/>
            </a:pPr>
            <a:r>
              <a:rPr lang="es-ES" b="1" dirty="0"/>
              <a:t>Sorted</a:t>
            </a:r>
            <a:r>
              <a:rPr lang="es-ES" dirty="0"/>
              <a:t> </a:t>
            </a:r>
            <a:r>
              <a:rPr lang="es-ES" b="1" dirty="0"/>
              <a:t>sets</a:t>
            </a:r>
            <a:r>
              <a:rPr lang="es-ES" dirty="0"/>
              <a:t>: Permiten la ordenación de los elementos en base a un valor (score) </a:t>
            </a:r>
            <a:r>
              <a:rPr lang="es-ES" dirty="0" err="1"/>
              <a:t>numerico</a:t>
            </a:r>
            <a:r>
              <a:rPr lang="es-ES" dirty="0"/>
              <a:t> asociado a cada uno de ellos. </a:t>
            </a:r>
          </a:p>
          <a:p>
            <a:pPr>
              <a:buFont typeface="Wingdings" panose="05000000000000000000" pitchFamily="2" charset="2"/>
              <a:buChar char="§"/>
            </a:pPr>
            <a:r>
              <a:rPr lang="es-ES" b="1" dirty="0"/>
              <a:t>Hashes</a:t>
            </a:r>
            <a:r>
              <a:rPr lang="es-ES" dirty="0"/>
              <a:t>: Permite asociar a una clave una </a:t>
            </a:r>
            <a:r>
              <a:rPr lang="es-ES" dirty="0" err="1"/>
              <a:t>coleccion</a:t>
            </a:r>
            <a:r>
              <a:rPr lang="es-ES" dirty="0"/>
              <a:t> depares clave-valor, habitualmente usado para representar objetos.</a:t>
            </a:r>
          </a:p>
          <a:p>
            <a:pPr>
              <a:buFont typeface="Wingdings" panose="05000000000000000000" pitchFamily="2" charset="2"/>
              <a:buChar char="§"/>
            </a:pPr>
            <a:r>
              <a:rPr lang="es-ES" b="1" dirty="0"/>
              <a:t>Bit </a:t>
            </a:r>
            <a:r>
              <a:rPr lang="es-ES" b="1" dirty="0" err="1"/>
              <a:t>arrays</a:t>
            </a:r>
            <a:endParaRPr lang="es-ES" b="1" dirty="0"/>
          </a:p>
          <a:p>
            <a:pPr>
              <a:buFont typeface="Wingdings" panose="05000000000000000000" pitchFamily="2" charset="2"/>
              <a:buChar char="§"/>
            </a:pPr>
            <a:r>
              <a:rPr lang="es-ES" b="1" dirty="0" err="1"/>
              <a:t>Streams</a:t>
            </a:r>
            <a:endParaRPr lang="es-ES" b="1" dirty="0"/>
          </a:p>
          <a:p>
            <a:pPr>
              <a:buFont typeface="Wingdings" panose="05000000000000000000" pitchFamily="2" charset="2"/>
              <a:buChar char="§"/>
            </a:pPr>
            <a:r>
              <a:rPr lang="es-ES" b="1" dirty="0" err="1"/>
              <a:t>HyperLogLogs</a:t>
            </a:r>
            <a:r>
              <a:rPr lang="es-ES" dirty="0"/>
              <a:t>: Es una estructura de datos probabilística que se utiliza para contar valores </a:t>
            </a:r>
            <a:r>
              <a:rPr lang="es-ES" dirty="0" err="1"/>
              <a:t>unicos</a:t>
            </a:r>
            <a:r>
              <a:rPr lang="es-ES" dirty="0"/>
              <a:t>, o como sele conoce en matemáticas: calcular la cardinalidad de un conjunto.</a:t>
            </a:r>
          </a:p>
          <a:p>
            <a:pPr marL="0" lvl="0" indent="0"/>
            <a:endParaRPr lang="es-ES" dirty="0"/>
          </a:p>
          <a:p>
            <a:pPr marL="0" lvl="0" indent="0"/>
            <a:endParaRPr lang="en" b="1" dirty="0"/>
          </a:p>
        </p:txBody>
      </p:sp>
      <p:pic>
        <p:nvPicPr>
          <p:cNvPr id="198" name="Picture 4" descr="1/2] Seguridad en Redis - Fortificación ~ Security By Default">
            <a:extLst>
              <a:ext uri="{FF2B5EF4-FFF2-40B4-BE49-F238E27FC236}">
                <a16:creationId xmlns:a16="http://schemas.microsoft.com/office/drawing/2014/main" id="{27A2D89E-E466-4F85-9A09-30A0C9E190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7299"/>
          <a:stretch/>
        </p:blipFill>
        <p:spPr bwMode="auto">
          <a:xfrm>
            <a:off x="-50823" y="3981841"/>
            <a:ext cx="1774489" cy="89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00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31"/>
          <p:cNvSpPr txBox="1">
            <a:spLocks noGrp="1"/>
          </p:cNvSpPr>
          <p:nvPr>
            <p:ph type="title"/>
          </p:nvPr>
        </p:nvSpPr>
        <p:spPr>
          <a:xfrm flipH="1">
            <a:off x="1657066" y="360319"/>
            <a:ext cx="482541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ARQUITECTURA</a:t>
            </a:r>
            <a:endParaRPr sz="4000" dirty="0"/>
          </a:p>
        </p:txBody>
      </p:sp>
      <p:sp>
        <p:nvSpPr>
          <p:cNvPr id="3" name="Subtítulo 2">
            <a:extLst>
              <a:ext uri="{FF2B5EF4-FFF2-40B4-BE49-F238E27FC236}">
                <a16:creationId xmlns:a16="http://schemas.microsoft.com/office/drawing/2014/main" id="{C624957A-1664-4D3C-8510-47725E8EFB5C}"/>
              </a:ext>
            </a:extLst>
          </p:cNvPr>
          <p:cNvSpPr>
            <a:spLocks noGrp="1"/>
          </p:cNvSpPr>
          <p:nvPr>
            <p:ph type="subTitle" idx="1"/>
          </p:nvPr>
        </p:nvSpPr>
        <p:spPr>
          <a:xfrm>
            <a:off x="1248359" y="1492600"/>
            <a:ext cx="3403153" cy="2184877"/>
          </a:xfrm>
        </p:spPr>
        <p:txBody>
          <a:bodyPr/>
          <a:lstStyle/>
          <a:p>
            <a:r>
              <a:rPr lang="es-ES" dirty="0"/>
              <a:t>La arquitectura de Redis esta basada en el en-foque BASE (Disponible </a:t>
            </a:r>
            <a:r>
              <a:rPr lang="es-ES" dirty="0" err="1"/>
              <a:t>basicamente</a:t>
            </a:r>
            <a:r>
              <a:rPr lang="es-ES" dirty="0"/>
              <a:t>, </a:t>
            </a:r>
            <a:r>
              <a:rPr lang="es-ES" dirty="0" err="1"/>
              <a:t>Soft-state</a:t>
            </a:r>
            <a:r>
              <a:rPr lang="es-ES" dirty="0"/>
              <a:t> y eventualmente consistente) mientras se elimina el enfoque ACID (atomicidad, consistencia, durabilidad y aislamiento) en RDBMS. Redis se basa en la arquitectura cliente / servidor y consta de los siguientes componentes: </a:t>
            </a:r>
          </a:p>
          <a:p>
            <a:pPr>
              <a:buFont typeface="Arial" panose="020B0604020202020204" pitchFamily="34" charset="0"/>
              <a:buChar char="•"/>
            </a:pPr>
            <a:r>
              <a:rPr lang="es-ES" dirty="0"/>
              <a:t>Servidor Redis</a:t>
            </a:r>
          </a:p>
          <a:p>
            <a:pPr>
              <a:buFont typeface="Arial" panose="020B0604020202020204" pitchFamily="34" charset="0"/>
              <a:buChar char="•"/>
            </a:pPr>
            <a:r>
              <a:rPr lang="es-ES" dirty="0"/>
              <a:t>Servidores replica de Redis (opcionales)</a:t>
            </a:r>
          </a:p>
          <a:p>
            <a:pPr>
              <a:buFont typeface="Arial" panose="020B0604020202020204" pitchFamily="34" charset="0"/>
              <a:buChar char="•"/>
            </a:pPr>
            <a:r>
              <a:rPr lang="es-ES" dirty="0"/>
              <a:t>Cliente Redis</a:t>
            </a:r>
            <a:endParaRPr lang="es-ES" b="1" dirty="0"/>
          </a:p>
        </p:txBody>
      </p:sp>
      <p:sp>
        <p:nvSpPr>
          <p:cNvPr id="201" name="Subtítulo 2">
            <a:extLst>
              <a:ext uri="{FF2B5EF4-FFF2-40B4-BE49-F238E27FC236}">
                <a16:creationId xmlns:a16="http://schemas.microsoft.com/office/drawing/2014/main" id="{CA05E43E-B18E-43FC-BF1B-98E11D157840}"/>
              </a:ext>
            </a:extLst>
          </p:cNvPr>
          <p:cNvSpPr txBox="1">
            <a:spLocks/>
          </p:cNvSpPr>
          <p:nvPr/>
        </p:nvSpPr>
        <p:spPr>
          <a:xfrm>
            <a:off x="5201338" y="4232725"/>
            <a:ext cx="3438111" cy="348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2pPr>
            <a:lvl3pPr marL="1371600" marR="0" lvl="2"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3pPr>
            <a:lvl4pPr marL="1828800" marR="0" lvl="3"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4pPr>
            <a:lvl5pPr marL="2286000" marR="0" lvl="4"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5pPr>
            <a:lvl6pPr marL="2743200" marR="0" lvl="5"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6pPr>
            <a:lvl7pPr marL="3200400" marR="0" lvl="6"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7pPr>
            <a:lvl8pPr marL="3657600" marR="0" lvl="7"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8pPr>
            <a:lvl9pPr marL="4114800" marR="0" lvl="8"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9pPr>
          </a:lstStyle>
          <a:p>
            <a:r>
              <a:rPr lang="es-ES" dirty="0"/>
              <a:t>Arquitectura de una base de datos Redis</a:t>
            </a:r>
            <a:br>
              <a:rPr lang="es-ES" dirty="0"/>
            </a:br>
            <a:endParaRPr lang="es-ES" b="1" dirty="0"/>
          </a:p>
        </p:txBody>
      </p:sp>
      <p:pic>
        <p:nvPicPr>
          <p:cNvPr id="2" name="Imagen 1">
            <a:extLst>
              <a:ext uri="{FF2B5EF4-FFF2-40B4-BE49-F238E27FC236}">
                <a16:creationId xmlns:a16="http://schemas.microsoft.com/office/drawing/2014/main" id="{2BDFE6D5-F1CB-4586-9324-ED48DE913241}"/>
              </a:ext>
            </a:extLst>
          </p:cNvPr>
          <p:cNvPicPr>
            <a:picLocks noChangeAspect="1"/>
          </p:cNvPicPr>
          <p:nvPr/>
        </p:nvPicPr>
        <p:blipFill>
          <a:blip r:embed="rId3"/>
          <a:stretch>
            <a:fillRect/>
          </a:stretch>
        </p:blipFill>
        <p:spPr>
          <a:xfrm>
            <a:off x="4935699" y="1284352"/>
            <a:ext cx="3703750" cy="2592625"/>
          </a:xfrm>
          <a:prstGeom prst="rect">
            <a:avLst/>
          </a:prstGeom>
        </p:spPr>
      </p:pic>
    </p:spTree>
    <p:extLst>
      <p:ext uri="{BB962C8B-B14F-4D97-AF65-F5344CB8AC3E}">
        <p14:creationId xmlns:p14="http://schemas.microsoft.com/office/powerpoint/2010/main" val="336905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31"/>
          <p:cNvSpPr txBox="1">
            <a:spLocks noGrp="1"/>
          </p:cNvSpPr>
          <p:nvPr>
            <p:ph type="title"/>
          </p:nvPr>
        </p:nvSpPr>
        <p:spPr>
          <a:xfrm flipH="1">
            <a:off x="1150171" y="0"/>
            <a:ext cx="482541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RENDIMIENTO</a:t>
            </a:r>
            <a:endParaRPr sz="4000" dirty="0"/>
          </a:p>
        </p:txBody>
      </p:sp>
      <p:sp>
        <p:nvSpPr>
          <p:cNvPr id="3" name="Subtítulo 2">
            <a:extLst>
              <a:ext uri="{FF2B5EF4-FFF2-40B4-BE49-F238E27FC236}">
                <a16:creationId xmlns:a16="http://schemas.microsoft.com/office/drawing/2014/main" id="{C624957A-1664-4D3C-8510-47725E8EFB5C}"/>
              </a:ext>
            </a:extLst>
          </p:cNvPr>
          <p:cNvSpPr>
            <a:spLocks noGrp="1"/>
          </p:cNvSpPr>
          <p:nvPr>
            <p:ph type="subTitle" idx="1"/>
          </p:nvPr>
        </p:nvSpPr>
        <p:spPr>
          <a:xfrm>
            <a:off x="1232996" y="885665"/>
            <a:ext cx="7749787" cy="2184877"/>
          </a:xfrm>
        </p:spPr>
        <p:txBody>
          <a:bodyPr/>
          <a:lstStyle/>
          <a:p>
            <a:r>
              <a:rPr lang="es-ES" dirty="0"/>
              <a:t>Para la comparación de rendimiento entre MongoDB y Redis, se ha realizado un proceso de </a:t>
            </a:r>
            <a:r>
              <a:rPr lang="es-ES" dirty="0" err="1"/>
              <a:t>bench-marking</a:t>
            </a:r>
            <a:r>
              <a:rPr lang="es-ES" dirty="0"/>
              <a:t> en una sola maquina (con las mismas </a:t>
            </a:r>
            <a:r>
              <a:rPr lang="es-ES" dirty="0" err="1"/>
              <a:t>caracteristicas</a:t>
            </a:r>
            <a:r>
              <a:rPr lang="es-ES" dirty="0"/>
              <a:t>). La herramienta utilizada es YCSB (Ya-</a:t>
            </a:r>
            <a:r>
              <a:rPr lang="es-ES" dirty="0" err="1"/>
              <a:t>hoo</a:t>
            </a:r>
            <a:r>
              <a:rPr lang="es-ES" dirty="0"/>
              <a:t> Cloud </a:t>
            </a:r>
            <a:r>
              <a:rPr lang="es-ES" dirty="0" err="1"/>
              <a:t>Serving</a:t>
            </a:r>
            <a:r>
              <a:rPr lang="es-ES" dirty="0"/>
              <a:t> </a:t>
            </a:r>
            <a:r>
              <a:rPr lang="es-ES" dirty="0" err="1"/>
              <a:t>Benchmark</a:t>
            </a:r>
            <a:r>
              <a:rPr lang="es-ES" dirty="0"/>
              <a:t>).Versiones de las bases de datos:</a:t>
            </a:r>
          </a:p>
          <a:p>
            <a:endParaRPr lang="es-ES" dirty="0"/>
          </a:p>
          <a:p>
            <a:r>
              <a:rPr lang="es-ES" b="1" dirty="0"/>
              <a:t>MongoDB2.7.4		Redis2.8.15</a:t>
            </a:r>
            <a:br>
              <a:rPr lang="es-ES" dirty="0"/>
            </a:br>
            <a:endParaRPr lang="es-ES" b="1" dirty="0"/>
          </a:p>
        </p:txBody>
      </p:sp>
      <p:sp>
        <p:nvSpPr>
          <p:cNvPr id="201" name="Subtítulo 2">
            <a:extLst>
              <a:ext uri="{FF2B5EF4-FFF2-40B4-BE49-F238E27FC236}">
                <a16:creationId xmlns:a16="http://schemas.microsoft.com/office/drawing/2014/main" id="{CA05E43E-B18E-43FC-BF1B-98E11D157840}"/>
              </a:ext>
            </a:extLst>
          </p:cNvPr>
          <p:cNvSpPr txBox="1">
            <a:spLocks/>
          </p:cNvSpPr>
          <p:nvPr/>
        </p:nvSpPr>
        <p:spPr>
          <a:xfrm>
            <a:off x="3181260" y="4319418"/>
            <a:ext cx="2715141" cy="348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2pPr>
            <a:lvl3pPr marL="1371600" marR="0" lvl="2"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3pPr>
            <a:lvl4pPr marL="1828800" marR="0" lvl="3"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4pPr>
            <a:lvl5pPr marL="2286000" marR="0" lvl="4"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5pPr>
            <a:lvl6pPr marL="2743200" marR="0" lvl="5"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6pPr>
            <a:lvl7pPr marL="3200400" marR="0" lvl="6"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7pPr>
            <a:lvl8pPr marL="3657600" marR="0" lvl="7"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8pPr>
            <a:lvl9pPr marL="4114800" marR="0" lvl="8"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9pPr>
          </a:lstStyle>
          <a:p>
            <a:r>
              <a:rPr lang="es-ES" sz="1000" dirty="0"/>
              <a:t>Grafico comparativo con 5000 registros y1000 operaciones</a:t>
            </a:r>
            <a:br>
              <a:rPr lang="es-ES" dirty="0"/>
            </a:br>
            <a:endParaRPr lang="es-ES" b="1" dirty="0"/>
          </a:p>
        </p:txBody>
      </p:sp>
      <p:pic>
        <p:nvPicPr>
          <p:cNvPr id="5" name="Imagen 4">
            <a:extLst>
              <a:ext uri="{FF2B5EF4-FFF2-40B4-BE49-F238E27FC236}">
                <a16:creationId xmlns:a16="http://schemas.microsoft.com/office/drawing/2014/main" id="{359C8EC8-112B-4C36-AA4E-38A0A86E74A2}"/>
              </a:ext>
            </a:extLst>
          </p:cNvPr>
          <p:cNvPicPr>
            <a:picLocks noChangeAspect="1"/>
          </p:cNvPicPr>
          <p:nvPr/>
        </p:nvPicPr>
        <p:blipFill>
          <a:blip r:embed="rId3"/>
          <a:stretch>
            <a:fillRect/>
          </a:stretch>
        </p:blipFill>
        <p:spPr>
          <a:xfrm>
            <a:off x="41744" y="2016893"/>
            <a:ext cx="2068499" cy="567823"/>
          </a:xfrm>
          <a:prstGeom prst="rect">
            <a:avLst/>
          </a:prstGeom>
        </p:spPr>
      </p:pic>
      <p:pic>
        <p:nvPicPr>
          <p:cNvPr id="960" name="Imagen 959">
            <a:extLst>
              <a:ext uri="{FF2B5EF4-FFF2-40B4-BE49-F238E27FC236}">
                <a16:creationId xmlns:a16="http://schemas.microsoft.com/office/drawing/2014/main" id="{072F27AE-D486-46FA-AB72-B5E1E9F78D77}"/>
              </a:ext>
            </a:extLst>
          </p:cNvPr>
          <p:cNvPicPr>
            <a:picLocks noChangeAspect="1"/>
          </p:cNvPicPr>
          <p:nvPr/>
        </p:nvPicPr>
        <p:blipFill>
          <a:blip r:embed="rId4"/>
          <a:stretch>
            <a:fillRect/>
          </a:stretch>
        </p:blipFill>
        <p:spPr>
          <a:xfrm>
            <a:off x="161217" y="2736208"/>
            <a:ext cx="2733999" cy="1688391"/>
          </a:xfrm>
          <a:prstGeom prst="rect">
            <a:avLst/>
          </a:prstGeom>
        </p:spPr>
      </p:pic>
      <p:pic>
        <p:nvPicPr>
          <p:cNvPr id="961" name="Imagen 960">
            <a:extLst>
              <a:ext uri="{FF2B5EF4-FFF2-40B4-BE49-F238E27FC236}">
                <a16:creationId xmlns:a16="http://schemas.microsoft.com/office/drawing/2014/main" id="{33E9D87B-777D-4181-9643-15A33F198DB3}"/>
              </a:ext>
            </a:extLst>
          </p:cNvPr>
          <p:cNvPicPr>
            <a:picLocks noChangeAspect="1"/>
          </p:cNvPicPr>
          <p:nvPr/>
        </p:nvPicPr>
        <p:blipFill>
          <a:blip r:embed="rId5"/>
          <a:stretch>
            <a:fillRect/>
          </a:stretch>
        </p:blipFill>
        <p:spPr>
          <a:xfrm>
            <a:off x="3019380" y="2700428"/>
            <a:ext cx="2733999" cy="1724171"/>
          </a:xfrm>
          <a:prstGeom prst="rect">
            <a:avLst/>
          </a:prstGeom>
        </p:spPr>
      </p:pic>
      <p:pic>
        <p:nvPicPr>
          <p:cNvPr id="962" name="Imagen 961">
            <a:extLst>
              <a:ext uri="{FF2B5EF4-FFF2-40B4-BE49-F238E27FC236}">
                <a16:creationId xmlns:a16="http://schemas.microsoft.com/office/drawing/2014/main" id="{8E90CAEB-027A-40E5-8135-13643FAEEDF5}"/>
              </a:ext>
            </a:extLst>
          </p:cNvPr>
          <p:cNvPicPr>
            <a:picLocks noChangeAspect="1"/>
          </p:cNvPicPr>
          <p:nvPr/>
        </p:nvPicPr>
        <p:blipFill>
          <a:blip r:embed="rId6"/>
          <a:stretch>
            <a:fillRect/>
          </a:stretch>
        </p:blipFill>
        <p:spPr>
          <a:xfrm>
            <a:off x="5896401" y="2700428"/>
            <a:ext cx="2800338" cy="1724170"/>
          </a:xfrm>
          <a:prstGeom prst="rect">
            <a:avLst/>
          </a:prstGeom>
        </p:spPr>
      </p:pic>
      <p:sp>
        <p:nvSpPr>
          <p:cNvPr id="116" name="Subtítulo 2">
            <a:extLst>
              <a:ext uri="{FF2B5EF4-FFF2-40B4-BE49-F238E27FC236}">
                <a16:creationId xmlns:a16="http://schemas.microsoft.com/office/drawing/2014/main" id="{4C6E6E24-ECFE-40AB-BC55-840C31D5E81D}"/>
              </a:ext>
            </a:extLst>
          </p:cNvPr>
          <p:cNvSpPr txBox="1">
            <a:spLocks/>
          </p:cNvSpPr>
          <p:nvPr/>
        </p:nvSpPr>
        <p:spPr>
          <a:xfrm>
            <a:off x="41744" y="4320105"/>
            <a:ext cx="2987065" cy="348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2pPr>
            <a:lvl3pPr marL="1371600" marR="0" lvl="2"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3pPr>
            <a:lvl4pPr marL="1828800" marR="0" lvl="3"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4pPr>
            <a:lvl5pPr marL="2286000" marR="0" lvl="4"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5pPr>
            <a:lvl6pPr marL="2743200" marR="0" lvl="5"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6pPr>
            <a:lvl7pPr marL="3200400" marR="0" lvl="6"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7pPr>
            <a:lvl8pPr marL="3657600" marR="0" lvl="7"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8pPr>
            <a:lvl9pPr marL="4114800" marR="0" lvl="8"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9pPr>
          </a:lstStyle>
          <a:p>
            <a:r>
              <a:rPr lang="es-ES" sz="1000" dirty="0"/>
              <a:t>Grafico comparativo con 1000 registros y1000 operaciones.</a:t>
            </a:r>
          </a:p>
          <a:p>
            <a:br>
              <a:rPr lang="es-ES" dirty="0"/>
            </a:br>
            <a:br>
              <a:rPr lang="es-ES" dirty="0"/>
            </a:br>
            <a:endParaRPr lang="es-ES" b="1" dirty="0"/>
          </a:p>
        </p:txBody>
      </p:sp>
      <p:sp>
        <p:nvSpPr>
          <p:cNvPr id="117" name="Subtítulo 2">
            <a:extLst>
              <a:ext uri="{FF2B5EF4-FFF2-40B4-BE49-F238E27FC236}">
                <a16:creationId xmlns:a16="http://schemas.microsoft.com/office/drawing/2014/main" id="{F5662B94-CECE-4829-84E5-A53B0E0DCFED}"/>
              </a:ext>
            </a:extLst>
          </p:cNvPr>
          <p:cNvSpPr txBox="1">
            <a:spLocks/>
          </p:cNvSpPr>
          <p:nvPr/>
        </p:nvSpPr>
        <p:spPr>
          <a:xfrm>
            <a:off x="5915259" y="4319418"/>
            <a:ext cx="3225338" cy="348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2pPr>
            <a:lvl3pPr marL="1371600" marR="0" lvl="2"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3pPr>
            <a:lvl4pPr marL="1828800" marR="0" lvl="3"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4pPr>
            <a:lvl5pPr marL="2286000" marR="0" lvl="4"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5pPr>
            <a:lvl6pPr marL="2743200" marR="0" lvl="5"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6pPr>
            <a:lvl7pPr marL="3200400" marR="0" lvl="6"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7pPr>
            <a:lvl8pPr marL="3657600" marR="0" lvl="7"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8pPr>
            <a:lvl9pPr marL="4114800" marR="0" lvl="8"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9pPr>
          </a:lstStyle>
          <a:p>
            <a:r>
              <a:rPr lang="es-ES" sz="1000" dirty="0"/>
              <a:t>Grafico comparativo con 10000 registros y1000 operaciones</a:t>
            </a:r>
            <a:r>
              <a:rPr lang="es-ES" dirty="0"/>
              <a:t>.</a:t>
            </a:r>
            <a:br>
              <a:rPr lang="es-ES" dirty="0"/>
            </a:br>
            <a:endParaRPr lang="es-ES" b="1" dirty="0"/>
          </a:p>
        </p:txBody>
      </p:sp>
    </p:spTree>
    <p:extLst>
      <p:ext uri="{BB962C8B-B14F-4D97-AF65-F5344CB8AC3E}">
        <p14:creationId xmlns:p14="http://schemas.microsoft.com/office/powerpoint/2010/main" val="3165505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65753-8625-4974-8B30-7463940F2625}"/>
              </a:ext>
            </a:extLst>
          </p:cNvPr>
          <p:cNvSpPr>
            <a:spLocks noGrp="1"/>
          </p:cNvSpPr>
          <p:nvPr>
            <p:ph type="title"/>
          </p:nvPr>
        </p:nvSpPr>
        <p:spPr>
          <a:xfrm flipH="1">
            <a:off x="1444673" y="0"/>
            <a:ext cx="5716617" cy="896700"/>
          </a:xfrm>
        </p:spPr>
        <p:txBody>
          <a:bodyPr/>
          <a:lstStyle/>
          <a:p>
            <a:r>
              <a:rPr lang="es-ES" sz="3000" dirty="0"/>
              <a:t>Recomendaciones </a:t>
            </a:r>
          </a:p>
        </p:txBody>
      </p:sp>
      <p:sp>
        <p:nvSpPr>
          <p:cNvPr id="3" name="Subtítulo 2">
            <a:extLst>
              <a:ext uri="{FF2B5EF4-FFF2-40B4-BE49-F238E27FC236}">
                <a16:creationId xmlns:a16="http://schemas.microsoft.com/office/drawing/2014/main" id="{07E3D342-D502-4EF0-857A-C6C82026780D}"/>
              </a:ext>
            </a:extLst>
          </p:cNvPr>
          <p:cNvSpPr>
            <a:spLocks noGrp="1"/>
          </p:cNvSpPr>
          <p:nvPr>
            <p:ph type="subTitle" idx="1"/>
          </p:nvPr>
        </p:nvSpPr>
        <p:spPr>
          <a:xfrm>
            <a:off x="1848011" y="1154752"/>
            <a:ext cx="6761833" cy="3181858"/>
          </a:xfrm>
        </p:spPr>
        <p:txBody>
          <a:bodyPr/>
          <a:lstStyle/>
          <a:p>
            <a:r>
              <a:rPr lang="es-ES" dirty="0"/>
              <a:t>La elección de la tecnología de almacenamiento adecuada implica muchas consideraciones. Aunque el</a:t>
            </a:r>
          </a:p>
          <a:p>
            <a:r>
              <a:rPr lang="es-ES" dirty="0"/>
              <a:t>rendimiento suele ser el factor más importante,  se deben considerar factores como la funcionalidad,</a:t>
            </a:r>
          </a:p>
          <a:p>
            <a:r>
              <a:rPr lang="es-ES" dirty="0"/>
              <a:t>la facilidad de operación, la facilidad de uso, la disponibilidad de profesionales conocedores, la</a:t>
            </a:r>
          </a:p>
          <a:p>
            <a:r>
              <a:rPr lang="es-ES" dirty="0"/>
              <a:t>seguridad y otros factores (como la existencia de herramientas y las comunidades que respaldan el</a:t>
            </a:r>
          </a:p>
          <a:p>
            <a:r>
              <a:rPr lang="es-ES" dirty="0"/>
              <a:t>producto). Gracias a los beneficios como el aumento de la productividad del equipo de desarrollo, la</a:t>
            </a:r>
          </a:p>
          <a:p>
            <a:r>
              <a:rPr lang="es-ES" dirty="0"/>
              <a:t>capacidad de ingresar al mercado antes y reducir el costo total de propiedad, vemos cómo la</a:t>
            </a:r>
          </a:p>
          <a:p>
            <a:r>
              <a:rPr lang="es-ES" dirty="0"/>
              <a:t>tecnología NoSQL se convierte cada vez más en parte de las soluciones de proyectos comerciales.</a:t>
            </a:r>
          </a:p>
          <a:p>
            <a:r>
              <a:rPr lang="es-ES" dirty="0"/>
              <a:t>Es importante tener en cuenta que, como dice el nombre "NoSQL", no solo SQL("no solo SQL"), las</a:t>
            </a:r>
          </a:p>
          <a:p>
            <a:r>
              <a:rPr lang="es-ES" dirty="0"/>
              <a:t>tecnologías NoSQL no son necesariamente la única parte del almacenamiento de datos de la solución,</a:t>
            </a:r>
          </a:p>
          <a:p>
            <a:r>
              <a:rPr lang="es-ES" dirty="0"/>
              <a:t>pero a menudo acompañan a las bases de datos SQL, incluso si siguen siendo seguras en el futuro</a:t>
            </a:r>
          </a:p>
          <a:p>
            <a:r>
              <a:rPr lang="es-ES" dirty="0"/>
              <a:t>Úselo, incluso en combinación con otras bases de datos NoSQL.</a:t>
            </a:r>
          </a:p>
          <a:p>
            <a:r>
              <a:rPr lang="es-ES" dirty="0"/>
              <a:t>Con el reciente crecimiento explosivo de las arquitecturas basadas en microservicios, veremos cada vez</a:t>
            </a:r>
          </a:p>
          <a:p>
            <a:r>
              <a:rPr lang="es-ES" dirty="0"/>
              <a:t>más cómo cada servicio encapsula su propia solución de gestión de datos y, en la mayoría de los casos,</a:t>
            </a:r>
          </a:p>
          <a:p>
            <a:r>
              <a:rPr lang="es-ES" dirty="0"/>
              <a:t>utiliza ciertas tecnologías NoSQL disponibles.</a:t>
            </a:r>
          </a:p>
        </p:txBody>
      </p:sp>
      <p:grpSp>
        <p:nvGrpSpPr>
          <p:cNvPr id="4" name="Google Shape;350;p26">
            <a:extLst>
              <a:ext uri="{FF2B5EF4-FFF2-40B4-BE49-F238E27FC236}">
                <a16:creationId xmlns:a16="http://schemas.microsoft.com/office/drawing/2014/main" id="{F4B00DCB-7D6B-4A9F-8E7F-C31BC3A1F182}"/>
              </a:ext>
            </a:extLst>
          </p:cNvPr>
          <p:cNvGrpSpPr/>
          <p:nvPr/>
        </p:nvGrpSpPr>
        <p:grpSpPr>
          <a:xfrm>
            <a:off x="308794" y="2745681"/>
            <a:ext cx="1018183" cy="1975642"/>
            <a:chOff x="4593707" y="2226241"/>
            <a:chExt cx="711362" cy="1655196"/>
          </a:xfrm>
        </p:grpSpPr>
        <p:sp>
          <p:nvSpPr>
            <p:cNvPr id="5" name="Google Shape;351;p26">
              <a:extLst>
                <a:ext uri="{FF2B5EF4-FFF2-40B4-BE49-F238E27FC236}">
                  <a16:creationId xmlns:a16="http://schemas.microsoft.com/office/drawing/2014/main" id="{B64B34EE-5898-491D-99C6-72E2C36277A8}"/>
                </a:ext>
              </a:extLst>
            </p:cNvPr>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2;p26">
              <a:extLst>
                <a:ext uri="{FF2B5EF4-FFF2-40B4-BE49-F238E27FC236}">
                  <a16:creationId xmlns:a16="http://schemas.microsoft.com/office/drawing/2014/main" id="{B4CE81CA-A979-47DE-AAA5-8F2C50876B84}"/>
                </a:ext>
              </a:extLst>
            </p:cNvPr>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3;p26">
              <a:extLst>
                <a:ext uri="{FF2B5EF4-FFF2-40B4-BE49-F238E27FC236}">
                  <a16:creationId xmlns:a16="http://schemas.microsoft.com/office/drawing/2014/main" id="{1FA75672-9D0B-416F-9754-989398FA6042}"/>
                </a:ext>
              </a:extLst>
            </p:cNvPr>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4;p26">
              <a:extLst>
                <a:ext uri="{FF2B5EF4-FFF2-40B4-BE49-F238E27FC236}">
                  <a16:creationId xmlns:a16="http://schemas.microsoft.com/office/drawing/2014/main" id="{5E082740-D19D-4BD0-85D9-2A585586822D}"/>
                </a:ext>
              </a:extLst>
            </p:cNvPr>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5;p26">
              <a:extLst>
                <a:ext uri="{FF2B5EF4-FFF2-40B4-BE49-F238E27FC236}">
                  <a16:creationId xmlns:a16="http://schemas.microsoft.com/office/drawing/2014/main" id="{35C495C7-5AE6-47C3-A2FC-3A7CE04B5598}"/>
                </a:ext>
              </a:extLst>
            </p:cNvPr>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6;p26">
              <a:extLst>
                <a:ext uri="{FF2B5EF4-FFF2-40B4-BE49-F238E27FC236}">
                  <a16:creationId xmlns:a16="http://schemas.microsoft.com/office/drawing/2014/main" id="{4BCC36FF-2162-47C8-A28D-76478685358E}"/>
                </a:ext>
              </a:extLst>
            </p:cNvPr>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7;p26">
              <a:extLst>
                <a:ext uri="{FF2B5EF4-FFF2-40B4-BE49-F238E27FC236}">
                  <a16:creationId xmlns:a16="http://schemas.microsoft.com/office/drawing/2014/main" id="{04D8B397-C2F0-4D78-A38F-06BD521C3E1E}"/>
                </a:ext>
              </a:extLst>
            </p:cNvPr>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8;p26">
              <a:extLst>
                <a:ext uri="{FF2B5EF4-FFF2-40B4-BE49-F238E27FC236}">
                  <a16:creationId xmlns:a16="http://schemas.microsoft.com/office/drawing/2014/main" id="{7858B418-04B9-4343-B052-22652D2C641B}"/>
                </a:ext>
              </a:extLst>
            </p:cNvPr>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9;p26">
              <a:extLst>
                <a:ext uri="{FF2B5EF4-FFF2-40B4-BE49-F238E27FC236}">
                  <a16:creationId xmlns:a16="http://schemas.microsoft.com/office/drawing/2014/main" id="{407574BD-EC2F-433F-857F-9252632432F8}"/>
                </a:ext>
              </a:extLst>
            </p:cNvPr>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0;p26">
              <a:extLst>
                <a:ext uri="{FF2B5EF4-FFF2-40B4-BE49-F238E27FC236}">
                  <a16:creationId xmlns:a16="http://schemas.microsoft.com/office/drawing/2014/main" id="{2CF3B5EA-0ACF-456E-940D-8779532F7C99}"/>
                </a:ext>
              </a:extLst>
            </p:cNvPr>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1;p26">
              <a:extLst>
                <a:ext uri="{FF2B5EF4-FFF2-40B4-BE49-F238E27FC236}">
                  <a16:creationId xmlns:a16="http://schemas.microsoft.com/office/drawing/2014/main" id="{2D0660FB-C253-48E9-9915-9D90DED32071}"/>
                </a:ext>
              </a:extLst>
            </p:cNvPr>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2;p26">
              <a:extLst>
                <a:ext uri="{FF2B5EF4-FFF2-40B4-BE49-F238E27FC236}">
                  <a16:creationId xmlns:a16="http://schemas.microsoft.com/office/drawing/2014/main" id="{5BC628EC-4911-4D50-A8E2-A2122172CEF1}"/>
                </a:ext>
              </a:extLst>
            </p:cNvPr>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3;p26">
              <a:extLst>
                <a:ext uri="{FF2B5EF4-FFF2-40B4-BE49-F238E27FC236}">
                  <a16:creationId xmlns:a16="http://schemas.microsoft.com/office/drawing/2014/main" id="{D6B2FCF7-7DC2-4D8D-831C-5E43C03E1FCF}"/>
                </a:ext>
              </a:extLst>
            </p:cNvPr>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4;p26">
              <a:extLst>
                <a:ext uri="{FF2B5EF4-FFF2-40B4-BE49-F238E27FC236}">
                  <a16:creationId xmlns:a16="http://schemas.microsoft.com/office/drawing/2014/main" id="{B68F5A7E-00AB-44B4-AF41-76F1C917889A}"/>
                </a:ext>
              </a:extLst>
            </p:cNvPr>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5;p26">
              <a:extLst>
                <a:ext uri="{FF2B5EF4-FFF2-40B4-BE49-F238E27FC236}">
                  <a16:creationId xmlns:a16="http://schemas.microsoft.com/office/drawing/2014/main" id="{D2BFF5E8-1C80-403A-9B76-82FF7406F262}"/>
                </a:ext>
              </a:extLst>
            </p:cNvPr>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6;p26">
              <a:extLst>
                <a:ext uri="{FF2B5EF4-FFF2-40B4-BE49-F238E27FC236}">
                  <a16:creationId xmlns:a16="http://schemas.microsoft.com/office/drawing/2014/main" id="{66493776-9474-4DB2-BCA9-CF912E1014E8}"/>
                </a:ext>
              </a:extLst>
            </p:cNvPr>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7;p26">
              <a:extLst>
                <a:ext uri="{FF2B5EF4-FFF2-40B4-BE49-F238E27FC236}">
                  <a16:creationId xmlns:a16="http://schemas.microsoft.com/office/drawing/2014/main" id="{92AA067A-9DD9-466B-BC70-B56B9FE3E65B}"/>
                </a:ext>
              </a:extLst>
            </p:cNvPr>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8;p26">
              <a:extLst>
                <a:ext uri="{FF2B5EF4-FFF2-40B4-BE49-F238E27FC236}">
                  <a16:creationId xmlns:a16="http://schemas.microsoft.com/office/drawing/2014/main" id="{05AA667D-6B17-4288-B80C-5F5A788DA66F}"/>
                </a:ext>
              </a:extLst>
            </p:cNvPr>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9;p26">
              <a:extLst>
                <a:ext uri="{FF2B5EF4-FFF2-40B4-BE49-F238E27FC236}">
                  <a16:creationId xmlns:a16="http://schemas.microsoft.com/office/drawing/2014/main" id="{8A60D9EE-0490-4316-9DBA-302C07514A0E}"/>
                </a:ext>
              </a:extLst>
            </p:cNvPr>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0;p26">
              <a:extLst>
                <a:ext uri="{FF2B5EF4-FFF2-40B4-BE49-F238E27FC236}">
                  <a16:creationId xmlns:a16="http://schemas.microsoft.com/office/drawing/2014/main" id="{E0728808-EE1F-4DF3-97BD-7E5E50537082}"/>
                </a:ext>
              </a:extLst>
            </p:cNvPr>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1;p26">
              <a:extLst>
                <a:ext uri="{FF2B5EF4-FFF2-40B4-BE49-F238E27FC236}">
                  <a16:creationId xmlns:a16="http://schemas.microsoft.com/office/drawing/2014/main" id="{8FC8E22C-C418-472B-A54B-B959A0802819}"/>
                </a:ext>
              </a:extLst>
            </p:cNvPr>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2;p26">
              <a:extLst>
                <a:ext uri="{FF2B5EF4-FFF2-40B4-BE49-F238E27FC236}">
                  <a16:creationId xmlns:a16="http://schemas.microsoft.com/office/drawing/2014/main" id="{79306B1B-A4E4-4C01-A27B-DEF3935EEABB}"/>
                </a:ext>
              </a:extLst>
            </p:cNvPr>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3;p26">
              <a:extLst>
                <a:ext uri="{FF2B5EF4-FFF2-40B4-BE49-F238E27FC236}">
                  <a16:creationId xmlns:a16="http://schemas.microsoft.com/office/drawing/2014/main" id="{B59FE366-02AD-4174-A218-CC01312B9532}"/>
                </a:ext>
              </a:extLst>
            </p:cNvPr>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4;p26">
              <a:extLst>
                <a:ext uri="{FF2B5EF4-FFF2-40B4-BE49-F238E27FC236}">
                  <a16:creationId xmlns:a16="http://schemas.microsoft.com/office/drawing/2014/main" id="{3996008B-93EF-4402-9666-0601F1654D1C}"/>
                </a:ext>
              </a:extLst>
            </p:cNvPr>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5;p26">
              <a:extLst>
                <a:ext uri="{FF2B5EF4-FFF2-40B4-BE49-F238E27FC236}">
                  <a16:creationId xmlns:a16="http://schemas.microsoft.com/office/drawing/2014/main" id="{6908E42E-1245-4C12-8087-146DDBCF7597}"/>
                </a:ext>
              </a:extLst>
            </p:cNvPr>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6;p26">
              <a:extLst>
                <a:ext uri="{FF2B5EF4-FFF2-40B4-BE49-F238E27FC236}">
                  <a16:creationId xmlns:a16="http://schemas.microsoft.com/office/drawing/2014/main" id="{CACF2788-054C-4189-8A3C-45C595181804}"/>
                </a:ext>
              </a:extLst>
            </p:cNvPr>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8;p26">
              <a:extLst>
                <a:ext uri="{FF2B5EF4-FFF2-40B4-BE49-F238E27FC236}">
                  <a16:creationId xmlns:a16="http://schemas.microsoft.com/office/drawing/2014/main" id="{2D7AD3F3-CB0B-459E-BEE4-DC2901C43F4E}"/>
                </a:ext>
              </a:extLst>
            </p:cNvPr>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9;p26">
              <a:extLst>
                <a:ext uri="{FF2B5EF4-FFF2-40B4-BE49-F238E27FC236}">
                  <a16:creationId xmlns:a16="http://schemas.microsoft.com/office/drawing/2014/main" id="{48094D79-9043-49F9-BF7F-842F485AE508}"/>
                </a:ext>
              </a:extLst>
            </p:cNvPr>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0;p26">
              <a:extLst>
                <a:ext uri="{FF2B5EF4-FFF2-40B4-BE49-F238E27FC236}">
                  <a16:creationId xmlns:a16="http://schemas.microsoft.com/office/drawing/2014/main" id="{6376466B-71CC-4873-95A6-E91D95C8966A}"/>
                </a:ext>
              </a:extLst>
            </p:cNvPr>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1;p26">
              <a:extLst>
                <a:ext uri="{FF2B5EF4-FFF2-40B4-BE49-F238E27FC236}">
                  <a16:creationId xmlns:a16="http://schemas.microsoft.com/office/drawing/2014/main" id="{6897EC0A-BDEF-4A11-9AE3-49B5632BAFC6}"/>
                </a:ext>
              </a:extLst>
            </p:cNvPr>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2;p26">
              <a:extLst>
                <a:ext uri="{FF2B5EF4-FFF2-40B4-BE49-F238E27FC236}">
                  <a16:creationId xmlns:a16="http://schemas.microsoft.com/office/drawing/2014/main" id="{6480F5FA-DBFF-4A4D-B453-92BC9A6F36CF}"/>
                </a:ext>
              </a:extLst>
            </p:cNvPr>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3;p26">
              <a:extLst>
                <a:ext uri="{FF2B5EF4-FFF2-40B4-BE49-F238E27FC236}">
                  <a16:creationId xmlns:a16="http://schemas.microsoft.com/office/drawing/2014/main" id="{61E4E1B4-98D9-4479-8A2A-7EDFA6000293}"/>
                </a:ext>
              </a:extLst>
            </p:cNvPr>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20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82999-5047-4097-8F47-69E331DA095E}"/>
              </a:ext>
            </a:extLst>
          </p:cNvPr>
          <p:cNvSpPr>
            <a:spLocks noGrp="1"/>
          </p:cNvSpPr>
          <p:nvPr>
            <p:ph type="title"/>
          </p:nvPr>
        </p:nvSpPr>
        <p:spPr>
          <a:xfrm flipH="1">
            <a:off x="1535209" y="395025"/>
            <a:ext cx="5128142" cy="896700"/>
          </a:xfrm>
        </p:spPr>
        <p:txBody>
          <a:bodyPr/>
          <a:lstStyle/>
          <a:p>
            <a:r>
              <a:rPr lang="es-ES" dirty="0"/>
              <a:t>REFERENCIAS</a:t>
            </a:r>
          </a:p>
        </p:txBody>
      </p:sp>
      <p:sp>
        <p:nvSpPr>
          <p:cNvPr id="3" name="Subtítulo 2">
            <a:extLst>
              <a:ext uri="{FF2B5EF4-FFF2-40B4-BE49-F238E27FC236}">
                <a16:creationId xmlns:a16="http://schemas.microsoft.com/office/drawing/2014/main" id="{1B1B6967-8D2B-4C52-9711-55AE102292D9}"/>
              </a:ext>
            </a:extLst>
          </p:cNvPr>
          <p:cNvSpPr>
            <a:spLocks noGrp="1"/>
          </p:cNvSpPr>
          <p:nvPr>
            <p:ph type="subTitle" idx="1"/>
          </p:nvPr>
        </p:nvSpPr>
        <p:spPr>
          <a:xfrm>
            <a:off x="1263705" y="1210244"/>
            <a:ext cx="7346139" cy="3633360"/>
          </a:xfrm>
        </p:spPr>
        <p:txBody>
          <a:bodyPr/>
          <a:lstStyle/>
          <a:p>
            <a:r>
              <a:rPr lang="es-ES" sz="900" dirty="0"/>
              <a:t>GARCIAMOLINA, H., ULLMAN, J., &amp; WIDOM, J. ,(2008),</a:t>
            </a:r>
            <a:r>
              <a:rPr lang="es-ES" sz="900" dirty="0" err="1"/>
              <a:t>Database</a:t>
            </a:r>
            <a:r>
              <a:rPr lang="es-ES" sz="900" dirty="0"/>
              <a:t> </a:t>
            </a:r>
            <a:r>
              <a:rPr lang="es-ES" sz="900" dirty="0" err="1"/>
              <a:t>Systems</a:t>
            </a:r>
            <a:r>
              <a:rPr lang="es-ES" sz="900" dirty="0"/>
              <a:t>: </a:t>
            </a:r>
            <a:r>
              <a:rPr lang="es-ES" sz="900" dirty="0" err="1"/>
              <a:t>The</a:t>
            </a:r>
            <a:r>
              <a:rPr lang="es-ES" sz="900" dirty="0"/>
              <a:t> Complete Book(2.a ed.). Pearson</a:t>
            </a:r>
          </a:p>
          <a:p>
            <a:endParaRPr lang="es-ES" sz="900" dirty="0"/>
          </a:p>
          <a:p>
            <a:r>
              <a:rPr lang="es-ES" sz="900" dirty="0"/>
              <a:t>PUNIA, Y., &amp; AGGARWAL, R. , (2014),Imple-</a:t>
            </a:r>
            <a:r>
              <a:rPr lang="es-ES" sz="900" dirty="0" err="1"/>
              <a:t>menting</a:t>
            </a:r>
            <a:r>
              <a:rPr lang="es-ES" sz="900" dirty="0"/>
              <a:t> </a:t>
            </a:r>
            <a:r>
              <a:rPr lang="es-ES" sz="900" dirty="0" err="1"/>
              <a:t>Information</a:t>
            </a:r>
            <a:r>
              <a:rPr lang="es-ES" sz="900" dirty="0"/>
              <a:t> </a:t>
            </a:r>
            <a:r>
              <a:rPr lang="es-ES" sz="900" dirty="0" err="1"/>
              <a:t>System</a:t>
            </a:r>
            <a:r>
              <a:rPr lang="es-ES" sz="900" dirty="0"/>
              <a:t> </a:t>
            </a:r>
            <a:r>
              <a:rPr lang="es-ES" sz="900" dirty="0" err="1"/>
              <a:t>Using</a:t>
            </a:r>
            <a:r>
              <a:rPr lang="es-ES" sz="900" dirty="0"/>
              <a:t> </a:t>
            </a:r>
            <a:r>
              <a:rPr lang="es-ES" sz="900" dirty="0" err="1"/>
              <a:t>MongoDBand</a:t>
            </a:r>
            <a:r>
              <a:rPr lang="es-ES" sz="900" dirty="0"/>
              <a:t> Redis. International </a:t>
            </a:r>
            <a:r>
              <a:rPr lang="es-ES" sz="900" dirty="0" err="1"/>
              <a:t>Journal</a:t>
            </a:r>
            <a:r>
              <a:rPr lang="es-ES" sz="900" dirty="0"/>
              <a:t> </a:t>
            </a:r>
            <a:r>
              <a:rPr lang="es-ES" sz="900" dirty="0" err="1"/>
              <a:t>of</a:t>
            </a:r>
            <a:r>
              <a:rPr lang="es-ES" sz="900" dirty="0"/>
              <a:t> </a:t>
            </a:r>
            <a:r>
              <a:rPr lang="es-ES" sz="900" dirty="0" err="1"/>
              <a:t>AdvancedTrends</a:t>
            </a:r>
            <a:r>
              <a:rPr lang="es-ES" sz="900" dirty="0"/>
              <a:t> in </a:t>
            </a:r>
            <a:r>
              <a:rPr lang="es-ES" sz="900" dirty="0" err="1"/>
              <a:t>Computer</a:t>
            </a:r>
            <a:r>
              <a:rPr lang="es-ES" sz="900" dirty="0"/>
              <a:t> </a:t>
            </a:r>
            <a:r>
              <a:rPr lang="es-ES" sz="900" dirty="0" err="1"/>
              <a:t>Science</a:t>
            </a:r>
            <a:r>
              <a:rPr lang="es-ES" sz="900" dirty="0"/>
              <a:t> and Engineer-ing,3(2), 16-20.</a:t>
            </a:r>
          </a:p>
          <a:p>
            <a:endParaRPr lang="es-ES" sz="900" dirty="0"/>
          </a:p>
          <a:p>
            <a:r>
              <a:rPr lang="es-ES" sz="900" dirty="0"/>
              <a:t>JOHNWILEY&amp; SONS, INC. , (2019),Redis </a:t>
            </a:r>
            <a:r>
              <a:rPr lang="es-ES" sz="900" dirty="0" err="1"/>
              <a:t>ForDummies</a:t>
            </a:r>
            <a:r>
              <a:rPr lang="es-ES" sz="900" dirty="0"/>
              <a:t>(</a:t>
            </a:r>
            <a:r>
              <a:rPr lang="es-ES" sz="900" dirty="0" err="1"/>
              <a:t>Limited</a:t>
            </a:r>
            <a:r>
              <a:rPr lang="es-ES" sz="900" dirty="0"/>
              <a:t> </a:t>
            </a:r>
            <a:r>
              <a:rPr lang="es-ES" sz="900" dirty="0" err="1"/>
              <a:t>Edition</a:t>
            </a:r>
            <a:r>
              <a:rPr lang="es-ES" sz="900" dirty="0"/>
              <a:t>) [Libro </a:t>
            </a:r>
            <a:r>
              <a:rPr lang="es-ES" sz="900" dirty="0" err="1"/>
              <a:t>electr</a:t>
            </a:r>
            <a:r>
              <a:rPr lang="es-ES" sz="900" dirty="0"/>
              <a:t> ́</a:t>
            </a:r>
            <a:r>
              <a:rPr lang="es-ES" sz="900" dirty="0" err="1"/>
              <a:t>onico</a:t>
            </a:r>
            <a:r>
              <a:rPr lang="es-ES" sz="900" dirty="0"/>
              <a:t>].John Wiley &amp; </a:t>
            </a:r>
            <a:r>
              <a:rPr lang="es-ES" sz="900" dirty="0" err="1"/>
              <a:t>Sons</a:t>
            </a:r>
            <a:r>
              <a:rPr lang="es-ES" sz="900" dirty="0"/>
              <a:t>, </a:t>
            </a:r>
            <a:r>
              <a:rPr lang="es-ES" sz="900" dirty="0" err="1"/>
              <a:t>Inc.https</a:t>
            </a:r>
            <a:r>
              <a:rPr lang="es-ES" sz="900" dirty="0"/>
              <a:t>://redislabs.com/</a:t>
            </a:r>
            <a:r>
              <a:rPr lang="es-ES" sz="900" dirty="0" err="1"/>
              <a:t>redis-for-dummies</a:t>
            </a:r>
            <a:r>
              <a:rPr lang="es-ES" sz="900" dirty="0"/>
              <a:t>/</a:t>
            </a:r>
          </a:p>
          <a:p>
            <a:endParaRPr lang="es-ES" sz="900" dirty="0"/>
          </a:p>
          <a:p>
            <a:r>
              <a:rPr lang="es-ES" sz="900" dirty="0"/>
              <a:t> MONGODB. (S.F.). , </a:t>
            </a:r>
            <a:r>
              <a:rPr lang="es-ES" sz="900" dirty="0" err="1"/>
              <a:t>Explicaci</a:t>
            </a:r>
            <a:r>
              <a:rPr lang="es-ES" sz="900" dirty="0"/>
              <a:t> ́</a:t>
            </a:r>
            <a:r>
              <a:rPr lang="es-ES" sz="900" dirty="0" err="1"/>
              <a:t>on</a:t>
            </a:r>
            <a:r>
              <a:rPr lang="es-ES" sz="900" dirty="0"/>
              <a:t> sobre </a:t>
            </a:r>
            <a:r>
              <a:rPr lang="es-ES" sz="900" dirty="0" err="1"/>
              <a:t>lasbases</a:t>
            </a:r>
            <a:r>
              <a:rPr lang="es-ES" sz="900" dirty="0"/>
              <a:t> de datos NoSQL. Recuperado 1 de </a:t>
            </a:r>
            <a:r>
              <a:rPr lang="es-ES" sz="900" dirty="0" err="1"/>
              <a:t>di-ciembre</a:t>
            </a:r>
            <a:r>
              <a:rPr lang="es-ES" sz="900" dirty="0"/>
              <a:t> de 2020, </a:t>
            </a:r>
            <a:r>
              <a:rPr lang="es-ES" sz="900" dirty="0" err="1"/>
              <a:t>de:https</a:t>
            </a:r>
            <a:r>
              <a:rPr lang="es-ES" sz="900" dirty="0"/>
              <a:t>://www.mongodb.com/es/nosql-explained</a:t>
            </a:r>
          </a:p>
          <a:p>
            <a:endParaRPr lang="es-ES" sz="900" dirty="0"/>
          </a:p>
          <a:p>
            <a:r>
              <a:rPr lang="es-ES" sz="900" dirty="0"/>
              <a:t>MADRIGALMARINAS, J. M. M. , (2020), </a:t>
            </a:r>
            <a:r>
              <a:rPr lang="es-ES" sz="900" dirty="0" err="1"/>
              <a:t>Mon-goDB</a:t>
            </a:r>
            <a:r>
              <a:rPr lang="es-ES" sz="900" dirty="0"/>
              <a:t> en Castellano (2020.a-07-13 ed. ed.) [Li-</a:t>
            </a:r>
            <a:r>
              <a:rPr lang="es-ES" sz="900" dirty="0" err="1"/>
              <a:t>bro</a:t>
            </a:r>
            <a:r>
              <a:rPr lang="es-ES" sz="900" dirty="0"/>
              <a:t> </a:t>
            </a:r>
            <a:r>
              <a:rPr lang="es-ES" sz="900" dirty="0" err="1"/>
              <a:t>electr</a:t>
            </a:r>
            <a:r>
              <a:rPr lang="es-ES" sz="900" dirty="0"/>
              <a:t> ́</a:t>
            </a:r>
            <a:r>
              <a:rPr lang="es-ES" sz="900" dirty="0" err="1"/>
              <a:t>onico</a:t>
            </a:r>
            <a:r>
              <a:rPr lang="es-ES" sz="900" dirty="0"/>
              <a:t>]. </a:t>
            </a:r>
            <a:r>
              <a:rPr lang="es-ES" sz="900" dirty="0" err="1"/>
              <a:t>Leanpub.https</a:t>
            </a:r>
            <a:r>
              <a:rPr lang="es-ES" sz="900" dirty="0"/>
              <a:t>://leanpub.com/</a:t>
            </a:r>
            <a:r>
              <a:rPr lang="es-ES" sz="900" dirty="0" err="1"/>
              <a:t>mongodbcastellano</a:t>
            </a:r>
            <a:endParaRPr lang="es-ES" sz="900" dirty="0"/>
          </a:p>
          <a:p>
            <a:endParaRPr lang="es-ES" sz="900" dirty="0"/>
          </a:p>
          <a:p>
            <a:r>
              <a:rPr lang="es-ES" sz="900" dirty="0"/>
              <a:t>TUTORIALSPOINT(I) PVT. LTD. , (2018),</a:t>
            </a:r>
            <a:r>
              <a:rPr lang="es-ES" sz="900" dirty="0" err="1"/>
              <a:t>Mon-goDB</a:t>
            </a:r>
            <a:r>
              <a:rPr lang="es-ES" sz="900" dirty="0"/>
              <a:t> Tutorial. </a:t>
            </a:r>
            <a:r>
              <a:rPr lang="es-ES" sz="900" dirty="0" err="1"/>
              <a:t>Tutorials</a:t>
            </a:r>
            <a:r>
              <a:rPr lang="es-ES" sz="900" dirty="0"/>
              <a:t> Point (I) </a:t>
            </a:r>
            <a:r>
              <a:rPr lang="es-ES" sz="900" dirty="0" err="1"/>
              <a:t>Pvt</a:t>
            </a:r>
            <a:r>
              <a:rPr lang="es-ES" sz="900" dirty="0"/>
              <a:t>. </a:t>
            </a:r>
            <a:r>
              <a:rPr lang="es-ES" sz="900" dirty="0" err="1"/>
              <a:t>Ltd.https</a:t>
            </a:r>
            <a:r>
              <a:rPr lang="es-ES" sz="900" dirty="0"/>
              <a:t>://www.tutorialspoint.com/mongodb/mongodb_tutorial.pdf</a:t>
            </a:r>
          </a:p>
          <a:p>
            <a:endParaRPr lang="es-ES" sz="900" dirty="0"/>
          </a:p>
          <a:p>
            <a:r>
              <a:rPr lang="es-ES" sz="900" dirty="0"/>
              <a:t>KARLSEGUIN, K. S., (2020),</a:t>
            </a:r>
            <a:r>
              <a:rPr lang="es-ES" sz="900" dirty="0" err="1"/>
              <a:t>The</a:t>
            </a:r>
            <a:r>
              <a:rPr lang="es-ES" sz="900" dirty="0"/>
              <a:t> </a:t>
            </a:r>
            <a:r>
              <a:rPr lang="es-ES" sz="900" dirty="0" err="1"/>
              <a:t>LittleRedis</a:t>
            </a:r>
            <a:r>
              <a:rPr lang="es-ES" sz="900" dirty="0"/>
              <a:t> Book (1.a ed.) [Libro </a:t>
            </a:r>
            <a:r>
              <a:rPr lang="es-ES" sz="900" dirty="0" err="1"/>
              <a:t>electronico</a:t>
            </a:r>
            <a:r>
              <a:rPr lang="es-ES" sz="900" dirty="0"/>
              <a:t>].</a:t>
            </a:r>
            <a:r>
              <a:rPr lang="es-ES" sz="900" dirty="0" err="1"/>
              <a:t>Github.https</a:t>
            </a:r>
            <a:r>
              <a:rPr lang="es-ES" sz="900" dirty="0"/>
              <a:t>://github.com/</a:t>
            </a:r>
            <a:r>
              <a:rPr lang="es-ES" sz="900" dirty="0" err="1"/>
              <a:t>karlseguin</a:t>
            </a:r>
            <a:r>
              <a:rPr lang="es-ES" sz="900" dirty="0"/>
              <a:t>/</a:t>
            </a:r>
            <a:r>
              <a:rPr lang="es-ES" sz="900" dirty="0" err="1"/>
              <a:t>the-little-redis-book</a:t>
            </a:r>
            <a:endParaRPr lang="es-ES" sz="900" dirty="0"/>
          </a:p>
          <a:p>
            <a:endParaRPr lang="es-ES" sz="900" dirty="0"/>
          </a:p>
          <a:p>
            <a:r>
              <a:rPr lang="es-ES" sz="900" dirty="0"/>
              <a:t> KUMARASINGHE, C. U., LIYANAGE, K. L. D. U.,MADUSHANKA, W. A. T., &amp; MENDIS, R. A. C.L. , (2016),Performance </a:t>
            </a:r>
            <a:r>
              <a:rPr lang="es-ES" sz="900" dirty="0" err="1"/>
              <a:t>Comparison</a:t>
            </a:r>
            <a:r>
              <a:rPr lang="es-ES" sz="900" dirty="0"/>
              <a:t> </a:t>
            </a:r>
            <a:r>
              <a:rPr lang="es-ES" sz="900" dirty="0" err="1"/>
              <a:t>of</a:t>
            </a:r>
            <a:r>
              <a:rPr lang="es-ES" sz="900" dirty="0"/>
              <a:t> </a:t>
            </a:r>
            <a:r>
              <a:rPr lang="es-ES" sz="900" dirty="0" err="1"/>
              <a:t>NoSQLDatabases</a:t>
            </a:r>
            <a:r>
              <a:rPr lang="es-ES" sz="900" dirty="0"/>
              <a:t> in Pseudo </a:t>
            </a:r>
            <a:r>
              <a:rPr lang="es-ES" sz="900" dirty="0" err="1"/>
              <a:t>Distributed</a:t>
            </a:r>
            <a:r>
              <a:rPr lang="es-ES" sz="900" dirty="0"/>
              <a:t> </a:t>
            </a:r>
            <a:r>
              <a:rPr lang="es-ES" sz="900" dirty="0" err="1"/>
              <a:t>Mode</a:t>
            </a:r>
            <a:r>
              <a:rPr lang="es-ES" sz="900" dirty="0"/>
              <a:t>: Cas-</a:t>
            </a:r>
            <a:r>
              <a:rPr lang="es-ES" sz="900" dirty="0" err="1"/>
              <a:t>sandra</a:t>
            </a:r>
            <a:r>
              <a:rPr lang="es-ES" sz="900" dirty="0"/>
              <a:t>, MongoDB &amp; Redis.</a:t>
            </a:r>
          </a:p>
          <a:p>
            <a:endParaRPr lang="es-ES" sz="900" dirty="0"/>
          </a:p>
          <a:p>
            <a:r>
              <a:rPr lang="es-ES" sz="900" dirty="0"/>
              <a:t> GOALKICKER.COM.,(2017),</a:t>
            </a:r>
            <a:r>
              <a:rPr lang="es-ES" sz="900" dirty="0" err="1"/>
              <a:t>Mon-goDBNotesforProfessionals</a:t>
            </a:r>
            <a:r>
              <a:rPr lang="es-ES" sz="900" dirty="0"/>
              <a:t>(3.6.1ed.)[</a:t>
            </a:r>
            <a:r>
              <a:rPr lang="es-ES" sz="900" dirty="0" err="1"/>
              <a:t>Libroelectr</a:t>
            </a:r>
            <a:r>
              <a:rPr lang="es-ES" sz="900" dirty="0"/>
              <a:t> ́</a:t>
            </a:r>
            <a:r>
              <a:rPr lang="es-ES" sz="900" dirty="0" err="1"/>
              <a:t>onico</a:t>
            </a:r>
            <a:r>
              <a:rPr lang="es-ES" sz="900" dirty="0"/>
              <a:t>].</a:t>
            </a:r>
            <a:r>
              <a:rPr lang="es-ES" sz="900" dirty="0" err="1"/>
              <a:t>GoalKicker.com.https</a:t>
            </a:r>
            <a:r>
              <a:rPr lang="es-ES" sz="900" dirty="0"/>
              <a:t>://goalkicker.com/</a:t>
            </a:r>
            <a:r>
              <a:rPr lang="es-ES" sz="900" dirty="0" err="1"/>
              <a:t>MongoDBBook</a:t>
            </a:r>
            <a:r>
              <a:rPr lang="es-ES" sz="900" dirty="0"/>
              <a:t>/MongoDBNotesForProfessionals.pdf8</a:t>
            </a:r>
          </a:p>
          <a:p>
            <a:br>
              <a:rPr lang="es-ES" sz="900" dirty="0"/>
            </a:br>
            <a:endParaRPr lang="es-ES" sz="900" dirty="0"/>
          </a:p>
        </p:txBody>
      </p:sp>
    </p:spTree>
    <p:extLst>
      <p:ext uri="{BB962C8B-B14F-4D97-AF65-F5344CB8AC3E}">
        <p14:creationId xmlns:p14="http://schemas.microsoft.com/office/powerpoint/2010/main" val="12400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5F7419-5E99-4830-A513-66A2CC007F84}"/>
              </a:ext>
            </a:extLst>
          </p:cNvPr>
          <p:cNvSpPr>
            <a:spLocks noGrp="1"/>
          </p:cNvSpPr>
          <p:nvPr>
            <p:ph type="title"/>
          </p:nvPr>
        </p:nvSpPr>
        <p:spPr>
          <a:xfrm flipH="1">
            <a:off x="2060309" y="843375"/>
            <a:ext cx="4521559" cy="896700"/>
          </a:xfrm>
        </p:spPr>
        <p:txBody>
          <a:bodyPr/>
          <a:lstStyle/>
          <a:p>
            <a:r>
              <a:rPr lang="es-ES" dirty="0"/>
              <a:t>GRACIAS</a:t>
            </a:r>
          </a:p>
        </p:txBody>
      </p:sp>
      <p:pic>
        <p:nvPicPr>
          <p:cNvPr id="4" name="Google Shape;7602;p48">
            <a:extLst>
              <a:ext uri="{FF2B5EF4-FFF2-40B4-BE49-F238E27FC236}">
                <a16:creationId xmlns:a16="http://schemas.microsoft.com/office/drawing/2014/main" id="{1C95DF77-B54B-479D-88E8-E230FC102576}"/>
              </a:ext>
            </a:extLst>
          </p:cNvPr>
          <p:cNvPicPr preferRelativeResize="0"/>
          <p:nvPr/>
        </p:nvPicPr>
        <p:blipFill rotWithShape="1">
          <a:blip r:embed="rId2">
            <a:alphaModFix/>
          </a:blip>
          <a:srcRect t="16540" b="16547"/>
          <a:stretch/>
        </p:blipFill>
        <p:spPr>
          <a:xfrm>
            <a:off x="2175133" y="1901227"/>
            <a:ext cx="4986158" cy="2480649"/>
          </a:xfrm>
          <a:prstGeom prst="rect">
            <a:avLst/>
          </a:prstGeom>
          <a:noFill/>
          <a:ln>
            <a:noFill/>
          </a:ln>
        </p:spPr>
      </p:pic>
    </p:spTree>
    <p:extLst>
      <p:ext uri="{BB962C8B-B14F-4D97-AF65-F5344CB8AC3E}">
        <p14:creationId xmlns:p14="http://schemas.microsoft.com/office/powerpoint/2010/main" val="203124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8"/>
        <p:cNvGrpSpPr/>
        <p:nvPr/>
      </p:nvGrpSpPr>
      <p:grpSpPr>
        <a:xfrm>
          <a:off x="0" y="0"/>
          <a:ext cx="0" cy="0"/>
          <a:chOff x="0" y="0"/>
          <a:chExt cx="0" cy="0"/>
        </a:xfrm>
      </p:grpSpPr>
      <mc:AlternateContent xmlns:mc="http://schemas.openxmlformats.org/markup-compatibility/2006">
        <mc:Choice xmlns:pslz="http://schemas.microsoft.com/office/powerpoint/2016/slidezoom" Requires="pslz">
          <p:graphicFrame>
            <p:nvGraphicFramePr>
              <p:cNvPr id="7" name="Vista general de diapositiva 6">
                <a:extLst>
                  <a:ext uri="{FF2B5EF4-FFF2-40B4-BE49-F238E27FC236}">
                    <a16:creationId xmlns:a16="http://schemas.microsoft.com/office/drawing/2014/main" id="{312D7DE5-8F17-47E9-91F8-869F5D2C1851}"/>
                  </a:ext>
                </a:extLst>
              </p:cNvPr>
              <p:cNvGraphicFramePr>
                <a:graphicFrameLocks noChangeAspect="1"/>
              </p:cNvGraphicFramePr>
              <p:nvPr>
                <p:extLst>
                  <p:ext uri="{D42A27DB-BD31-4B8C-83A1-F6EECF244321}">
                    <p14:modId xmlns:p14="http://schemas.microsoft.com/office/powerpoint/2010/main" val="1401818508"/>
                  </p:ext>
                </p:extLst>
              </p:nvPr>
            </p:nvGraphicFramePr>
            <p:xfrm>
              <a:off x="1390456" y="568133"/>
              <a:ext cx="1307471" cy="735452"/>
            </p:xfrm>
            <a:graphic>
              <a:graphicData uri="http://schemas.microsoft.com/office/powerpoint/2016/slidezoom">
                <pslz:sldZm>
                  <pslz:sldZmObj sldId="259" cId="0">
                    <pslz:zmPr id="{9BF9865A-11D7-40FF-A273-FBE8E6469F02}" returnToParent="0" transitionDur="1000">
                      <p166:blipFill xmlns:p166="http://schemas.microsoft.com/office/powerpoint/2016/6/main">
                        <a:blip r:embed="rId3"/>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7" name="Vista general de diapositiva 6">
                <a:hlinkClick r:id="rId4" action="ppaction://hlinksldjump"/>
                <a:extLst>
                  <a:ext uri="{FF2B5EF4-FFF2-40B4-BE49-F238E27FC236}">
                    <a16:creationId xmlns:a16="http://schemas.microsoft.com/office/drawing/2014/main" id="{312D7DE5-8F17-47E9-91F8-869F5D2C1851}"/>
                  </a:ext>
                </a:extLst>
              </p:cNvPr>
              <p:cNvPicPr>
                <a:picLocks noGrp="1" noRot="1" noChangeAspect="1" noMove="1" noResize="1" noEditPoints="1" noAdjustHandles="1" noChangeArrowheads="1" noChangeShapeType="1"/>
              </p:cNvPicPr>
              <p:nvPr/>
            </p:nvPicPr>
            <p:blipFill>
              <a:blip r:embed="rId3"/>
              <a:stretch>
                <a:fillRect/>
              </a:stretch>
            </p:blipFill>
            <p:spPr>
              <a:xfrm>
                <a:off x="1390456" y="568133"/>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1" name="Vista general de diapositiva 10">
                <a:extLst>
                  <a:ext uri="{FF2B5EF4-FFF2-40B4-BE49-F238E27FC236}">
                    <a16:creationId xmlns:a16="http://schemas.microsoft.com/office/drawing/2014/main" id="{8C12D87A-F2CE-4272-995F-8619C08124F9}"/>
                  </a:ext>
                </a:extLst>
              </p:cNvPr>
              <p:cNvGraphicFramePr>
                <a:graphicFrameLocks noChangeAspect="1"/>
              </p:cNvGraphicFramePr>
              <p:nvPr>
                <p:extLst>
                  <p:ext uri="{D42A27DB-BD31-4B8C-83A1-F6EECF244321}">
                    <p14:modId xmlns:p14="http://schemas.microsoft.com/office/powerpoint/2010/main" val="3551699885"/>
                  </p:ext>
                </p:extLst>
              </p:nvPr>
            </p:nvGraphicFramePr>
            <p:xfrm>
              <a:off x="3213224" y="392149"/>
              <a:ext cx="1307471" cy="735452"/>
            </p:xfrm>
            <a:graphic>
              <a:graphicData uri="http://schemas.microsoft.com/office/powerpoint/2016/slidezoom">
                <pslz:sldZm>
                  <pslz:sldZmObj sldId="262" cId="0">
                    <pslz:zmPr id="{FF41FF2D-7FD9-4E8A-B579-04E12B9D23E4}" returnToParent="0" transitionDur="1000">
                      <p166:blipFill xmlns:p166="http://schemas.microsoft.com/office/powerpoint/2016/6/main">
                        <a:blip r:embed="rId5"/>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11" name="Vista general de diapositiva 10">
                <a:hlinkClick r:id="rId6" action="ppaction://hlinksldjump"/>
                <a:extLst>
                  <a:ext uri="{FF2B5EF4-FFF2-40B4-BE49-F238E27FC236}">
                    <a16:creationId xmlns:a16="http://schemas.microsoft.com/office/drawing/2014/main" id="{8C12D87A-F2CE-4272-995F-8619C08124F9}"/>
                  </a:ext>
                </a:extLst>
              </p:cNvPr>
              <p:cNvPicPr>
                <a:picLocks noGrp="1" noRot="1" noChangeAspect="1" noMove="1" noResize="1" noEditPoints="1" noAdjustHandles="1" noChangeArrowheads="1" noChangeShapeType="1"/>
              </p:cNvPicPr>
              <p:nvPr/>
            </p:nvPicPr>
            <p:blipFill>
              <a:blip r:embed="rId5"/>
              <a:stretch>
                <a:fillRect/>
              </a:stretch>
            </p:blipFill>
            <p:spPr>
              <a:xfrm>
                <a:off x="3213224" y="392149"/>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3" name="Vista general de diapositiva 12">
                <a:extLst>
                  <a:ext uri="{FF2B5EF4-FFF2-40B4-BE49-F238E27FC236}">
                    <a16:creationId xmlns:a16="http://schemas.microsoft.com/office/drawing/2014/main" id="{21983534-0FC3-4712-8E8C-46ED86F238AA}"/>
                  </a:ext>
                </a:extLst>
              </p:cNvPr>
              <p:cNvGraphicFramePr>
                <a:graphicFrameLocks noChangeAspect="1"/>
              </p:cNvGraphicFramePr>
              <p:nvPr>
                <p:extLst>
                  <p:ext uri="{D42A27DB-BD31-4B8C-83A1-F6EECF244321}">
                    <p14:modId xmlns:p14="http://schemas.microsoft.com/office/powerpoint/2010/main" val="3089224515"/>
                  </p:ext>
                </p:extLst>
              </p:nvPr>
            </p:nvGraphicFramePr>
            <p:xfrm>
              <a:off x="5898332" y="523482"/>
              <a:ext cx="1307471" cy="735452"/>
            </p:xfrm>
            <a:graphic>
              <a:graphicData uri="http://schemas.microsoft.com/office/powerpoint/2016/slidezoom">
                <pslz:sldZm>
                  <pslz:sldZmObj sldId="293" cId="2307759800">
                    <pslz:zmPr id="{5DC8A78F-9B9C-4133-9383-2E3F1AF038A6}" returnToParent="0" transitionDur="1000">
                      <p166:blipFill xmlns:p166="http://schemas.microsoft.com/office/powerpoint/2016/6/main">
                        <a:blip r:embed="rId7"/>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13" name="Vista general de diapositiva 12">
                <a:hlinkClick r:id="rId8" action="ppaction://hlinksldjump"/>
                <a:extLst>
                  <a:ext uri="{FF2B5EF4-FFF2-40B4-BE49-F238E27FC236}">
                    <a16:creationId xmlns:a16="http://schemas.microsoft.com/office/drawing/2014/main" id="{21983534-0FC3-4712-8E8C-46ED86F238AA}"/>
                  </a:ext>
                </a:extLst>
              </p:cNvPr>
              <p:cNvPicPr>
                <a:picLocks noGrp="1" noRot="1" noChangeAspect="1" noMove="1" noResize="1" noEditPoints="1" noAdjustHandles="1" noChangeArrowheads="1" noChangeShapeType="1"/>
              </p:cNvPicPr>
              <p:nvPr/>
            </p:nvPicPr>
            <p:blipFill>
              <a:blip r:embed="rId7"/>
              <a:stretch>
                <a:fillRect/>
              </a:stretch>
            </p:blipFill>
            <p:spPr>
              <a:xfrm>
                <a:off x="5898332" y="523482"/>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5" name="Vista general de diapositiva 14">
                <a:extLst>
                  <a:ext uri="{FF2B5EF4-FFF2-40B4-BE49-F238E27FC236}">
                    <a16:creationId xmlns:a16="http://schemas.microsoft.com/office/drawing/2014/main" id="{B5A01173-4B84-45C5-A775-5F87C56638AB}"/>
                  </a:ext>
                </a:extLst>
              </p:cNvPr>
              <p:cNvGraphicFramePr>
                <a:graphicFrameLocks noChangeAspect="1"/>
              </p:cNvGraphicFramePr>
              <p:nvPr>
                <p:extLst>
                  <p:ext uri="{D42A27DB-BD31-4B8C-83A1-F6EECF244321}">
                    <p14:modId xmlns:p14="http://schemas.microsoft.com/office/powerpoint/2010/main" val="938117522"/>
                  </p:ext>
                </p:extLst>
              </p:nvPr>
            </p:nvGraphicFramePr>
            <p:xfrm>
              <a:off x="376288" y="1547475"/>
              <a:ext cx="1307471" cy="735452"/>
            </p:xfrm>
            <a:graphic>
              <a:graphicData uri="http://schemas.microsoft.com/office/powerpoint/2016/slidezoom">
                <pslz:sldZm>
                  <pslz:sldZmObj sldId="294" cId="3692794165">
                    <pslz:zmPr id="{3E7C1162-01B9-4F27-9C6D-51AB4ED512EA}" returnToParent="0" transitionDur="1000">
                      <p166:blipFill xmlns:p166="http://schemas.microsoft.com/office/powerpoint/2016/6/main">
                        <a:blip r:embed="rId9"/>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15" name="Vista general de diapositiva 14">
                <a:hlinkClick r:id="rId10" action="ppaction://hlinksldjump"/>
                <a:extLst>
                  <a:ext uri="{FF2B5EF4-FFF2-40B4-BE49-F238E27FC236}">
                    <a16:creationId xmlns:a16="http://schemas.microsoft.com/office/drawing/2014/main" id="{B5A01173-4B84-45C5-A775-5F87C56638AB}"/>
                  </a:ext>
                </a:extLst>
              </p:cNvPr>
              <p:cNvPicPr>
                <a:picLocks noGrp="1" noRot="1" noChangeAspect="1" noMove="1" noResize="1" noEditPoints="1" noAdjustHandles="1" noChangeArrowheads="1" noChangeShapeType="1"/>
              </p:cNvPicPr>
              <p:nvPr/>
            </p:nvPicPr>
            <p:blipFill>
              <a:blip r:embed="rId9"/>
              <a:stretch>
                <a:fillRect/>
              </a:stretch>
            </p:blipFill>
            <p:spPr>
              <a:xfrm>
                <a:off x="376288" y="1547475"/>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7" name="Vista general de diapositiva 16">
                <a:extLst>
                  <a:ext uri="{FF2B5EF4-FFF2-40B4-BE49-F238E27FC236}">
                    <a16:creationId xmlns:a16="http://schemas.microsoft.com/office/drawing/2014/main" id="{65F03CD0-6B8E-47D8-BA28-E929D89643FF}"/>
                  </a:ext>
                </a:extLst>
              </p:cNvPr>
              <p:cNvGraphicFramePr>
                <a:graphicFrameLocks noChangeAspect="1"/>
              </p:cNvGraphicFramePr>
              <p:nvPr>
                <p:extLst>
                  <p:ext uri="{D42A27DB-BD31-4B8C-83A1-F6EECF244321}">
                    <p14:modId xmlns:p14="http://schemas.microsoft.com/office/powerpoint/2010/main" val="2033965758"/>
                  </p:ext>
                </p:extLst>
              </p:nvPr>
            </p:nvGraphicFramePr>
            <p:xfrm>
              <a:off x="2922007" y="1800704"/>
              <a:ext cx="1307471" cy="735452"/>
            </p:xfrm>
            <a:graphic>
              <a:graphicData uri="http://schemas.microsoft.com/office/powerpoint/2016/slidezoom">
                <pslz:sldZm>
                  <pslz:sldZmObj sldId="295" cId="923036905">
                    <pslz:zmPr id="{8E5122DB-AB83-4FD3-B1F6-E41CFCC142E5}" returnToParent="0" transitionDur="1000">
                      <p166:blipFill xmlns:p166="http://schemas.microsoft.com/office/powerpoint/2016/6/main">
                        <a:blip r:embed="rId11"/>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17" name="Vista general de diapositiva 16">
                <a:hlinkClick r:id="rId12" action="ppaction://hlinksldjump"/>
                <a:extLst>
                  <a:ext uri="{FF2B5EF4-FFF2-40B4-BE49-F238E27FC236}">
                    <a16:creationId xmlns:a16="http://schemas.microsoft.com/office/drawing/2014/main" id="{65F03CD0-6B8E-47D8-BA28-E929D89643FF}"/>
                  </a:ext>
                </a:extLst>
              </p:cNvPr>
              <p:cNvPicPr>
                <a:picLocks noGrp="1" noRot="1" noChangeAspect="1" noMove="1" noResize="1" noEditPoints="1" noAdjustHandles="1" noChangeArrowheads="1" noChangeShapeType="1"/>
              </p:cNvPicPr>
              <p:nvPr/>
            </p:nvPicPr>
            <p:blipFill>
              <a:blip r:embed="rId11"/>
              <a:stretch>
                <a:fillRect/>
              </a:stretch>
            </p:blipFill>
            <p:spPr>
              <a:xfrm>
                <a:off x="2922007" y="1800704"/>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9" name="Vista general de diapositiva 18">
                <a:extLst>
                  <a:ext uri="{FF2B5EF4-FFF2-40B4-BE49-F238E27FC236}">
                    <a16:creationId xmlns:a16="http://schemas.microsoft.com/office/drawing/2014/main" id="{3CB88D10-FC37-4A88-9872-897D0FE2F140}"/>
                  </a:ext>
                </a:extLst>
              </p:cNvPr>
              <p:cNvGraphicFramePr>
                <a:graphicFrameLocks noChangeAspect="1"/>
              </p:cNvGraphicFramePr>
              <p:nvPr>
                <p:extLst>
                  <p:ext uri="{D42A27DB-BD31-4B8C-83A1-F6EECF244321}">
                    <p14:modId xmlns:p14="http://schemas.microsoft.com/office/powerpoint/2010/main" val="3379815759"/>
                  </p:ext>
                </p:extLst>
              </p:nvPr>
            </p:nvGraphicFramePr>
            <p:xfrm>
              <a:off x="4914523" y="1531221"/>
              <a:ext cx="1307471" cy="735452"/>
            </p:xfrm>
            <a:graphic>
              <a:graphicData uri="http://schemas.microsoft.com/office/powerpoint/2016/slidezoom">
                <pslz:sldZm>
                  <pslz:sldZmObj sldId="263" cId="0">
                    <pslz:zmPr id="{D2143DB4-828C-4A7E-AF9F-0A6AA2D71F47}" returnToParent="0" transitionDur="1000">
                      <p166:blipFill xmlns:p166="http://schemas.microsoft.com/office/powerpoint/2016/6/main">
                        <a:blip r:embed="rId13"/>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19" name="Vista general de diapositiva 18">
                <a:hlinkClick r:id="rId14" action="ppaction://hlinksldjump"/>
                <a:extLst>
                  <a:ext uri="{FF2B5EF4-FFF2-40B4-BE49-F238E27FC236}">
                    <a16:creationId xmlns:a16="http://schemas.microsoft.com/office/drawing/2014/main" id="{3CB88D10-FC37-4A88-9872-897D0FE2F140}"/>
                  </a:ext>
                </a:extLst>
              </p:cNvPr>
              <p:cNvPicPr>
                <a:picLocks noGrp="1" noRot="1" noChangeAspect="1" noMove="1" noResize="1" noEditPoints="1" noAdjustHandles="1" noChangeArrowheads="1" noChangeShapeType="1"/>
              </p:cNvPicPr>
              <p:nvPr/>
            </p:nvPicPr>
            <p:blipFill>
              <a:blip r:embed="rId13"/>
              <a:stretch>
                <a:fillRect/>
              </a:stretch>
            </p:blipFill>
            <p:spPr>
              <a:xfrm>
                <a:off x="4914523" y="1531221"/>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1" name="Vista general de diapositiva 20">
                <a:extLst>
                  <a:ext uri="{FF2B5EF4-FFF2-40B4-BE49-F238E27FC236}">
                    <a16:creationId xmlns:a16="http://schemas.microsoft.com/office/drawing/2014/main" id="{4223F5B7-0C59-4949-B680-8A68F7C94C48}"/>
                  </a:ext>
                </a:extLst>
              </p:cNvPr>
              <p:cNvGraphicFramePr>
                <a:graphicFrameLocks noChangeAspect="1"/>
              </p:cNvGraphicFramePr>
              <p:nvPr>
                <p:extLst>
                  <p:ext uri="{D42A27DB-BD31-4B8C-83A1-F6EECF244321}">
                    <p14:modId xmlns:p14="http://schemas.microsoft.com/office/powerpoint/2010/main" val="933376804"/>
                  </p:ext>
                </p:extLst>
              </p:nvPr>
            </p:nvGraphicFramePr>
            <p:xfrm>
              <a:off x="7310296" y="1590315"/>
              <a:ext cx="1307471" cy="735452"/>
            </p:xfrm>
            <a:graphic>
              <a:graphicData uri="http://schemas.microsoft.com/office/powerpoint/2016/slidezoom">
                <pslz:sldZm>
                  <pslz:sldZmObj sldId="296" cId="697179707">
                    <pslz:zmPr id="{D43C1C52-51CB-4930-8DB4-A415896ABCB8}" returnToParent="0" transitionDur="1000">
                      <p166:blipFill xmlns:p166="http://schemas.microsoft.com/office/powerpoint/2016/6/main">
                        <a:blip r:embed="rId15"/>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21" name="Vista general de diapositiva 20">
                <a:hlinkClick r:id="rId16" action="ppaction://hlinksldjump"/>
                <a:extLst>
                  <a:ext uri="{FF2B5EF4-FFF2-40B4-BE49-F238E27FC236}">
                    <a16:creationId xmlns:a16="http://schemas.microsoft.com/office/drawing/2014/main" id="{4223F5B7-0C59-4949-B680-8A68F7C94C48}"/>
                  </a:ext>
                </a:extLst>
              </p:cNvPr>
              <p:cNvPicPr>
                <a:picLocks noGrp="1" noRot="1" noChangeAspect="1" noMove="1" noResize="1" noEditPoints="1" noAdjustHandles="1" noChangeArrowheads="1" noChangeShapeType="1"/>
              </p:cNvPicPr>
              <p:nvPr/>
            </p:nvPicPr>
            <p:blipFill>
              <a:blip r:embed="rId15"/>
              <a:stretch>
                <a:fillRect/>
              </a:stretch>
            </p:blipFill>
            <p:spPr>
              <a:xfrm>
                <a:off x="7310296" y="1590315"/>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3" name="Vista general de diapositiva 22">
                <a:extLst>
                  <a:ext uri="{FF2B5EF4-FFF2-40B4-BE49-F238E27FC236}">
                    <a16:creationId xmlns:a16="http://schemas.microsoft.com/office/drawing/2014/main" id="{ACD568B3-2254-47C1-9A9D-FC953759BF68}"/>
                  </a:ext>
                </a:extLst>
              </p:cNvPr>
              <p:cNvGraphicFramePr>
                <a:graphicFrameLocks noChangeAspect="1"/>
              </p:cNvGraphicFramePr>
              <p:nvPr>
                <p:extLst>
                  <p:ext uri="{D42A27DB-BD31-4B8C-83A1-F6EECF244321}">
                    <p14:modId xmlns:p14="http://schemas.microsoft.com/office/powerpoint/2010/main" val="631291825"/>
                  </p:ext>
                </p:extLst>
              </p:nvPr>
            </p:nvGraphicFramePr>
            <p:xfrm>
              <a:off x="905157" y="2718407"/>
              <a:ext cx="1307471" cy="735452"/>
            </p:xfrm>
            <a:graphic>
              <a:graphicData uri="http://schemas.microsoft.com/office/powerpoint/2016/slidezoom">
                <pslz:sldZm>
                  <pslz:sldZmObj sldId="297" cId="1311424871">
                    <pslz:zmPr id="{B969C9E0-10DF-4988-A570-3DDE9A306395}" returnToParent="0" transitionDur="1000">
                      <p166:blipFill xmlns:p166="http://schemas.microsoft.com/office/powerpoint/2016/6/main">
                        <a:blip r:embed="rId17"/>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23" name="Vista general de diapositiva 22">
                <a:hlinkClick r:id="rId18" action="ppaction://hlinksldjump"/>
                <a:extLst>
                  <a:ext uri="{FF2B5EF4-FFF2-40B4-BE49-F238E27FC236}">
                    <a16:creationId xmlns:a16="http://schemas.microsoft.com/office/drawing/2014/main" id="{ACD568B3-2254-47C1-9A9D-FC953759BF68}"/>
                  </a:ext>
                </a:extLst>
              </p:cNvPr>
              <p:cNvPicPr>
                <a:picLocks noGrp="1" noRot="1" noChangeAspect="1" noMove="1" noResize="1" noEditPoints="1" noAdjustHandles="1" noChangeArrowheads="1" noChangeShapeType="1"/>
              </p:cNvPicPr>
              <p:nvPr/>
            </p:nvPicPr>
            <p:blipFill>
              <a:blip r:embed="rId17"/>
              <a:stretch>
                <a:fillRect/>
              </a:stretch>
            </p:blipFill>
            <p:spPr>
              <a:xfrm>
                <a:off x="905157" y="2718407"/>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5" name="Vista general de diapositiva 24">
                <a:extLst>
                  <a:ext uri="{FF2B5EF4-FFF2-40B4-BE49-F238E27FC236}">
                    <a16:creationId xmlns:a16="http://schemas.microsoft.com/office/drawing/2014/main" id="{93CB4A12-400E-4CCA-B856-71E078BFBE4B}"/>
                  </a:ext>
                </a:extLst>
              </p:cNvPr>
              <p:cNvGraphicFramePr>
                <a:graphicFrameLocks noChangeAspect="1"/>
              </p:cNvGraphicFramePr>
              <p:nvPr>
                <p:extLst>
                  <p:ext uri="{D42A27DB-BD31-4B8C-83A1-F6EECF244321}">
                    <p14:modId xmlns:p14="http://schemas.microsoft.com/office/powerpoint/2010/main" val="3710621151"/>
                  </p:ext>
                </p:extLst>
              </p:nvPr>
            </p:nvGraphicFramePr>
            <p:xfrm>
              <a:off x="3213225" y="2879592"/>
              <a:ext cx="1307471" cy="735452"/>
            </p:xfrm>
            <a:graphic>
              <a:graphicData uri="http://schemas.microsoft.com/office/powerpoint/2016/slidezoom">
                <pslz:sldZm>
                  <pslz:sldZmObj sldId="298" cId="2008430795">
                    <pslz:zmPr id="{B51D3094-46BC-4384-9F73-B358A59604DA}" returnToParent="0" transitionDur="1000">
                      <p166:blipFill xmlns:p166="http://schemas.microsoft.com/office/powerpoint/2016/6/main">
                        <a:blip r:embed="rId19"/>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25" name="Vista general de diapositiva 24">
                <a:hlinkClick r:id="rId20" action="ppaction://hlinksldjump"/>
                <a:extLst>
                  <a:ext uri="{FF2B5EF4-FFF2-40B4-BE49-F238E27FC236}">
                    <a16:creationId xmlns:a16="http://schemas.microsoft.com/office/drawing/2014/main" id="{93CB4A12-400E-4CCA-B856-71E078BFBE4B}"/>
                  </a:ext>
                </a:extLst>
              </p:cNvPr>
              <p:cNvPicPr>
                <a:picLocks noGrp="1" noRot="1" noChangeAspect="1" noMove="1" noResize="1" noEditPoints="1" noAdjustHandles="1" noChangeArrowheads="1" noChangeShapeType="1"/>
              </p:cNvPicPr>
              <p:nvPr/>
            </p:nvPicPr>
            <p:blipFill>
              <a:blip r:embed="rId19"/>
              <a:stretch>
                <a:fillRect/>
              </a:stretch>
            </p:blipFill>
            <p:spPr>
              <a:xfrm>
                <a:off x="3213225" y="2879592"/>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7" name="Vista general de diapositiva 26">
                <a:extLst>
                  <a:ext uri="{FF2B5EF4-FFF2-40B4-BE49-F238E27FC236}">
                    <a16:creationId xmlns:a16="http://schemas.microsoft.com/office/drawing/2014/main" id="{09BB80D6-4B6D-449B-A510-B3048B5434A7}"/>
                  </a:ext>
                </a:extLst>
              </p:cNvPr>
              <p:cNvGraphicFramePr>
                <a:graphicFrameLocks noChangeAspect="1"/>
              </p:cNvGraphicFramePr>
              <p:nvPr>
                <p:extLst>
                  <p:ext uri="{D42A27DB-BD31-4B8C-83A1-F6EECF244321}">
                    <p14:modId xmlns:p14="http://schemas.microsoft.com/office/powerpoint/2010/main" val="1046806483"/>
                  </p:ext>
                </p:extLst>
              </p:nvPr>
            </p:nvGraphicFramePr>
            <p:xfrm>
              <a:off x="5242709" y="3000689"/>
              <a:ext cx="1307471" cy="735452"/>
            </p:xfrm>
            <a:graphic>
              <a:graphicData uri="http://schemas.microsoft.com/office/powerpoint/2016/slidezoom">
                <pslz:sldZm>
                  <pslz:sldZmObj sldId="264" cId="0">
                    <pslz:zmPr id="{1AAE9089-06DE-4FB3-84C0-B02E1BB2D3AA}" returnToParent="0" transitionDur="1000">
                      <p166:blipFill xmlns:p166="http://schemas.microsoft.com/office/powerpoint/2016/6/main">
                        <a:blip r:embed="rId21"/>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27" name="Vista general de diapositiva 26">
                <a:hlinkClick r:id="rId22" action="ppaction://hlinksldjump"/>
                <a:extLst>
                  <a:ext uri="{FF2B5EF4-FFF2-40B4-BE49-F238E27FC236}">
                    <a16:creationId xmlns:a16="http://schemas.microsoft.com/office/drawing/2014/main" id="{09BB80D6-4B6D-449B-A510-B3048B5434A7}"/>
                  </a:ext>
                </a:extLst>
              </p:cNvPr>
              <p:cNvPicPr>
                <a:picLocks noGrp="1" noRot="1" noChangeAspect="1" noMove="1" noResize="1" noEditPoints="1" noAdjustHandles="1" noChangeArrowheads="1" noChangeShapeType="1"/>
              </p:cNvPicPr>
              <p:nvPr/>
            </p:nvPicPr>
            <p:blipFill>
              <a:blip r:embed="rId21"/>
              <a:stretch>
                <a:fillRect/>
              </a:stretch>
            </p:blipFill>
            <p:spPr>
              <a:xfrm>
                <a:off x="5242709" y="3000689"/>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9" name="Vista general de diapositiva 28">
                <a:extLst>
                  <a:ext uri="{FF2B5EF4-FFF2-40B4-BE49-F238E27FC236}">
                    <a16:creationId xmlns:a16="http://schemas.microsoft.com/office/drawing/2014/main" id="{CC088AC0-A1B6-430D-A6C3-38868876F3F7}"/>
                  </a:ext>
                </a:extLst>
              </p:cNvPr>
              <p:cNvGraphicFramePr>
                <a:graphicFrameLocks noChangeAspect="1"/>
              </p:cNvGraphicFramePr>
              <p:nvPr>
                <p:extLst>
                  <p:ext uri="{D42A27DB-BD31-4B8C-83A1-F6EECF244321}">
                    <p14:modId xmlns:p14="http://schemas.microsoft.com/office/powerpoint/2010/main" val="2582314984"/>
                  </p:ext>
                </p:extLst>
              </p:nvPr>
            </p:nvGraphicFramePr>
            <p:xfrm>
              <a:off x="6739559" y="2791164"/>
              <a:ext cx="1307471" cy="735452"/>
            </p:xfrm>
            <a:graphic>
              <a:graphicData uri="http://schemas.microsoft.com/office/powerpoint/2016/slidezoom">
                <pslz:sldZm>
                  <pslz:sldZmObj sldId="299" cId="1318008841">
                    <pslz:zmPr id="{CB5B4E4B-03B6-4A98-9AFF-B64F63A90546}" returnToParent="0" transitionDur="1000">
                      <p166:blipFill xmlns:p166="http://schemas.microsoft.com/office/powerpoint/2016/6/main">
                        <a:blip r:embed="rId23"/>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29" name="Vista general de diapositiva 28">
                <a:hlinkClick r:id="rId24" action="ppaction://hlinksldjump"/>
                <a:extLst>
                  <a:ext uri="{FF2B5EF4-FFF2-40B4-BE49-F238E27FC236}">
                    <a16:creationId xmlns:a16="http://schemas.microsoft.com/office/drawing/2014/main" id="{CC088AC0-A1B6-430D-A6C3-38868876F3F7}"/>
                  </a:ext>
                </a:extLst>
              </p:cNvPr>
              <p:cNvPicPr>
                <a:picLocks noGrp="1" noRot="1" noChangeAspect="1" noMove="1" noResize="1" noEditPoints="1" noAdjustHandles="1" noChangeArrowheads="1" noChangeShapeType="1"/>
              </p:cNvPicPr>
              <p:nvPr/>
            </p:nvPicPr>
            <p:blipFill>
              <a:blip r:embed="rId23"/>
              <a:stretch>
                <a:fillRect/>
              </a:stretch>
            </p:blipFill>
            <p:spPr>
              <a:xfrm>
                <a:off x="6739559" y="2791164"/>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1" name="Vista general de diapositiva 30">
                <a:extLst>
                  <a:ext uri="{FF2B5EF4-FFF2-40B4-BE49-F238E27FC236}">
                    <a16:creationId xmlns:a16="http://schemas.microsoft.com/office/drawing/2014/main" id="{1F7E15CD-1AE6-4DD4-B59B-0AB90338DFF8}"/>
                  </a:ext>
                </a:extLst>
              </p:cNvPr>
              <p:cNvGraphicFramePr>
                <a:graphicFrameLocks noChangeAspect="1"/>
              </p:cNvGraphicFramePr>
              <p:nvPr>
                <p:extLst>
                  <p:ext uri="{D42A27DB-BD31-4B8C-83A1-F6EECF244321}">
                    <p14:modId xmlns:p14="http://schemas.microsoft.com/office/powerpoint/2010/main" val="2705993214"/>
                  </p:ext>
                </p:extLst>
              </p:nvPr>
            </p:nvGraphicFramePr>
            <p:xfrm>
              <a:off x="77330" y="3750518"/>
              <a:ext cx="1307471" cy="735452"/>
            </p:xfrm>
            <a:graphic>
              <a:graphicData uri="http://schemas.microsoft.com/office/powerpoint/2016/slidezoom">
                <pslz:sldZm>
                  <pslz:sldZmObj sldId="300" cId="3369050823">
                    <pslz:zmPr id="{323D433D-9FC3-4B74-B39C-C80C2F9438C4}" returnToParent="0" transitionDur="1000">
                      <p166:blipFill xmlns:p166="http://schemas.microsoft.com/office/powerpoint/2016/6/main">
                        <a:blip r:embed="rId25"/>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31" name="Vista general de diapositiva 30">
                <a:hlinkClick r:id="rId26" action="ppaction://hlinksldjump"/>
                <a:extLst>
                  <a:ext uri="{FF2B5EF4-FFF2-40B4-BE49-F238E27FC236}">
                    <a16:creationId xmlns:a16="http://schemas.microsoft.com/office/drawing/2014/main" id="{1F7E15CD-1AE6-4DD4-B59B-0AB90338DFF8}"/>
                  </a:ext>
                </a:extLst>
              </p:cNvPr>
              <p:cNvPicPr>
                <a:picLocks noGrp="1" noRot="1" noChangeAspect="1" noMove="1" noResize="1" noEditPoints="1" noAdjustHandles="1" noChangeArrowheads="1" noChangeShapeType="1"/>
              </p:cNvPicPr>
              <p:nvPr/>
            </p:nvPicPr>
            <p:blipFill>
              <a:blip r:embed="rId25"/>
              <a:stretch>
                <a:fillRect/>
              </a:stretch>
            </p:blipFill>
            <p:spPr>
              <a:xfrm>
                <a:off x="77330" y="3750518"/>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3" name="Vista general de diapositiva 32">
                <a:extLst>
                  <a:ext uri="{FF2B5EF4-FFF2-40B4-BE49-F238E27FC236}">
                    <a16:creationId xmlns:a16="http://schemas.microsoft.com/office/drawing/2014/main" id="{DDF4BBBE-FFD9-4A14-B96D-0D46836055B9}"/>
                  </a:ext>
                </a:extLst>
              </p:cNvPr>
              <p:cNvGraphicFramePr>
                <a:graphicFrameLocks noChangeAspect="1"/>
              </p:cNvGraphicFramePr>
              <p:nvPr>
                <p:extLst>
                  <p:ext uri="{D42A27DB-BD31-4B8C-83A1-F6EECF244321}">
                    <p14:modId xmlns:p14="http://schemas.microsoft.com/office/powerpoint/2010/main" val="3616603212"/>
                  </p:ext>
                </p:extLst>
              </p:nvPr>
            </p:nvGraphicFramePr>
            <p:xfrm>
              <a:off x="2038536" y="3944496"/>
              <a:ext cx="1307471" cy="735452"/>
            </p:xfrm>
            <a:graphic>
              <a:graphicData uri="http://schemas.microsoft.com/office/powerpoint/2016/slidezoom">
                <pslz:sldZm>
                  <pslz:sldZmObj sldId="301" cId="3165505205">
                    <pslz:zmPr id="{750708EA-859C-47CB-B524-2E2792BEC06B}" returnToParent="0" transitionDur="1000">
                      <p166:blipFill xmlns:p166="http://schemas.microsoft.com/office/powerpoint/2016/6/main">
                        <a:blip r:embed="rId27"/>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33" name="Vista general de diapositiva 32">
                <a:hlinkClick r:id="rId28" action="ppaction://hlinksldjump"/>
                <a:extLst>
                  <a:ext uri="{FF2B5EF4-FFF2-40B4-BE49-F238E27FC236}">
                    <a16:creationId xmlns:a16="http://schemas.microsoft.com/office/drawing/2014/main" id="{DDF4BBBE-FFD9-4A14-B96D-0D46836055B9}"/>
                  </a:ext>
                </a:extLst>
              </p:cNvPr>
              <p:cNvPicPr>
                <a:picLocks noGrp="1" noRot="1" noChangeAspect="1" noMove="1" noResize="1" noEditPoints="1" noAdjustHandles="1" noChangeArrowheads="1" noChangeShapeType="1"/>
              </p:cNvPicPr>
              <p:nvPr/>
            </p:nvPicPr>
            <p:blipFill>
              <a:blip r:embed="rId27"/>
              <a:stretch>
                <a:fillRect/>
              </a:stretch>
            </p:blipFill>
            <p:spPr>
              <a:xfrm>
                <a:off x="2038536" y="3944496"/>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5" name="Vista general de diapositiva 34">
                <a:extLst>
                  <a:ext uri="{FF2B5EF4-FFF2-40B4-BE49-F238E27FC236}">
                    <a16:creationId xmlns:a16="http://schemas.microsoft.com/office/drawing/2014/main" id="{3EAD15F7-61D3-4E29-8311-4D65031E2E7E}"/>
                  </a:ext>
                </a:extLst>
              </p:cNvPr>
              <p:cNvGraphicFramePr>
                <a:graphicFrameLocks noChangeAspect="1"/>
              </p:cNvGraphicFramePr>
              <p:nvPr>
                <p:extLst>
                  <p:ext uri="{D42A27DB-BD31-4B8C-83A1-F6EECF244321}">
                    <p14:modId xmlns:p14="http://schemas.microsoft.com/office/powerpoint/2010/main" val="3869744469"/>
                  </p:ext>
                </p:extLst>
              </p:nvPr>
            </p:nvGraphicFramePr>
            <p:xfrm>
              <a:off x="3935238" y="4062822"/>
              <a:ext cx="1307471" cy="735452"/>
            </p:xfrm>
            <a:graphic>
              <a:graphicData uri="http://schemas.microsoft.com/office/powerpoint/2016/slidezoom">
                <pslz:sldZm>
                  <pslz:sldZmObj sldId="303" cId="24205311">
                    <pslz:zmPr id="{62CD8AC3-97A8-4A91-8CED-2679B3F92020}" returnToParent="0" transitionDur="1000">
                      <p166:blipFill xmlns:p166="http://schemas.microsoft.com/office/powerpoint/2016/6/main">
                        <a:blip r:embed="rId29"/>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35" name="Vista general de diapositiva 34">
                <a:hlinkClick r:id="rId30" action="ppaction://hlinksldjump"/>
                <a:extLst>
                  <a:ext uri="{FF2B5EF4-FFF2-40B4-BE49-F238E27FC236}">
                    <a16:creationId xmlns:a16="http://schemas.microsoft.com/office/drawing/2014/main" id="{3EAD15F7-61D3-4E29-8311-4D65031E2E7E}"/>
                  </a:ext>
                </a:extLst>
              </p:cNvPr>
              <p:cNvPicPr>
                <a:picLocks noGrp="1" noRot="1" noChangeAspect="1" noMove="1" noResize="1" noEditPoints="1" noAdjustHandles="1" noChangeArrowheads="1" noChangeShapeType="1"/>
              </p:cNvPicPr>
              <p:nvPr/>
            </p:nvPicPr>
            <p:blipFill>
              <a:blip r:embed="rId29"/>
              <a:stretch>
                <a:fillRect/>
              </a:stretch>
            </p:blipFill>
            <p:spPr>
              <a:xfrm>
                <a:off x="3935238" y="4062822"/>
                <a:ext cx="1307471" cy="73545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7" name="Vista general de diapositiva 36">
                <a:extLst>
                  <a:ext uri="{FF2B5EF4-FFF2-40B4-BE49-F238E27FC236}">
                    <a16:creationId xmlns:a16="http://schemas.microsoft.com/office/drawing/2014/main" id="{278B5C94-59A6-4D5F-B444-2538CA2CE43D}"/>
                  </a:ext>
                </a:extLst>
              </p:cNvPr>
              <p:cNvGraphicFramePr>
                <a:graphicFrameLocks noChangeAspect="1"/>
              </p:cNvGraphicFramePr>
              <p:nvPr>
                <p:extLst>
                  <p:ext uri="{D42A27DB-BD31-4B8C-83A1-F6EECF244321}">
                    <p14:modId xmlns:p14="http://schemas.microsoft.com/office/powerpoint/2010/main" val="343319168"/>
                  </p:ext>
                </p:extLst>
              </p:nvPr>
            </p:nvGraphicFramePr>
            <p:xfrm>
              <a:off x="6451728" y="4062822"/>
              <a:ext cx="1307471" cy="735452"/>
            </p:xfrm>
            <a:graphic>
              <a:graphicData uri="http://schemas.microsoft.com/office/powerpoint/2016/slidezoom">
                <pslz:sldZm>
                  <pslz:sldZmObj sldId="304" cId="2031244608">
                    <pslz:zmPr id="{5AC9B048-B87E-4DBD-91D8-B9555D9F0754}" returnToParent="0" transitionDur="1000">
                      <p166:blipFill xmlns:p166="http://schemas.microsoft.com/office/powerpoint/2016/6/main">
                        <a:blip r:embed="rId31"/>
                        <a:stretch>
                          <a:fillRect/>
                        </a:stretch>
                      </p166:blipFill>
                      <p166:spPr xmlns:p166="http://schemas.microsoft.com/office/powerpoint/2016/6/main">
                        <a:xfrm>
                          <a:off x="0" y="0"/>
                          <a:ext cx="1307471" cy="735452"/>
                        </a:xfrm>
                        <a:prstGeom prst="rect">
                          <a:avLst/>
                        </a:prstGeom>
                        <a:ln w="3175">
                          <a:solidFill>
                            <a:prstClr val="ltGray"/>
                          </a:solidFill>
                        </a:ln>
                      </p166:spPr>
                    </pslz:zmPr>
                  </pslz:sldZmObj>
                </pslz:sldZm>
              </a:graphicData>
            </a:graphic>
          </p:graphicFrame>
        </mc:Choice>
        <mc:Fallback>
          <p:pic>
            <p:nvPicPr>
              <p:cNvPr id="37" name="Vista general de diapositiva 36">
                <a:hlinkClick r:id="rId32" action="ppaction://hlinksldjump"/>
                <a:extLst>
                  <a:ext uri="{FF2B5EF4-FFF2-40B4-BE49-F238E27FC236}">
                    <a16:creationId xmlns:a16="http://schemas.microsoft.com/office/drawing/2014/main" id="{278B5C94-59A6-4D5F-B444-2538CA2CE43D}"/>
                  </a:ext>
                </a:extLst>
              </p:cNvPr>
              <p:cNvPicPr>
                <a:picLocks noGrp="1" noRot="1" noChangeAspect="1" noMove="1" noResize="1" noEditPoints="1" noAdjustHandles="1" noChangeArrowheads="1" noChangeShapeType="1"/>
              </p:cNvPicPr>
              <p:nvPr/>
            </p:nvPicPr>
            <p:blipFill>
              <a:blip r:embed="rId31"/>
              <a:stretch>
                <a:fillRect/>
              </a:stretch>
            </p:blipFill>
            <p:spPr>
              <a:xfrm>
                <a:off x="6451728" y="4062822"/>
                <a:ext cx="1307471" cy="735452"/>
              </a:xfrm>
              <a:prstGeom prst="rect">
                <a:avLst/>
              </a:prstGeom>
              <a:ln w="3175">
                <a:solidFill>
                  <a:prstClr val="ltGray"/>
                </a:solidFill>
              </a:ln>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46"/>
        <p:cNvGrpSpPr/>
        <p:nvPr/>
      </p:nvGrpSpPr>
      <p:grpSpPr>
        <a:xfrm>
          <a:off x="0" y="0"/>
          <a:ext cx="0" cy="0"/>
          <a:chOff x="0" y="0"/>
          <a:chExt cx="0" cy="0"/>
        </a:xfrm>
      </p:grpSpPr>
      <p:sp>
        <p:nvSpPr>
          <p:cNvPr id="347" name="Google Shape;347;p26"/>
          <p:cNvSpPr txBox="1">
            <a:spLocks noGrp="1"/>
          </p:cNvSpPr>
          <p:nvPr>
            <p:ph type="subTitle" idx="1"/>
          </p:nvPr>
        </p:nvSpPr>
        <p:spPr>
          <a:xfrm flipH="1">
            <a:off x="1469775" y="1934448"/>
            <a:ext cx="5837931" cy="1901037"/>
          </a:xfrm>
          <a:prstGeom prst="rect">
            <a:avLst/>
          </a:prstGeom>
        </p:spPr>
        <p:txBody>
          <a:bodyPr spcFirstLastPara="1" wrap="square" lIns="91425" tIns="91425" rIns="91425" bIns="91425" anchor="t" anchorCtr="0">
            <a:noAutofit/>
          </a:bodyPr>
          <a:lstStyle/>
          <a:p>
            <a:pPr marL="0" lvl="0" indent="0">
              <a:buClr>
                <a:schemeClr val="dk1"/>
              </a:buClr>
            </a:pPr>
            <a:r>
              <a:rPr lang="es-ES" dirty="0"/>
              <a:t>Las bases de datos relacionales dominaron el mundo de la gestión de datos desde la década de los 70, pero al surgir el Internet y su auge como plataforma del desarrollo de aplicaciones pusieron a prueba el dominio de las soluciones relacionales. El volumen de datos al que debe hacer frente una aplicación web ha crecido exponencialmente durante los últimos años, as ́ı como el n ́umero de usuarios que utiliza las aplicaciones disponibles en Internet, y en consecuencia el volumen de transacciones y la demanda a la que se ven sometidas, ya que los usuarios esperan un tiempo de respuesta inmediato en sus interacciones online con el website. En el presente trabajo desarrollaremos mas a fondo los distintos temas acerca de las bases de datos no relacionales.</a:t>
            </a:r>
            <a:endParaRPr dirty="0"/>
          </a:p>
        </p:txBody>
      </p:sp>
      <p:sp>
        <p:nvSpPr>
          <p:cNvPr id="348" name="Google Shape;348;p26"/>
          <p:cNvSpPr txBox="1">
            <a:spLocks noGrp="1"/>
          </p:cNvSpPr>
          <p:nvPr>
            <p:ph type="title"/>
          </p:nvPr>
        </p:nvSpPr>
        <p:spPr>
          <a:xfrm>
            <a:off x="956310" y="478628"/>
            <a:ext cx="3725978" cy="896700"/>
          </a:xfrm>
          <a:prstGeom prst="rect">
            <a:avLst/>
          </a:prstGeom>
        </p:spPr>
        <p:txBody>
          <a:bodyPr spcFirstLastPara="1" wrap="square" lIns="91425" tIns="91425" rIns="91425" bIns="91425" anchor="b" anchorCtr="0">
            <a:noAutofit/>
          </a:bodyPr>
          <a:lstStyle/>
          <a:p>
            <a:pPr lvl="0"/>
            <a:r>
              <a:rPr lang="es-ES" dirty="0"/>
              <a:t>Introducción</a:t>
            </a:r>
            <a:endParaRPr dirty="0"/>
          </a:p>
        </p:txBody>
      </p:sp>
      <p:sp>
        <p:nvSpPr>
          <p:cNvPr id="349" name="Google Shape;349;p26"/>
          <p:cNvSpPr/>
          <p:nvPr/>
        </p:nvSpPr>
        <p:spPr>
          <a:xfrm>
            <a:off x="5588729" y="166652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26"/>
          <p:cNvGrpSpPr/>
          <p:nvPr/>
        </p:nvGrpSpPr>
        <p:grpSpPr>
          <a:xfrm>
            <a:off x="7605888" y="3221048"/>
            <a:ext cx="790678" cy="1839751"/>
            <a:chOff x="4593707" y="2226241"/>
            <a:chExt cx="711362" cy="1655196"/>
          </a:xfrm>
        </p:grpSpPr>
        <p:sp>
          <p:nvSpPr>
            <p:cNvPr id="351" name="Google Shape;351;p26"/>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26"/>
          <p:cNvSpPr/>
          <p:nvPr/>
        </p:nvSpPr>
        <p:spPr>
          <a:xfrm flipH="1">
            <a:off x="8352957" y="3911725"/>
            <a:ext cx="838921" cy="1048047"/>
          </a:xfrm>
          <a:custGeom>
            <a:avLst/>
            <a:gdLst/>
            <a:ahLst/>
            <a:cxnLst/>
            <a:rect l="l" t="t" r="r" b="b"/>
            <a:pathLst>
              <a:path w="4264" h="5327" extrusionOk="0">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flipH="1">
            <a:off x="8544193" y="3996127"/>
            <a:ext cx="670507" cy="856027"/>
          </a:xfrm>
          <a:custGeom>
            <a:avLst/>
            <a:gdLst/>
            <a:ahLst/>
            <a:cxnLst/>
            <a:rect l="l" t="t" r="r" b="b"/>
            <a:pathLst>
              <a:path w="3408" h="4351" extrusionOk="0">
                <a:moveTo>
                  <a:pt x="3357" y="0"/>
                </a:moveTo>
                <a:cubicBezTo>
                  <a:pt x="3352" y="0"/>
                  <a:pt x="3347" y="1"/>
                  <a:pt x="3343" y="2"/>
                </a:cubicBezTo>
                <a:cubicBezTo>
                  <a:pt x="2275" y="377"/>
                  <a:pt x="474" y="2123"/>
                  <a:pt x="8" y="4296"/>
                </a:cubicBezTo>
                <a:cubicBezTo>
                  <a:pt x="1" y="4320"/>
                  <a:pt x="18" y="4344"/>
                  <a:pt x="41" y="4351"/>
                </a:cubicBezTo>
                <a:lnTo>
                  <a:pt x="55" y="4351"/>
                </a:lnTo>
                <a:cubicBezTo>
                  <a:pt x="76" y="4351"/>
                  <a:pt x="93" y="4337"/>
                  <a:pt x="96" y="4317"/>
                </a:cubicBezTo>
                <a:cubicBezTo>
                  <a:pt x="555" y="2175"/>
                  <a:pt x="2323" y="458"/>
                  <a:pt x="3374" y="91"/>
                </a:cubicBezTo>
                <a:cubicBezTo>
                  <a:pt x="3397" y="80"/>
                  <a:pt x="3407" y="57"/>
                  <a:pt x="3401" y="30"/>
                </a:cubicBezTo>
                <a:cubicBezTo>
                  <a:pt x="3393" y="11"/>
                  <a:pt x="3375" y="0"/>
                  <a:pt x="3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26"/>
          <p:cNvGrpSpPr/>
          <p:nvPr/>
        </p:nvGrpSpPr>
        <p:grpSpPr>
          <a:xfrm>
            <a:off x="8492184" y="4443914"/>
            <a:ext cx="731104" cy="680532"/>
            <a:chOff x="8492184" y="4443914"/>
            <a:chExt cx="731104" cy="680532"/>
          </a:xfrm>
        </p:grpSpPr>
        <p:sp>
          <p:nvSpPr>
            <p:cNvPr id="387" name="Google Shape;387;p26"/>
            <p:cNvSpPr/>
            <p:nvPr/>
          </p:nvSpPr>
          <p:spPr>
            <a:xfrm flipH="1">
              <a:off x="8492184" y="4443914"/>
              <a:ext cx="718316" cy="680532"/>
            </a:xfrm>
            <a:custGeom>
              <a:avLst/>
              <a:gdLst/>
              <a:ahLst/>
              <a:cxnLst/>
              <a:rect l="l" t="t" r="r" b="b"/>
              <a:pathLst>
                <a:path w="3651" h="3459" extrusionOk="0">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flipH="1">
              <a:off x="8653121" y="4529497"/>
              <a:ext cx="570167" cy="521368"/>
            </a:xfrm>
            <a:custGeom>
              <a:avLst/>
              <a:gdLst/>
              <a:ahLst/>
              <a:cxnLst/>
              <a:rect l="l" t="t" r="r" b="b"/>
              <a:pathLst>
                <a:path w="2898" h="2650" extrusionOk="0">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8"/>
        <p:cNvGrpSpPr/>
        <p:nvPr/>
      </p:nvGrpSpPr>
      <p:grpSpPr>
        <a:xfrm>
          <a:off x="0" y="0"/>
          <a:ext cx="0" cy="0"/>
          <a:chOff x="0" y="0"/>
          <a:chExt cx="0" cy="0"/>
        </a:xfrm>
      </p:grpSpPr>
      <p:sp>
        <p:nvSpPr>
          <p:cNvPr id="729" name="Google Shape;729;p29"/>
          <p:cNvSpPr/>
          <p:nvPr/>
        </p:nvSpPr>
        <p:spPr>
          <a:xfrm rot="-368550" flipH="1">
            <a:off x="5205585" y="3359654"/>
            <a:ext cx="3053229" cy="931142"/>
          </a:xfrm>
          <a:prstGeom prst="ellipse">
            <a:avLst/>
          </a:pr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9"/>
          <p:cNvSpPr txBox="1">
            <a:spLocks noGrp="1"/>
          </p:cNvSpPr>
          <p:nvPr>
            <p:ph type="subTitle" idx="2"/>
          </p:nvPr>
        </p:nvSpPr>
        <p:spPr>
          <a:xfrm flipH="1">
            <a:off x="452462" y="2387556"/>
            <a:ext cx="4913308" cy="578700"/>
          </a:xfrm>
          <a:prstGeom prst="rect">
            <a:avLst/>
          </a:prstGeom>
        </p:spPr>
        <p:txBody>
          <a:bodyPr spcFirstLastPara="1" wrap="square" lIns="91425" tIns="91425" rIns="91425" bIns="91425" anchor="b" anchorCtr="0">
            <a:noAutofit/>
          </a:bodyPr>
          <a:lstStyle/>
          <a:p>
            <a:r>
              <a:rPr lang="es-ES" dirty="0"/>
              <a:t>Una base de datos no es nada m ́as que una colección de</a:t>
            </a:r>
          </a:p>
          <a:p>
            <a:r>
              <a:rPr lang="es-ES" dirty="0"/>
              <a:t> información  que existe a lo largo de un periodo de tiempo,</a:t>
            </a:r>
          </a:p>
          <a:p>
            <a:r>
              <a:rPr lang="es-ES" dirty="0"/>
              <a:t> generalmente por muchos años. El termino “</a:t>
            </a:r>
            <a:r>
              <a:rPr lang="es-ES" dirty="0" err="1"/>
              <a:t>database</a:t>
            </a:r>
            <a:r>
              <a:rPr lang="es-ES" dirty="0"/>
              <a:t>” se </a:t>
            </a:r>
          </a:p>
          <a:p>
            <a:r>
              <a:rPr lang="es-ES" dirty="0"/>
              <a:t>refiere a una colección de datos que son manejados por un</a:t>
            </a:r>
          </a:p>
          <a:p>
            <a:r>
              <a:rPr lang="es-ES" dirty="0"/>
              <a:t> Sistema gestor de base de datos(o simplemente, Gestor de</a:t>
            </a:r>
          </a:p>
          <a:p>
            <a:r>
              <a:rPr lang="es-ES" dirty="0"/>
              <a:t> base de datos </a:t>
            </a:r>
            <a:r>
              <a:rPr lang="es-ES" dirty="0" err="1"/>
              <a:t>oDBMS</a:t>
            </a:r>
            <a:r>
              <a:rPr lang="es-ES" dirty="0"/>
              <a:t>). </a:t>
            </a:r>
            <a:br>
              <a:rPr lang="es-ES" dirty="0"/>
            </a:br>
            <a:endParaRPr dirty="0"/>
          </a:p>
        </p:txBody>
      </p:sp>
      <p:sp>
        <p:nvSpPr>
          <p:cNvPr id="732" name="Google Shape;732;p29"/>
          <p:cNvSpPr/>
          <p:nvPr/>
        </p:nvSpPr>
        <p:spPr>
          <a:xfrm flipH="1">
            <a:off x="8096073" y="3351039"/>
            <a:ext cx="14312" cy="3533"/>
          </a:xfrm>
          <a:custGeom>
            <a:avLst/>
            <a:gdLst/>
            <a:ahLst/>
            <a:cxnLst/>
            <a:rect l="l" t="t" r="r" b="b"/>
            <a:pathLst>
              <a:path w="320" h="79" extrusionOk="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9"/>
          <p:cNvSpPr/>
          <p:nvPr/>
        </p:nvSpPr>
        <p:spPr>
          <a:xfrm flipH="1">
            <a:off x="8182750" y="2442109"/>
            <a:ext cx="16325" cy="2639"/>
          </a:xfrm>
          <a:custGeom>
            <a:avLst/>
            <a:gdLst/>
            <a:ahLst/>
            <a:cxnLst/>
            <a:rect l="l" t="t" r="r" b="b"/>
            <a:pathLst>
              <a:path w="365" h="59" extrusionOk="0">
                <a:moveTo>
                  <a:pt x="1" y="1"/>
                </a:moveTo>
                <a:cubicBezTo>
                  <a:pt x="126" y="1"/>
                  <a:pt x="256" y="21"/>
                  <a:pt x="365" y="59"/>
                </a:cubicBezTo>
                <a:cubicBezTo>
                  <a:pt x="256" y="21"/>
                  <a:pt x="130"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9"/>
          <p:cNvSpPr/>
          <p:nvPr/>
        </p:nvSpPr>
        <p:spPr>
          <a:xfrm flipH="1">
            <a:off x="6935415" y="3453348"/>
            <a:ext cx="473280" cy="287090"/>
          </a:xfrm>
          <a:custGeom>
            <a:avLst/>
            <a:gdLst/>
            <a:ahLst/>
            <a:cxnLst/>
            <a:rect l="l" t="t" r="r" b="b"/>
            <a:pathLst>
              <a:path w="10582" h="6419" extrusionOk="0">
                <a:moveTo>
                  <a:pt x="10581" y="0"/>
                </a:moveTo>
                <a:lnTo>
                  <a:pt x="1" y="6120"/>
                </a:lnTo>
                <a:lnTo>
                  <a:pt x="504" y="6418"/>
                </a:lnTo>
                <a:lnTo>
                  <a:pt x="10581" y="595"/>
                </a:lnTo>
                <a:lnTo>
                  <a:pt x="105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9"/>
          <p:cNvSpPr/>
          <p:nvPr/>
        </p:nvSpPr>
        <p:spPr>
          <a:xfrm flipH="1">
            <a:off x="7521939" y="1657582"/>
            <a:ext cx="449799" cy="1817266"/>
          </a:xfrm>
          <a:custGeom>
            <a:avLst/>
            <a:gdLst/>
            <a:ahLst/>
            <a:cxnLst/>
            <a:rect l="l" t="t" r="r" b="b"/>
            <a:pathLst>
              <a:path w="10057" h="40632" extrusionOk="0">
                <a:moveTo>
                  <a:pt x="9155" y="1"/>
                </a:moveTo>
                <a:cubicBezTo>
                  <a:pt x="9092" y="1"/>
                  <a:pt x="9031" y="44"/>
                  <a:pt x="9013" y="112"/>
                </a:cubicBezTo>
                <a:lnTo>
                  <a:pt x="14" y="40062"/>
                </a:lnTo>
                <a:cubicBezTo>
                  <a:pt x="0" y="40123"/>
                  <a:pt x="28" y="40185"/>
                  <a:pt x="82" y="40216"/>
                </a:cubicBezTo>
                <a:lnTo>
                  <a:pt x="670" y="40556"/>
                </a:lnTo>
                <a:cubicBezTo>
                  <a:pt x="673" y="40559"/>
                  <a:pt x="673" y="40559"/>
                  <a:pt x="677" y="40562"/>
                </a:cubicBezTo>
                <a:cubicBezTo>
                  <a:pt x="764" y="40607"/>
                  <a:pt x="872" y="40631"/>
                  <a:pt x="983" y="40631"/>
                </a:cubicBezTo>
                <a:cubicBezTo>
                  <a:pt x="998" y="40631"/>
                  <a:pt x="1013" y="40631"/>
                  <a:pt x="1028" y="40630"/>
                </a:cubicBezTo>
                <a:lnTo>
                  <a:pt x="1279" y="39525"/>
                </a:lnTo>
                <a:lnTo>
                  <a:pt x="10044" y="608"/>
                </a:lnTo>
                <a:cubicBezTo>
                  <a:pt x="10057" y="550"/>
                  <a:pt x="10030" y="485"/>
                  <a:pt x="9975" y="455"/>
                </a:cubicBezTo>
                <a:lnTo>
                  <a:pt x="9224" y="19"/>
                </a:lnTo>
                <a:cubicBezTo>
                  <a:pt x="9202" y="7"/>
                  <a:pt x="9178" y="1"/>
                  <a:pt x="915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p:nvPr/>
        </p:nvSpPr>
        <p:spPr>
          <a:xfrm flipH="1">
            <a:off x="7476319" y="1654183"/>
            <a:ext cx="449486" cy="1820621"/>
          </a:xfrm>
          <a:custGeom>
            <a:avLst/>
            <a:gdLst/>
            <a:ahLst/>
            <a:cxnLst/>
            <a:rect l="l" t="t" r="r" b="b"/>
            <a:pathLst>
              <a:path w="10050" h="40707" extrusionOk="0">
                <a:moveTo>
                  <a:pt x="10050" y="1"/>
                </a:moveTo>
                <a:lnTo>
                  <a:pt x="9041" y="585"/>
                </a:lnTo>
                <a:lnTo>
                  <a:pt x="252" y="39601"/>
                </a:lnTo>
                <a:lnTo>
                  <a:pt x="1" y="40706"/>
                </a:lnTo>
                <a:cubicBezTo>
                  <a:pt x="112" y="40706"/>
                  <a:pt x="221" y="40682"/>
                  <a:pt x="307" y="40632"/>
                </a:cubicBezTo>
                <a:lnTo>
                  <a:pt x="894" y="40292"/>
                </a:lnTo>
                <a:cubicBezTo>
                  <a:pt x="949" y="40257"/>
                  <a:pt x="990" y="40204"/>
                  <a:pt x="1007" y="40138"/>
                </a:cubicBezTo>
                <a:lnTo>
                  <a:pt x="1005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flipH="1">
            <a:off x="7431102" y="2540504"/>
            <a:ext cx="45396" cy="1584920"/>
          </a:xfrm>
          <a:custGeom>
            <a:avLst/>
            <a:gdLst/>
            <a:ahLst/>
            <a:cxnLst/>
            <a:rect l="l" t="t" r="r" b="b"/>
            <a:pathLst>
              <a:path w="1015" h="35437" extrusionOk="0">
                <a:moveTo>
                  <a:pt x="1" y="1"/>
                </a:moveTo>
                <a:lnTo>
                  <a:pt x="4" y="34856"/>
                </a:lnTo>
                <a:cubicBezTo>
                  <a:pt x="4" y="34924"/>
                  <a:pt x="45" y="34992"/>
                  <a:pt x="134" y="35043"/>
                </a:cubicBezTo>
                <a:lnTo>
                  <a:pt x="680" y="35359"/>
                </a:lnTo>
                <a:cubicBezTo>
                  <a:pt x="684" y="35363"/>
                  <a:pt x="684" y="35363"/>
                  <a:pt x="688" y="35363"/>
                </a:cubicBezTo>
                <a:cubicBezTo>
                  <a:pt x="776" y="35413"/>
                  <a:pt x="895" y="35437"/>
                  <a:pt x="1014" y="35437"/>
                </a:cubicBezTo>
                <a:lnTo>
                  <a:pt x="1014" y="34278"/>
                </a:lnTo>
                <a:lnTo>
                  <a:pt x="1011" y="586"/>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flipH="1">
            <a:off x="7385975" y="2540683"/>
            <a:ext cx="45351" cy="1584741"/>
          </a:xfrm>
          <a:custGeom>
            <a:avLst/>
            <a:gdLst/>
            <a:ahLst/>
            <a:cxnLst/>
            <a:rect l="l" t="t" r="r" b="b"/>
            <a:pathLst>
              <a:path w="1014" h="35433" extrusionOk="0">
                <a:moveTo>
                  <a:pt x="1013" y="0"/>
                </a:moveTo>
                <a:lnTo>
                  <a:pt x="1" y="582"/>
                </a:lnTo>
                <a:lnTo>
                  <a:pt x="4" y="34274"/>
                </a:lnTo>
                <a:lnTo>
                  <a:pt x="4" y="35433"/>
                </a:lnTo>
                <a:cubicBezTo>
                  <a:pt x="123" y="35433"/>
                  <a:pt x="246" y="35409"/>
                  <a:pt x="334" y="35355"/>
                </a:cubicBezTo>
                <a:lnTo>
                  <a:pt x="878" y="35039"/>
                </a:lnTo>
                <a:cubicBezTo>
                  <a:pt x="959" y="34991"/>
                  <a:pt x="1007" y="34927"/>
                  <a:pt x="1010" y="34866"/>
                </a:cubicBezTo>
                <a:lnTo>
                  <a:pt x="1010" y="34838"/>
                </a:lnTo>
                <a:lnTo>
                  <a:pt x="101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flipH="1">
            <a:off x="6846189" y="2358025"/>
            <a:ext cx="314148" cy="1429679"/>
          </a:xfrm>
          <a:custGeom>
            <a:avLst/>
            <a:gdLst/>
            <a:ahLst/>
            <a:cxnLst/>
            <a:rect l="l" t="t" r="r" b="b"/>
            <a:pathLst>
              <a:path w="7024" h="31966" extrusionOk="0">
                <a:moveTo>
                  <a:pt x="0" y="1"/>
                </a:moveTo>
                <a:lnTo>
                  <a:pt x="6010" y="31357"/>
                </a:lnTo>
                <a:cubicBezTo>
                  <a:pt x="6028" y="31439"/>
                  <a:pt x="6075" y="31511"/>
                  <a:pt x="6150" y="31551"/>
                </a:cubicBezTo>
                <a:lnTo>
                  <a:pt x="6711" y="31875"/>
                </a:lnTo>
                <a:cubicBezTo>
                  <a:pt x="6830" y="31946"/>
                  <a:pt x="6956" y="31966"/>
                  <a:pt x="7024" y="31966"/>
                </a:cubicBezTo>
                <a:lnTo>
                  <a:pt x="6809" y="30837"/>
                </a:lnTo>
                <a:lnTo>
                  <a:pt x="1010" y="583"/>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flipH="1">
            <a:off x="6801196" y="2358204"/>
            <a:ext cx="314014" cy="1429500"/>
          </a:xfrm>
          <a:custGeom>
            <a:avLst/>
            <a:gdLst/>
            <a:ahLst/>
            <a:cxnLst/>
            <a:rect l="l" t="t" r="r" b="b"/>
            <a:pathLst>
              <a:path w="7021" h="31962" extrusionOk="0">
                <a:moveTo>
                  <a:pt x="1014" y="0"/>
                </a:moveTo>
                <a:lnTo>
                  <a:pt x="1" y="579"/>
                </a:lnTo>
                <a:lnTo>
                  <a:pt x="5800" y="30833"/>
                </a:lnTo>
                <a:lnTo>
                  <a:pt x="6015" y="31962"/>
                </a:lnTo>
                <a:cubicBezTo>
                  <a:pt x="6134" y="31962"/>
                  <a:pt x="6253" y="31935"/>
                  <a:pt x="6345" y="31884"/>
                </a:cubicBezTo>
                <a:lnTo>
                  <a:pt x="6371" y="31871"/>
                </a:lnTo>
                <a:lnTo>
                  <a:pt x="6886" y="31571"/>
                </a:lnTo>
                <a:cubicBezTo>
                  <a:pt x="6977" y="31516"/>
                  <a:pt x="7021" y="31449"/>
                  <a:pt x="7021" y="31381"/>
                </a:cubicBezTo>
                <a:lnTo>
                  <a:pt x="7021" y="31374"/>
                </a:lnTo>
                <a:lnTo>
                  <a:pt x="7014" y="31337"/>
                </a:lnTo>
                <a:lnTo>
                  <a:pt x="7014" y="31330"/>
                </a:lnTo>
                <a:lnTo>
                  <a:pt x="101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flipH="1">
            <a:off x="6890422" y="3453929"/>
            <a:ext cx="511251" cy="347200"/>
          </a:xfrm>
          <a:custGeom>
            <a:avLst/>
            <a:gdLst/>
            <a:ahLst/>
            <a:cxnLst/>
            <a:rect l="l" t="t" r="r" b="b"/>
            <a:pathLst>
              <a:path w="11431" h="7763" extrusionOk="0">
                <a:moveTo>
                  <a:pt x="11430" y="0"/>
                </a:moveTo>
                <a:lnTo>
                  <a:pt x="0" y="6600"/>
                </a:lnTo>
                <a:lnTo>
                  <a:pt x="0" y="7762"/>
                </a:lnTo>
                <a:lnTo>
                  <a:pt x="11430" y="1163"/>
                </a:lnTo>
                <a:lnTo>
                  <a:pt x="114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flipH="1">
            <a:off x="6619925" y="2261911"/>
            <a:ext cx="1487285" cy="900940"/>
          </a:xfrm>
          <a:custGeom>
            <a:avLst/>
            <a:gdLst/>
            <a:ahLst/>
            <a:cxnLst/>
            <a:rect l="l" t="t" r="r" b="b"/>
            <a:pathLst>
              <a:path w="33254" h="20144" extrusionOk="0">
                <a:moveTo>
                  <a:pt x="29221" y="0"/>
                </a:moveTo>
                <a:cubicBezTo>
                  <a:pt x="29105" y="0"/>
                  <a:pt x="28988" y="26"/>
                  <a:pt x="28898" y="77"/>
                </a:cubicBezTo>
                <a:lnTo>
                  <a:pt x="324" y="16575"/>
                </a:lnTo>
                <a:cubicBezTo>
                  <a:pt x="143" y="16681"/>
                  <a:pt x="1" y="16929"/>
                  <a:pt x="1" y="17133"/>
                </a:cubicBezTo>
                <a:lnTo>
                  <a:pt x="1" y="17554"/>
                </a:lnTo>
                <a:cubicBezTo>
                  <a:pt x="1" y="17758"/>
                  <a:pt x="143" y="18010"/>
                  <a:pt x="324" y="18112"/>
                </a:cubicBezTo>
                <a:lnTo>
                  <a:pt x="3710" y="20068"/>
                </a:lnTo>
                <a:cubicBezTo>
                  <a:pt x="3798" y="20118"/>
                  <a:pt x="3914" y="20144"/>
                  <a:pt x="4031" y="20144"/>
                </a:cubicBezTo>
                <a:cubicBezTo>
                  <a:pt x="4147" y="20144"/>
                  <a:pt x="4263" y="20118"/>
                  <a:pt x="4352" y="20068"/>
                </a:cubicBezTo>
                <a:lnTo>
                  <a:pt x="32931" y="3568"/>
                </a:lnTo>
                <a:cubicBezTo>
                  <a:pt x="33108" y="3466"/>
                  <a:pt x="33254" y="3214"/>
                  <a:pt x="33254" y="3010"/>
                </a:cubicBezTo>
                <a:lnTo>
                  <a:pt x="33254" y="2592"/>
                </a:lnTo>
                <a:cubicBezTo>
                  <a:pt x="33254" y="2385"/>
                  <a:pt x="33108" y="2137"/>
                  <a:pt x="32931" y="2031"/>
                </a:cubicBezTo>
                <a:lnTo>
                  <a:pt x="29544" y="77"/>
                </a:lnTo>
                <a:cubicBezTo>
                  <a:pt x="29454" y="26"/>
                  <a:pt x="29338" y="0"/>
                  <a:pt x="29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flipH="1">
            <a:off x="6626455" y="2330832"/>
            <a:ext cx="1472884" cy="779959"/>
          </a:xfrm>
          <a:custGeom>
            <a:avLst/>
            <a:gdLst/>
            <a:ahLst/>
            <a:cxnLst/>
            <a:rect l="l" t="t" r="r" b="b"/>
            <a:pathLst>
              <a:path w="32932" h="17439" extrusionOk="0">
                <a:moveTo>
                  <a:pt x="766" y="14678"/>
                </a:moveTo>
                <a:lnTo>
                  <a:pt x="148" y="15034"/>
                </a:lnTo>
                <a:cubicBezTo>
                  <a:pt x="76" y="15075"/>
                  <a:pt x="32" y="15130"/>
                  <a:pt x="18" y="15181"/>
                </a:cubicBezTo>
                <a:cubicBezTo>
                  <a:pt x="1" y="15246"/>
                  <a:pt x="25" y="15310"/>
                  <a:pt x="82" y="15365"/>
                </a:cubicBezTo>
                <a:cubicBezTo>
                  <a:pt x="99" y="15378"/>
                  <a:pt x="123" y="15395"/>
                  <a:pt x="148" y="15409"/>
                </a:cubicBezTo>
                <a:lnTo>
                  <a:pt x="1347" y="16102"/>
                </a:lnTo>
                <a:cubicBezTo>
                  <a:pt x="1058" y="15925"/>
                  <a:pt x="813" y="15517"/>
                  <a:pt x="793" y="15184"/>
                </a:cubicBezTo>
                <a:lnTo>
                  <a:pt x="766" y="14678"/>
                </a:lnTo>
                <a:close/>
                <a:moveTo>
                  <a:pt x="31904" y="0"/>
                </a:moveTo>
                <a:cubicBezTo>
                  <a:pt x="31813" y="171"/>
                  <a:pt x="31680" y="320"/>
                  <a:pt x="31531" y="405"/>
                </a:cubicBezTo>
                <a:lnTo>
                  <a:pt x="3384" y="16656"/>
                </a:lnTo>
                <a:cubicBezTo>
                  <a:pt x="3380" y="16656"/>
                  <a:pt x="3380" y="16660"/>
                  <a:pt x="3380" y="16660"/>
                </a:cubicBezTo>
                <a:lnTo>
                  <a:pt x="3377" y="16660"/>
                </a:lnTo>
                <a:cubicBezTo>
                  <a:pt x="3231" y="16744"/>
                  <a:pt x="3037" y="16785"/>
                  <a:pt x="2847" y="16785"/>
                </a:cubicBezTo>
                <a:cubicBezTo>
                  <a:pt x="2660" y="16785"/>
                  <a:pt x="2473" y="16744"/>
                  <a:pt x="2326" y="16666"/>
                </a:cubicBezTo>
                <a:lnTo>
                  <a:pt x="2326" y="16666"/>
                </a:lnTo>
                <a:lnTo>
                  <a:pt x="3534" y="17364"/>
                </a:lnTo>
                <a:cubicBezTo>
                  <a:pt x="3557" y="17377"/>
                  <a:pt x="3588" y="17391"/>
                  <a:pt x="3619" y="17400"/>
                </a:cubicBezTo>
                <a:cubicBezTo>
                  <a:pt x="3625" y="17405"/>
                  <a:pt x="3632" y="17408"/>
                  <a:pt x="3639" y="17408"/>
                </a:cubicBezTo>
                <a:cubicBezTo>
                  <a:pt x="3707" y="17428"/>
                  <a:pt x="3782" y="17438"/>
                  <a:pt x="3853" y="17438"/>
                </a:cubicBezTo>
                <a:cubicBezTo>
                  <a:pt x="3972" y="17438"/>
                  <a:pt x="4088" y="17414"/>
                  <a:pt x="4176" y="17364"/>
                </a:cubicBezTo>
                <a:lnTo>
                  <a:pt x="32755" y="864"/>
                </a:lnTo>
                <a:cubicBezTo>
                  <a:pt x="32932" y="762"/>
                  <a:pt x="32932" y="596"/>
                  <a:pt x="32755" y="490"/>
                </a:cubicBezTo>
                <a:lnTo>
                  <a:pt x="319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flipH="1">
            <a:off x="7927013" y="3159413"/>
            <a:ext cx="14312" cy="3533"/>
          </a:xfrm>
          <a:custGeom>
            <a:avLst/>
            <a:gdLst/>
            <a:ahLst/>
            <a:cxnLst/>
            <a:rect l="l" t="t" r="r" b="b"/>
            <a:pathLst>
              <a:path w="320" h="79" extrusionOk="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flipH="1">
            <a:off x="7927013" y="3005379"/>
            <a:ext cx="180197" cy="157566"/>
          </a:xfrm>
          <a:custGeom>
            <a:avLst/>
            <a:gdLst/>
            <a:ahLst/>
            <a:cxnLst/>
            <a:rect l="l" t="t" r="r" b="b"/>
            <a:pathLst>
              <a:path w="4029" h="3523" extrusionOk="0">
                <a:moveTo>
                  <a:pt x="258" y="0"/>
                </a:moveTo>
                <a:cubicBezTo>
                  <a:pt x="109" y="119"/>
                  <a:pt x="1" y="333"/>
                  <a:pt x="1" y="514"/>
                </a:cubicBezTo>
                <a:lnTo>
                  <a:pt x="1" y="931"/>
                </a:lnTo>
                <a:cubicBezTo>
                  <a:pt x="1" y="1122"/>
                  <a:pt x="126" y="1350"/>
                  <a:pt x="286" y="1466"/>
                </a:cubicBezTo>
                <a:cubicBezTo>
                  <a:pt x="296" y="1476"/>
                  <a:pt x="310" y="1482"/>
                  <a:pt x="324" y="1489"/>
                </a:cubicBezTo>
                <a:lnTo>
                  <a:pt x="3710" y="3445"/>
                </a:lnTo>
                <a:cubicBezTo>
                  <a:pt x="3798" y="3495"/>
                  <a:pt x="3914" y="3522"/>
                  <a:pt x="4029" y="3522"/>
                </a:cubicBezTo>
                <a:lnTo>
                  <a:pt x="4029" y="2359"/>
                </a:lnTo>
                <a:cubicBezTo>
                  <a:pt x="3958" y="2359"/>
                  <a:pt x="3883" y="2346"/>
                  <a:pt x="3815" y="2326"/>
                </a:cubicBezTo>
                <a:cubicBezTo>
                  <a:pt x="3808" y="2326"/>
                  <a:pt x="3801" y="2323"/>
                  <a:pt x="3795" y="2318"/>
                </a:cubicBezTo>
                <a:cubicBezTo>
                  <a:pt x="3764" y="2309"/>
                  <a:pt x="3737" y="2295"/>
                  <a:pt x="3710" y="2282"/>
                </a:cubicBezTo>
                <a:lnTo>
                  <a:pt x="2489" y="1578"/>
                </a:lnTo>
                <a:cubicBezTo>
                  <a:pt x="2489" y="1578"/>
                  <a:pt x="2486" y="1578"/>
                  <a:pt x="2486" y="1574"/>
                </a:cubicBezTo>
                <a:lnTo>
                  <a:pt x="1543" y="1030"/>
                </a:lnTo>
                <a:lnTo>
                  <a:pt x="1540" y="1030"/>
                </a:lnTo>
                <a:lnTo>
                  <a:pt x="324" y="327"/>
                </a:lnTo>
                <a:cubicBezTo>
                  <a:pt x="299" y="313"/>
                  <a:pt x="279" y="296"/>
                  <a:pt x="258" y="283"/>
                </a:cubicBezTo>
                <a:cubicBezTo>
                  <a:pt x="201" y="228"/>
                  <a:pt x="177" y="164"/>
                  <a:pt x="194" y="99"/>
                </a:cubicBezTo>
                <a:cubicBezTo>
                  <a:pt x="205" y="65"/>
                  <a:pt x="225" y="31"/>
                  <a:pt x="2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flipH="1">
            <a:off x="7936539" y="3009807"/>
            <a:ext cx="162799" cy="99603"/>
          </a:xfrm>
          <a:custGeom>
            <a:avLst/>
            <a:gdLst/>
            <a:ahLst/>
            <a:cxnLst/>
            <a:rect l="l" t="t" r="r" b="b"/>
            <a:pathLst>
              <a:path w="3640" h="2227" extrusionOk="0">
                <a:moveTo>
                  <a:pt x="3619" y="2219"/>
                </a:moveTo>
                <a:cubicBezTo>
                  <a:pt x="3625" y="2224"/>
                  <a:pt x="3632" y="2227"/>
                  <a:pt x="3639" y="2227"/>
                </a:cubicBezTo>
                <a:cubicBezTo>
                  <a:pt x="3632" y="2227"/>
                  <a:pt x="3625" y="2224"/>
                  <a:pt x="3619" y="2219"/>
                </a:cubicBezTo>
                <a:close/>
                <a:moveTo>
                  <a:pt x="18" y="0"/>
                </a:moveTo>
                <a:cubicBezTo>
                  <a:pt x="1" y="65"/>
                  <a:pt x="25" y="129"/>
                  <a:pt x="82" y="184"/>
                </a:cubicBezTo>
                <a:cubicBezTo>
                  <a:pt x="25" y="129"/>
                  <a:pt x="1" y="65"/>
                  <a:pt x="18" y="0"/>
                </a:cubicBezTo>
                <a:close/>
              </a:path>
            </a:pathLst>
          </a:custGeom>
          <a:solidFill>
            <a:srgbClr val="70D3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flipH="1">
            <a:off x="6665813" y="729935"/>
            <a:ext cx="1485809" cy="2351685"/>
          </a:xfrm>
          <a:custGeom>
            <a:avLst/>
            <a:gdLst/>
            <a:ahLst/>
            <a:cxnLst/>
            <a:rect l="l" t="t" r="r" b="b"/>
            <a:pathLst>
              <a:path w="33221" h="52581" extrusionOk="0">
                <a:moveTo>
                  <a:pt x="29207" y="1"/>
                </a:moveTo>
                <a:cubicBezTo>
                  <a:pt x="29013" y="1"/>
                  <a:pt x="28819" y="44"/>
                  <a:pt x="28671" y="131"/>
                </a:cubicBezTo>
                <a:lnTo>
                  <a:pt x="521" y="16382"/>
                </a:lnTo>
                <a:cubicBezTo>
                  <a:pt x="225" y="16552"/>
                  <a:pt x="1" y="16970"/>
                  <a:pt x="21" y="17310"/>
                </a:cubicBezTo>
                <a:lnTo>
                  <a:pt x="1962" y="50978"/>
                </a:lnTo>
                <a:cubicBezTo>
                  <a:pt x="1982" y="51322"/>
                  <a:pt x="2241" y="51736"/>
                  <a:pt x="2536" y="51906"/>
                </a:cubicBezTo>
                <a:lnTo>
                  <a:pt x="3479" y="52450"/>
                </a:lnTo>
                <a:cubicBezTo>
                  <a:pt x="3627" y="52537"/>
                  <a:pt x="3820" y="52580"/>
                  <a:pt x="4015" y="52580"/>
                </a:cubicBezTo>
                <a:cubicBezTo>
                  <a:pt x="4209" y="52580"/>
                  <a:pt x="4403" y="52537"/>
                  <a:pt x="4553" y="52450"/>
                </a:cubicBezTo>
                <a:lnTo>
                  <a:pt x="32700" y="36199"/>
                </a:lnTo>
                <a:cubicBezTo>
                  <a:pt x="32996" y="36029"/>
                  <a:pt x="33220" y="35611"/>
                  <a:pt x="33203" y="35271"/>
                </a:cubicBezTo>
                <a:lnTo>
                  <a:pt x="31258" y="1603"/>
                </a:lnTo>
                <a:cubicBezTo>
                  <a:pt x="31238" y="1259"/>
                  <a:pt x="30983" y="845"/>
                  <a:pt x="30687" y="675"/>
                </a:cubicBezTo>
                <a:lnTo>
                  <a:pt x="29742" y="131"/>
                </a:lnTo>
                <a:cubicBezTo>
                  <a:pt x="29594" y="44"/>
                  <a:pt x="29400" y="1"/>
                  <a:pt x="2920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flipH="1">
            <a:off x="6754189" y="730024"/>
            <a:ext cx="1390769" cy="802724"/>
          </a:xfrm>
          <a:custGeom>
            <a:avLst/>
            <a:gdLst/>
            <a:ahLst/>
            <a:cxnLst/>
            <a:rect l="l" t="t" r="r" b="b"/>
            <a:pathLst>
              <a:path w="31096" h="17948" extrusionOk="0">
                <a:moveTo>
                  <a:pt x="29060" y="1"/>
                </a:moveTo>
                <a:cubicBezTo>
                  <a:pt x="28866" y="1"/>
                  <a:pt x="28671" y="43"/>
                  <a:pt x="28522" y="129"/>
                </a:cubicBezTo>
                <a:lnTo>
                  <a:pt x="372" y="16380"/>
                </a:lnTo>
                <a:cubicBezTo>
                  <a:pt x="225" y="16468"/>
                  <a:pt x="93" y="16614"/>
                  <a:pt x="1" y="16785"/>
                </a:cubicBezTo>
                <a:lnTo>
                  <a:pt x="2017" y="17947"/>
                </a:lnTo>
                <a:cubicBezTo>
                  <a:pt x="2106" y="17780"/>
                  <a:pt x="2238" y="17631"/>
                  <a:pt x="2387" y="17543"/>
                </a:cubicBezTo>
                <a:lnTo>
                  <a:pt x="30535" y="1291"/>
                </a:lnTo>
                <a:cubicBezTo>
                  <a:pt x="30622" y="1242"/>
                  <a:pt x="30706" y="1219"/>
                  <a:pt x="30781" y="1219"/>
                </a:cubicBezTo>
                <a:cubicBezTo>
                  <a:pt x="30938" y="1219"/>
                  <a:pt x="31057" y="1322"/>
                  <a:pt x="31096" y="1509"/>
                </a:cubicBezTo>
                <a:cubicBezTo>
                  <a:pt x="31045" y="1189"/>
                  <a:pt x="30810" y="833"/>
                  <a:pt x="30542" y="673"/>
                </a:cubicBezTo>
                <a:lnTo>
                  <a:pt x="29593" y="125"/>
                </a:lnTo>
                <a:cubicBezTo>
                  <a:pt x="29446" y="42"/>
                  <a:pt x="29253" y="1"/>
                  <a:pt x="290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flipH="1">
            <a:off x="6665813" y="784500"/>
            <a:ext cx="1395644" cy="2294616"/>
          </a:xfrm>
          <a:custGeom>
            <a:avLst/>
            <a:gdLst/>
            <a:ahLst/>
            <a:cxnLst/>
            <a:rect l="l" t="t" r="r" b="b"/>
            <a:pathLst>
              <a:path w="31205" h="51305" extrusionOk="0">
                <a:moveTo>
                  <a:pt x="28915" y="0"/>
                </a:moveTo>
                <a:cubicBezTo>
                  <a:pt x="28840" y="0"/>
                  <a:pt x="28757" y="24"/>
                  <a:pt x="28671" y="73"/>
                </a:cubicBezTo>
                <a:lnTo>
                  <a:pt x="520" y="16325"/>
                </a:lnTo>
                <a:cubicBezTo>
                  <a:pt x="225" y="16494"/>
                  <a:pt x="1" y="16913"/>
                  <a:pt x="21" y="17252"/>
                </a:cubicBezTo>
                <a:lnTo>
                  <a:pt x="1962" y="50921"/>
                </a:lnTo>
                <a:cubicBezTo>
                  <a:pt x="1977" y="51164"/>
                  <a:pt x="2109" y="51305"/>
                  <a:pt x="2291" y="51305"/>
                </a:cubicBezTo>
                <a:cubicBezTo>
                  <a:pt x="2366" y="51305"/>
                  <a:pt x="2449" y="51281"/>
                  <a:pt x="2537" y="51230"/>
                </a:cubicBezTo>
                <a:lnTo>
                  <a:pt x="30684" y="34979"/>
                </a:lnTo>
                <a:cubicBezTo>
                  <a:pt x="30980" y="34809"/>
                  <a:pt x="31204" y="34391"/>
                  <a:pt x="31187" y="34051"/>
                </a:cubicBezTo>
                <a:lnTo>
                  <a:pt x="29242" y="383"/>
                </a:lnTo>
                <a:cubicBezTo>
                  <a:pt x="29228" y="139"/>
                  <a:pt x="29096" y="0"/>
                  <a:pt x="2891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flipH="1">
            <a:off x="7115791" y="881375"/>
            <a:ext cx="721056" cy="513667"/>
          </a:xfrm>
          <a:custGeom>
            <a:avLst/>
            <a:gdLst/>
            <a:ahLst/>
            <a:cxnLst/>
            <a:rect l="l" t="t" r="r" b="b"/>
            <a:pathLst>
              <a:path w="16122" h="11485" extrusionOk="0">
                <a:moveTo>
                  <a:pt x="12092" y="0"/>
                </a:moveTo>
                <a:cubicBezTo>
                  <a:pt x="12010" y="0"/>
                  <a:pt x="11928" y="19"/>
                  <a:pt x="11866" y="56"/>
                </a:cubicBezTo>
                <a:lnTo>
                  <a:pt x="224" y="6774"/>
                </a:lnTo>
                <a:cubicBezTo>
                  <a:pt x="102" y="6849"/>
                  <a:pt x="0" y="7022"/>
                  <a:pt x="0" y="7165"/>
                </a:cubicBezTo>
                <a:lnTo>
                  <a:pt x="3" y="9232"/>
                </a:lnTo>
                <a:lnTo>
                  <a:pt x="1006" y="8651"/>
                </a:lnTo>
                <a:lnTo>
                  <a:pt x="3022" y="9814"/>
                </a:lnTo>
                <a:lnTo>
                  <a:pt x="3022" y="10718"/>
                </a:lnTo>
                <a:cubicBezTo>
                  <a:pt x="3022" y="10861"/>
                  <a:pt x="3124" y="11038"/>
                  <a:pt x="3250" y="11109"/>
                </a:cubicBezTo>
                <a:lnTo>
                  <a:pt x="3805" y="11428"/>
                </a:lnTo>
                <a:cubicBezTo>
                  <a:pt x="3868" y="11466"/>
                  <a:pt x="3949" y="11485"/>
                  <a:pt x="4031" y="11485"/>
                </a:cubicBezTo>
                <a:cubicBezTo>
                  <a:pt x="4112" y="11485"/>
                  <a:pt x="4194" y="11466"/>
                  <a:pt x="4257" y="11428"/>
                </a:cubicBezTo>
                <a:lnTo>
                  <a:pt x="15897" y="4711"/>
                </a:lnTo>
                <a:cubicBezTo>
                  <a:pt x="16024" y="4636"/>
                  <a:pt x="16122" y="4462"/>
                  <a:pt x="16122" y="4319"/>
                </a:cubicBezTo>
                <a:lnTo>
                  <a:pt x="16122" y="2511"/>
                </a:lnTo>
                <a:cubicBezTo>
                  <a:pt x="16122" y="2368"/>
                  <a:pt x="16020" y="2194"/>
                  <a:pt x="15897" y="2120"/>
                </a:cubicBezTo>
                <a:lnTo>
                  <a:pt x="12318" y="56"/>
                </a:lnTo>
                <a:cubicBezTo>
                  <a:pt x="12255" y="19"/>
                  <a:pt x="12173" y="0"/>
                  <a:pt x="120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flipH="1">
            <a:off x="7115791" y="977534"/>
            <a:ext cx="540725" cy="417463"/>
          </a:xfrm>
          <a:custGeom>
            <a:avLst/>
            <a:gdLst/>
            <a:ahLst/>
            <a:cxnLst/>
            <a:rect l="l" t="t" r="r" b="b"/>
            <a:pathLst>
              <a:path w="12090" h="9334" extrusionOk="0">
                <a:moveTo>
                  <a:pt x="11903" y="0"/>
                </a:moveTo>
                <a:cubicBezTo>
                  <a:pt x="11988" y="68"/>
                  <a:pt x="11975" y="170"/>
                  <a:pt x="11865" y="231"/>
                </a:cubicBezTo>
                <a:lnTo>
                  <a:pt x="225" y="6953"/>
                </a:lnTo>
                <a:cubicBezTo>
                  <a:pt x="164" y="6987"/>
                  <a:pt x="82" y="7008"/>
                  <a:pt x="1" y="7008"/>
                </a:cubicBezTo>
                <a:lnTo>
                  <a:pt x="1" y="9333"/>
                </a:lnTo>
                <a:cubicBezTo>
                  <a:pt x="82" y="9333"/>
                  <a:pt x="160" y="9316"/>
                  <a:pt x="225" y="9282"/>
                </a:cubicBezTo>
                <a:lnTo>
                  <a:pt x="11865" y="2557"/>
                </a:lnTo>
                <a:cubicBezTo>
                  <a:pt x="11988" y="2486"/>
                  <a:pt x="12090" y="2312"/>
                  <a:pt x="12090" y="2169"/>
                </a:cubicBezTo>
                <a:lnTo>
                  <a:pt x="12090" y="361"/>
                </a:lnTo>
                <a:cubicBezTo>
                  <a:pt x="12090" y="235"/>
                  <a:pt x="12012" y="82"/>
                  <a:pt x="11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flipH="1">
            <a:off x="7120353" y="881375"/>
            <a:ext cx="711933" cy="409547"/>
          </a:xfrm>
          <a:custGeom>
            <a:avLst/>
            <a:gdLst/>
            <a:ahLst/>
            <a:cxnLst/>
            <a:rect l="l" t="t" r="r" b="b"/>
            <a:pathLst>
              <a:path w="15918" h="9157" extrusionOk="0">
                <a:moveTo>
                  <a:pt x="11990" y="0"/>
                </a:moveTo>
                <a:cubicBezTo>
                  <a:pt x="11908" y="0"/>
                  <a:pt x="11826" y="19"/>
                  <a:pt x="11764" y="56"/>
                </a:cubicBezTo>
                <a:lnTo>
                  <a:pt x="122" y="6774"/>
                </a:lnTo>
                <a:cubicBezTo>
                  <a:pt x="0" y="6849"/>
                  <a:pt x="0" y="6964"/>
                  <a:pt x="122" y="7036"/>
                </a:cubicBezTo>
                <a:lnTo>
                  <a:pt x="3703" y="9103"/>
                </a:lnTo>
                <a:cubicBezTo>
                  <a:pt x="3766" y="9138"/>
                  <a:pt x="3847" y="9156"/>
                  <a:pt x="3929" y="9156"/>
                </a:cubicBezTo>
                <a:cubicBezTo>
                  <a:pt x="4010" y="9156"/>
                  <a:pt x="4092" y="9138"/>
                  <a:pt x="4155" y="9103"/>
                </a:cubicBezTo>
                <a:lnTo>
                  <a:pt x="15795" y="2381"/>
                </a:lnTo>
                <a:cubicBezTo>
                  <a:pt x="15918" y="2310"/>
                  <a:pt x="15918" y="2194"/>
                  <a:pt x="15795" y="2120"/>
                </a:cubicBezTo>
                <a:lnTo>
                  <a:pt x="12216" y="56"/>
                </a:lnTo>
                <a:cubicBezTo>
                  <a:pt x="12153" y="19"/>
                  <a:pt x="12071" y="0"/>
                  <a:pt x="11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flipH="1">
            <a:off x="7557495" y="1530652"/>
            <a:ext cx="355877" cy="436784"/>
          </a:xfrm>
          <a:custGeom>
            <a:avLst/>
            <a:gdLst/>
            <a:ahLst/>
            <a:cxnLst/>
            <a:rect l="l" t="t" r="r" b="b"/>
            <a:pathLst>
              <a:path w="7957" h="9766" extrusionOk="0">
                <a:moveTo>
                  <a:pt x="5495" y="1"/>
                </a:moveTo>
                <a:cubicBezTo>
                  <a:pt x="4955" y="1"/>
                  <a:pt x="4354" y="172"/>
                  <a:pt x="3727" y="532"/>
                </a:cubicBezTo>
                <a:cubicBezTo>
                  <a:pt x="1609" y="1756"/>
                  <a:pt x="1" y="4697"/>
                  <a:pt x="140" y="7097"/>
                </a:cubicBezTo>
                <a:cubicBezTo>
                  <a:pt x="239" y="8791"/>
                  <a:pt x="1176" y="9765"/>
                  <a:pt x="2463" y="9765"/>
                </a:cubicBezTo>
                <a:cubicBezTo>
                  <a:pt x="3003" y="9765"/>
                  <a:pt x="3604" y="9594"/>
                  <a:pt x="4231" y="9232"/>
                </a:cubicBezTo>
                <a:cubicBezTo>
                  <a:pt x="6348" y="8008"/>
                  <a:pt x="7956" y="5068"/>
                  <a:pt x="7817" y="2667"/>
                </a:cubicBezTo>
                <a:cubicBezTo>
                  <a:pt x="7719" y="973"/>
                  <a:pt x="6782" y="1"/>
                  <a:pt x="54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flipH="1">
            <a:off x="7625432" y="1530697"/>
            <a:ext cx="121249" cy="218437"/>
          </a:xfrm>
          <a:custGeom>
            <a:avLst/>
            <a:gdLst/>
            <a:ahLst/>
            <a:cxnLst/>
            <a:rect l="l" t="t" r="r" b="b"/>
            <a:pathLst>
              <a:path w="2711" h="4884" extrusionOk="0">
                <a:moveTo>
                  <a:pt x="1768" y="0"/>
                </a:moveTo>
                <a:cubicBezTo>
                  <a:pt x="1227" y="0"/>
                  <a:pt x="626" y="171"/>
                  <a:pt x="0" y="535"/>
                </a:cubicBezTo>
                <a:lnTo>
                  <a:pt x="252" y="4883"/>
                </a:lnTo>
                <a:lnTo>
                  <a:pt x="2710" y="204"/>
                </a:lnTo>
                <a:cubicBezTo>
                  <a:pt x="2428" y="69"/>
                  <a:pt x="2108" y="0"/>
                  <a:pt x="1768"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flipH="1">
            <a:off x="7561342" y="1561736"/>
            <a:ext cx="34662" cy="222328"/>
          </a:xfrm>
          <a:custGeom>
            <a:avLst/>
            <a:gdLst/>
            <a:ahLst/>
            <a:cxnLst/>
            <a:rect l="l" t="t" r="r" b="b"/>
            <a:pathLst>
              <a:path w="775" h="4971" extrusionOk="0">
                <a:moveTo>
                  <a:pt x="0" y="0"/>
                </a:moveTo>
                <a:lnTo>
                  <a:pt x="0" y="0"/>
                </a:lnTo>
                <a:cubicBezTo>
                  <a:pt x="412" y="456"/>
                  <a:pt x="674" y="1122"/>
                  <a:pt x="721" y="1972"/>
                </a:cubicBezTo>
                <a:cubicBezTo>
                  <a:pt x="674" y="1122"/>
                  <a:pt x="412" y="453"/>
                  <a:pt x="0" y="0"/>
                </a:cubicBezTo>
                <a:close/>
                <a:moveTo>
                  <a:pt x="721" y="1976"/>
                </a:moveTo>
                <a:cubicBezTo>
                  <a:pt x="775" y="2937"/>
                  <a:pt x="551" y="3983"/>
                  <a:pt x="129" y="4971"/>
                </a:cubicBezTo>
                <a:cubicBezTo>
                  <a:pt x="554" y="3983"/>
                  <a:pt x="775" y="2937"/>
                  <a:pt x="721" y="1976"/>
                </a:cubicBezTo>
                <a:close/>
              </a:path>
            </a:pathLst>
          </a:custGeom>
          <a:solidFill>
            <a:srgbClr val="C0C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flipH="1">
            <a:off x="6865197" y="1157598"/>
            <a:ext cx="613538" cy="390628"/>
          </a:xfrm>
          <a:custGeom>
            <a:avLst/>
            <a:gdLst/>
            <a:ahLst/>
            <a:cxnLst/>
            <a:rect l="l" t="t" r="r" b="b"/>
            <a:pathLst>
              <a:path w="13718" h="8734" extrusionOk="0">
                <a:moveTo>
                  <a:pt x="13487" y="0"/>
                </a:moveTo>
                <a:cubicBezTo>
                  <a:pt x="13442" y="0"/>
                  <a:pt x="13392" y="15"/>
                  <a:pt x="13341" y="44"/>
                </a:cubicBezTo>
                <a:lnTo>
                  <a:pt x="313" y="7564"/>
                </a:lnTo>
                <a:cubicBezTo>
                  <a:pt x="135" y="7666"/>
                  <a:pt x="0" y="7914"/>
                  <a:pt x="13" y="8122"/>
                </a:cubicBezTo>
                <a:lnTo>
                  <a:pt x="33" y="8502"/>
                </a:lnTo>
                <a:cubicBezTo>
                  <a:pt x="41" y="8649"/>
                  <a:pt x="120" y="8733"/>
                  <a:pt x="229" y="8733"/>
                </a:cubicBezTo>
                <a:cubicBezTo>
                  <a:pt x="274" y="8733"/>
                  <a:pt x="324" y="8719"/>
                  <a:pt x="377" y="8689"/>
                </a:cubicBezTo>
                <a:cubicBezTo>
                  <a:pt x="2233" y="7619"/>
                  <a:pt x="11546" y="2243"/>
                  <a:pt x="13402" y="1169"/>
                </a:cubicBezTo>
                <a:cubicBezTo>
                  <a:pt x="13582" y="1067"/>
                  <a:pt x="13718" y="819"/>
                  <a:pt x="13704" y="611"/>
                </a:cubicBezTo>
                <a:lnTo>
                  <a:pt x="13684" y="231"/>
                </a:lnTo>
                <a:cubicBezTo>
                  <a:pt x="13677" y="84"/>
                  <a:pt x="13596" y="0"/>
                  <a:pt x="13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flipH="1">
            <a:off x="7430074" y="1610889"/>
            <a:ext cx="41728" cy="64717"/>
          </a:xfrm>
          <a:custGeom>
            <a:avLst/>
            <a:gdLst/>
            <a:ahLst/>
            <a:cxnLst/>
            <a:rect l="l" t="t" r="r" b="b"/>
            <a:pathLst>
              <a:path w="933" h="1447" extrusionOk="0">
                <a:moveTo>
                  <a:pt x="758" y="1"/>
                </a:moveTo>
                <a:cubicBezTo>
                  <a:pt x="729" y="1"/>
                  <a:pt x="695" y="10"/>
                  <a:pt x="661" y="30"/>
                </a:cubicBezTo>
                <a:lnTo>
                  <a:pt x="208" y="292"/>
                </a:lnTo>
                <a:cubicBezTo>
                  <a:pt x="90" y="360"/>
                  <a:pt x="1" y="526"/>
                  <a:pt x="8" y="663"/>
                </a:cubicBezTo>
                <a:lnTo>
                  <a:pt x="42" y="1295"/>
                </a:lnTo>
                <a:cubicBezTo>
                  <a:pt x="47" y="1391"/>
                  <a:pt x="100" y="1446"/>
                  <a:pt x="172" y="1446"/>
                </a:cubicBezTo>
                <a:cubicBezTo>
                  <a:pt x="202" y="1446"/>
                  <a:pt x="235" y="1437"/>
                  <a:pt x="269" y="1417"/>
                </a:cubicBezTo>
                <a:lnTo>
                  <a:pt x="725" y="1156"/>
                </a:lnTo>
                <a:cubicBezTo>
                  <a:pt x="845" y="1088"/>
                  <a:pt x="933" y="921"/>
                  <a:pt x="926" y="785"/>
                </a:cubicBezTo>
                <a:lnTo>
                  <a:pt x="889" y="156"/>
                </a:lnTo>
                <a:cubicBezTo>
                  <a:pt x="883" y="57"/>
                  <a:pt x="831" y="1"/>
                  <a:pt x="7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flipH="1">
            <a:off x="6858175" y="1282874"/>
            <a:ext cx="527844" cy="341162"/>
          </a:xfrm>
          <a:custGeom>
            <a:avLst/>
            <a:gdLst/>
            <a:ahLst/>
            <a:cxnLst/>
            <a:rect l="l" t="t" r="r" b="b"/>
            <a:pathLst>
              <a:path w="11802" h="7628" extrusionOk="0">
                <a:moveTo>
                  <a:pt x="11569" y="1"/>
                </a:moveTo>
                <a:cubicBezTo>
                  <a:pt x="11525" y="1"/>
                  <a:pt x="11475" y="15"/>
                  <a:pt x="11424" y="44"/>
                </a:cubicBezTo>
                <a:lnTo>
                  <a:pt x="314" y="6456"/>
                </a:lnTo>
                <a:cubicBezTo>
                  <a:pt x="137" y="6558"/>
                  <a:pt x="0" y="6810"/>
                  <a:pt x="11" y="7014"/>
                </a:cubicBezTo>
                <a:lnTo>
                  <a:pt x="31" y="7398"/>
                </a:lnTo>
                <a:cubicBezTo>
                  <a:pt x="41" y="7542"/>
                  <a:pt x="120" y="7627"/>
                  <a:pt x="228" y="7627"/>
                </a:cubicBezTo>
                <a:cubicBezTo>
                  <a:pt x="273" y="7627"/>
                  <a:pt x="323" y="7612"/>
                  <a:pt x="375" y="7581"/>
                </a:cubicBezTo>
                <a:lnTo>
                  <a:pt x="11488" y="1170"/>
                </a:lnTo>
                <a:cubicBezTo>
                  <a:pt x="11665" y="1068"/>
                  <a:pt x="11801" y="820"/>
                  <a:pt x="11788" y="612"/>
                </a:cubicBezTo>
                <a:lnTo>
                  <a:pt x="11767" y="231"/>
                </a:lnTo>
                <a:cubicBezTo>
                  <a:pt x="11757" y="84"/>
                  <a:pt x="11678" y="1"/>
                  <a:pt x="11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flipH="1">
            <a:off x="7424438" y="1737283"/>
            <a:ext cx="41728" cy="64672"/>
          </a:xfrm>
          <a:custGeom>
            <a:avLst/>
            <a:gdLst/>
            <a:ahLst/>
            <a:cxnLst/>
            <a:rect l="l" t="t" r="r" b="b"/>
            <a:pathLst>
              <a:path w="933" h="1446" extrusionOk="0">
                <a:moveTo>
                  <a:pt x="758" y="0"/>
                </a:moveTo>
                <a:cubicBezTo>
                  <a:pt x="728" y="0"/>
                  <a:pt x="695" y="10"/>
                  <a:pt x="661" y="29"/>
                </a:cubicBezTo>
                <a:lnTo>
                  <a:pt x="209" y="291"/>
                </a:lnTo>
                <a:cubicBezTo>
                  <a:pt x="89" y="359"/>
                  <a:pt x="1" y="526"/>
                  <a:pt x="8" y="662"/>
                </a:cubicBezTo>
                <a:lnTo>
                  <a:pt x="41" y="1294"/>
                </a:lnTo>
                <a:cubicBezTo>
                  <a:pt x="47" y="1390"/>
                  <a:pt x="101" y="1446"/>
                  <a:pt x="173" y="1446"/>
                </a:cubicBezTo>
                <a:cubicBezTo>
                  <a:pt x="203" y="1446"/>
                  <a:pt x="236" y="1436"/>
                  <a:pt x="270" y="1416"/>
                </a:cubicBezTo>
                <a:lnTo>
                  <a:pt x="722" y="1158"/>
                </a:lnTo>
                <a:cubicBezTo>
                  <a:pt x="841" y="1087"/>
                  <a:pt x="932" y="920"/>
                  <a:pt x="923" y="784"/>
                </a:cubicBezTo>
                <a:lnTo>
                  <a:pt x="888" y="155"/>
                </a:lnTo>
                <a:cubicBezTo>
                  <a:pt x="884" y="56"/>
                  <a:pt x="831" y="0"/>
                  <a:pt x="75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flipH="1">
            <a:off x="7424886" y="1737372"/>
            <a:ext cx="40968" cy="64672"/>
          </a:xfrm>
          <a:custGeom>
            <a:avLst/>
            <a:gdLst/>
            <a:ahLst/>
            <a:cxnLst/>
            <a:rect l="l" t="t" r="r" b="b"/>
            <a:pathLst>
              <a:path w="916" h="1446" extrusionOk="0">
                <a:moveTo>
                  <a:pt x="752" y="0"/>
                </a:moveTo>
                <a:cubicBezTo>
                  <a:pt x="721" y="0"/>
                  <a:pt x="687" y="7"/>
                  <a:pt x="654" y="27"/>
                </a:cubicBezTo>
                <a:lnTo>
                  <a:pt x="202" y="289"/>
                </a:lnTo>
                <a:cubicBezTo>
                  <a:pt x="89" y="354"/>
                  <a:pt x="1" y="510"/>
                  <a:pt x="1" y="646"/>
                </a:cubicBezTo>
                <a:lnTo>
                  <a:pt x="1" y="660"/>
                </a:lnTo>
                <a:lnTo>
                  <a:pt x="34" y="1292"/>
                </a:lnTo>
                <a:cubicBezTo>
                  <a:pt x="42" y="1387"/>
                  <a:pt x="92" y="1445"/>
                  <a:pt x="167" y="1445"/>
                </a:cubicBezTo>
                <a:cubicBezTo>
                  <a:pt x="198" y="1445"/>
                  <a:pt x="229" y="1435"/>
                  <a:pt x="263" y="1414"/>
                </a:cubicBezTo>
                <a:lnTo>
                  <a:pt x="715" y="1156"/>
                </a:lnTo>
                <a:cubicBezTo>
                  <a:pt x="830" y="1088"/>
                  <a:pt x="916" y="932"/>
                  <a:pt x="916" y="799"/>
                </a:cubicBezTo>
                <a:lnTo>
                  <a:pt x="916" y="782"/>
                </a:lnTo>
                <a:lnTo>
                  <a:pt x="881" y="153"/>
                </a:lnTo>
                <a:cubicBezTo>
                  <a:pt x="878" y="55"/>
                  <a:pt x="823" y="0"/>
                  <a:pt x="7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flipH="1">
            <a:off x="6852540" y="1409267"/>
            <a:ext cx="528023" cy="341207"/>
          </a:xfrm>
          <a:custGeom>
            <a:avLst/>
            <a:gdLst/>
            <a:ahLst/>
            <a:cxnLst/>
            <a:rect l="l" t="t" r="r" b="b"/>
            <a:pathLst>
              <a:path w="11806" h="7629" extrusionOk="0">
                <a:moveTo>
                  <a:pt x="11575" y="0"/>
                </a:moveTo>
                <a:cubicBezTo>
                  <a:pt x="11531" y="0"/>
                  <a:pt x="11482" y="14"/>
                  <a:pt x="11431" y="43"/>
                </a:cubicBezTo>
                <a:lnTo>
                  <a:pt x="314" y="6459"/>
                </a:lnTo>
                <a:cubicBezTo>
                  <a:pt x="137" y="6561"/>
                  <a:pt x="1" y="6812"/>
                  <a:pt x="15" y="7016"/>
                </a:cubicBezTo>
                <a:lnTo>
                  <a:pt x="35" y="7401"/>
                </a:lnTo>
                <a:cubicBezTo>
                  <a:pt x="42" y="7545"/>
                  <a:pt x="121" y="7628"/>
                  <a:pt x="230" y="7628"/>
                </a:cubicBezTo>
                <a:cubicBezTo>
                  <a:pt x="276" y="7628"/>
                  <a:pt x="326" y="7614"/>
                  <a:pt x="379" y="7584"/>
                </a:cubicBezTo>
                <a:lnTo>
                  <a:pt x="11493" y="1173"/>
                </a:lnTo>
                <a:cubicBezTo>
                  <a:pt x="11669" y="1067"/>
                  <a:pt x="11805" y="818"/>
                  <a:pt x="11795" y="614"/>
                </a:cubicBezTo>
                <a:lnTo>
                  <a:pt x="11771" y="231"/>
                </a:lnTo>
                <a:cubicBezTo>
                  <a:pt x="11764" y="85"/>
                  <a:pt x="11684" y="0"/>
                  <a:pt x="11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flipH="1">
            <a:off x="7418848" y="1864795"/>
            <a:ext cx="41863" cy="64583"/>
          </a:xfrm>
          <a:custGeom>
            <a:avLst/>
            <a:gdLst/>
            <a:ahLst/>
            <a:cxnLst/>
            <a:rect l="l" t="t" r="r" b="b"/>
            <a:pathLst>
              <a:path w="936" h="1444" extrusionOk="0">
                <a:moveTo>
                  <a:pt x="760" y="0"/>
                </a:moveTo>
                <a:cubicBezTo>
                  <a:pt x="729" y="0"/>
                  <a:pt x="696" y="10"/>
                  <a:pt x="661" y="31"/>
                </a:cubicBezTo>
                <a:lnTo>
                  <a:pt x="209" y="293"/>
                </a:lnTo>
                <a:cubicBezTo>
                  <a:pt x="90" y="360"/>
                  <a:pt x="1" y="527"/>
                  <a:pt x="8" y="663"/>
                </a:cubicBezTo>
                <a:lnTo>
                  <a:pt x="42" y="1292"/>
                </a:lnTo>
                <a:cubicBezTo>
                  <a:pt x="47" y="1389"/>
                  <a:pt x="100" y="1444"/>
                  <a:pt x="172" y="1444"/>
                </a:cubicBezTo>
                <a:cubicBezTo>
                  <a:pt x="202" y="1444"/>
                  <a:pt x="235" y="1434"/>
                  <a:pt x="270" y="1415"/>
                </a:cubicBezTo>
                <a:lnTo>
                  <a:pt x="725" y="1153"/>
                </a:lnTo>
                <a:cubicBezTo>
                  <a:pt x="845" y="1085"/>
                  <a:pt x="936" y="918"/>
                  <a:pt x="926" y="782"/>
                </a:cubicBezTo>
                <a:lnTo>
                  <a:pt x="892" y="153"/>
                </a:lnTo>
                <a:cubicBezTo>
                  <a:pt x="885" y="57"/>
                  <a:pt x="832" y="0"/>
                  <a:pt x="760"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flipH="1">
            <a:off x="7419116" y="1864795"/>
            <a:ext cx="41236" cy="64628"/>
          </a:xfrm>
          <a:custGeom>
            <a:avLst/>
            <a:gdLst/>
            <a:ahLst/>
            <a:cxnLst/>
            <a:rect l="l" t="t" r="r" b="b"/>
            <a:pathLst>
              <a:path w="922" h="1445" extrusionOk="0">
                <a:moveTo>
                  <a:pt x="752" y="1"/>
                </a:moveTo>
                <a:cubicBezTo>
                  <a:pt x="721" y="1"/>
                  <a:pt x="691" y="10"/>
                  <a:pt x="653" y="31"/>
                </a:cubicBezTo>
                <a:lnTo>
                  <a:pt x="201" y="293"/>
                </a:lnTo>
                <a:cubicBezTo>
                  <a:pt x="85" y="357"/>
                  <a:pt x="0" y="514"/>
                  <a:pt x="0" y="646"/>
                </a:cubicBezTo>
                <a:lnTo>
                  <a:pt x="0" y="663"/>
                </a:lnTo>
                <a:lnTo>
                  <a:pt x="34" y="1292"/>
                </a:lnTo>
                <a:cubicBezTo>
                  <a:pt x="41" y="1388"/>
                  <a:pt x="92" y="1445"/>
                  <a:pt x="167" y="1445"/>
                </a:cubicBezTo>
                <a:cubicBezTo>
                  <a:pt x="194" y="1445"/>
                  <a:pt x="228" y="1435"/>
                  <a:pt x="262" y="1415"/>
                </a:cubicBezTo>
                <a:lnTo>
                  <a:pt x="717" y="1153"/>
                </a:lnTo>
                <a:cubicBezTo>
                  <a:pt x="833" y="1088"/>
                  <a:pt x="921" y="932"/>
                  <a:pt x="918" y="796"/>
                </a:cubicBezTo>
                <a:lnTo>
                  <a:pt x="918" y="782"/>
                </a:lnTo>
                <a:lnTo>
                  <a:pt x="884" y="153"/>
                </a:lnTo>
                <a:cubicBezTo>
                  <a:pt x="877" y="54"/>
                  <a:pt x="823" y="1"/>
                  <a:pt x="7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flipH="1">
            <a:off x="6847083" y="1536690"/>
            <a:ext cx="527844" cy="341162"/>
          </a:xfrm>
          <a:custGeom>
            <a:avLst/>
            <a:gdLst/>
            <a:ahLst/>
            <a:cxnLst/>
            <a:rect l="l" t="t" r="r" b="b"/>
            <a:pathLst>
              <a:path w="11802" h="7628" extrusionOk="0">
                <a:moveTo>
                  <a:pt x="11570" y="0"/>
                </a:moveTo>
                <a:cubicBezTo>
                  <a:pt x="11525" y="0"/>
                  <a:pt x="11476" y="14"/>
                  <a:pt x="11424" y="44"/>
                </a:cubicBezTo>
                <a:lnTo>
                  <a:pt x="314" y="6459"/>
                </a:lnTo>
                <a:cubicBezTo>
                  <a:pt x="137" y="6561"/>
                  <a:pt x="0" y="6813"/>
                  <a:pt x="11" y="7017"/>
                </a:cubicBezTo>
                <a:lnTo>
                  <a:pt x="31" y="7398"/>
                </a:lnTo>
                <a:cubicBezTo>
                  <a:pt x="41" y="7543"/>
                  <a:pt x="121" y="7628"/>
                  <a:pt x="231" y="7628"/>
                </a:cubicBezTo>
                <a:cubicBezTo>
                  <a:pt x="275" y="7628"/>
                  <a:pt x="324" y="7614"/>
                  <a:pt x="375" y="7585"/>
                </a:cubicBezTo>
                <a:lnTo>
                  <a:pt x="11489" y="1172"/>
                </a:lnTo>
                <a:cubicBezTo>
                  <a:pt x="11665" y="1067"/>
                  <a:pt x="11802" y="819"/>
                  <a:pt x="11788" y="615"/>
                </a:cubicBezTo>
                <a:lnTo>
                  <a:pt x="11767" y="230"/>
                </a:lnTo>
                <a:cubicBezTo>
                  <a:pt x="11760" y="85"/>
                  <a:pt x="11680" y="0"/>
                  <a:pt x="11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flipH="1">
            <a:off x="7574983" y="1947044"/>
            <a:ext cx="273270" cy="217095"/>
          </a:xfrm>
          <a:custGeom>
            <a:avLst/>
            <a:gdLst/>
            <a:ahLst/>
            <a:cxnLst/>
            <a:rect l="l" t="t" r="r" b="b"/>
            <a:pathLst>
              <a:path w="6110" h="4854" extrusionOk="0">
                <a:moveTo>
                  <a:pt x="5850" y="1"/>
                </a:moveTo>
                <a:cubicBezTo>
                  <a:pt x="5806" y="1"/>
                  <a:pt x="5756" y="15"/>
                  <a:pt x="5705" y="45"/>
                </a:cubicBezTo>
                <a:lnTo>
                  <a:pt x="313" y="3163"/>
                </a:lnTo>
                <a:cubicBezTo>
                  <a:pt x="136" y="3268"/>
                  <a:pt x="1" y="3516"/>
                  <a:pt x="14" y="3720"/>
                </a:cubicBezTo>
                <a:lnTo>
                  <a:pt x="65" y="4624"/>
                </a:lnTo>
                <a:cubicBezTo>
                  <a:pt x="74" y="4768"/>
                  <a:pt x="154" y="4853"/>
                  <a:pt x="262" y="4853"/>
                </a:cubicBezTo>
                <a:cubicBezTo>
                  <a:pt x="307" y="4853"/>
                  <a:pt x="357" y="4839"/>
                  <a:pt x="408" y="4807"/>
                </a:cubicBezTo>
                <a:lnTo>
                  <a:pt x="5800" y="1691"/>
                </a:lnTo>
                <a:cubicBezTo>
                  <a:pt x="5977" y="1589"/>
                  <a:pt x="6110" y="1336"/>
                  <a:pt x="6100" y="1132"/>
                </a:cubicBezTo>
                <a:lnTo>
                  <a:pt x="6048" y="232"/>
                </a:lnTo>
                <a:cubicBezTo>
                  <a:pt x="6039" y="85"/>
                  <a:pt x="5959"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flipH="1">
            <a:off x="7513396" y="2208151"/>
            <a:ext cx="385038" cy="258779"/>
          </a:xfrm>
          <a:custGeom>
            <a:avLst/>
            <a:gdLst/>
            <a:ahLst/>
            <a:cxnLst/>
            <a:rect l="l" t="t" r="r" b="b"/>
            <a:pathLst>
              <a:path w="8609" h="5786" extrusionOk="0">
                <a:moveTo>
                  <a:pt x="8375" y="1"/>
                </a:moveTo>
                <a:cubicBezTo>
                  <a:pt x="8331" y="1"/>
                  <a:pt x="8282" y="15"/>
                  <a:pt x="8231" y="44"/>
                </a:cubicBezTo>
                <a:lnTo>
                  <a:pt x="313" y="4617"/>
                </a:lnTo>
                <a:cubicBezTo>
                  <a:pt x="136" y="4719"/>
                  <a:pt x="1" y="4971"/>
                  <a:pt x="14" y="5175"/>
                </a:cubicBezTo>
                <a:lnTo>
                  <a:pt x="34" y="5558"/>
                </a:lnTo>
                <a:cubicBezTo>
                  <a:pt x="44" y="5703"/>
                  <a:pt x="123" y="5786"/>
                  <a:pt x="232" y="5786"/>
                </a:cubicBezTo>
                <a:cubicBezTo>
                  <a:pt x="276" y="5786"/>
                  <a:pt x="326" y="5772"/>
                  <a:pt x="378" y="5742"/>
                </a:cubicBezTo>
                <a:lnTo>
                  <a:pt x="8296" y="1173"/>
                </a:lnTo>
                <a:cubicBezTo>
                  <a:pt x="8473" y="1067"/>
                  <a:pt x="8609" y="819"/>
                  <a:pt x="8595" y="615"/>
                </a:cubicBezTo>
                <a:lnTo>
                  <a:pt x="8575" y="231"/>
                </a:lnTo>
                <a:cubicBezTo>
                  <a:pt x="8565" y="86"/>
                  <a:pt x="8485" y="1"/>
                  <a:pt x="8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flipH="1">
            <a:off x="7505659" y="2342416"/>
            <a:ext cx="385038" cy="258779"/>
          </a:xfrm>
          <a:custGeom>
            <a:avLst/>
            <a:gdLst/>
            <a:ahLst/>
            <a:cxnLst/>
            <a:rect l="l" t="t" r="r" b="b"/>
            <a:pathLst>
              <a:path w="8609" h="5786" extrusionOk="0">
                <a:moveTo>
                  <a:pt x="8378" y="0"/>
                </a:moveTo>
                <a:cubicBezTo>
                  <a:pt x="8333" y="0"/>
                  <a:pt x="8283" y="14"/>
                  <a:pt x="8232" y="44"/>
                </a:cubicBezTo>
                <a:lnTo>
                  <a:pt x="313" y="4621"/>
                </a:lnTo>
                <a:cubicBezTo>
                  <a:pt x="137" y="4723"/>
                  <a:pt x="1" y="4971"/>
                  <a:pt x="14" y="5178"/>
                </a:cubicBezTo>
                <a:lnTo>
                  <a:pt x="35" y="5555"/>
                </a:lnTo>
                <a:cubicBezTo>
                  <a:pt x="44" y="5700"/>
                  <a:pt x="125" y="5786"/>
                  <a:pt x="235" y="5786"/>
                </a:cubicBezTo>
                <a:cubicBezTo>
                  <a:pt x="279" y="5786"/>
                  <a:pt x="328" y="5772"/>
                  <a:pt x="378" y="5743"/>
                </a:cubicBezTo>
                <a:lnTo>
                  <a:pt x="8296" y="1169"/>
                </a:lnTo>
                <a:cubicBezTo>
                  <a:pt x="8477" y="1067"/>
                  <a:pt x="8609" y="816"/>
                  <a:pt x="8599" y="612"/>
                </a:cubicBezTo>
                <a:lnTo>
                  <a:pt x="8575" y="228"/>
                </a:lnTo>
                <a:cubicBezTo>
                  <a:pt x="8568" y="83"/>
                  <a:pt x="8487" y="0"/>
                  <a:pt x="8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9"/>
          <p:cNvSpPr/>
          <p:nvPr/>
        </p:nvSpPr>
        <p:spPr>
          <a:xfrm flipH="1">
            <a:off x="7497877" y="2476547"/>
            <a:ext cx="384903" cy="258824"/>
          </a:xfrm>
          <a:custGeom>
            <a:avLst/>
            <a:gdLst/>
            <a:ahLst/>
            <a:cxnLst/>
            <a:rect l="l" t="t" r="r" b="b"/>
            <a:pathLst>
              <a:path w="8606" h="5787" extrusionOk="0">
                <a:moveTo>
                  <a:pt x="8374" y="0"/>
                </a:moveTo>
                <a:cubicBezTo>
                  <a:pt x="8329" y="0"/>
                  <a:pt x="8280" y="14"/>
                  <a:pt x="8228" y="44"/>
                </a:cubicBezTo>
                <a:lnTo>
                  <a:pt x="313" y="4624"/>
                </a:lnTo>
                <a:cubicBezTo>
                  <a:pt x="133" y="4729"/>
                  <a:pt x="1" y="4977"/>
                  <a:pt x="10" y="5184"/>
                </a:cubicBezTo>
                <a:lnTo>
                  <a:pt x="31" y="5559"/>
                </a:lnTo>
                <a:cubicBezTo>
                  <a:pt x="41" y="5703"/>
                  <a:pt x="120" y="5786"/>
                  <a:pt x="229" y="5786"/>
                </a:cubicBezTo>
                <a:cubicBezTo>
                  <a:pt x="275" y="5786"/>
                  <a:pt x="325" y="5772"/>
                  <a:pt x="378" y="5742"/>
                </a:cubicBezTo>
                <a:lnTo>
                  <a:pt x="8292" y="1173"/>
                </a:lnTo>
                <a:cubicBezTo>
                  <a:pt x="8473" y="1067"/>
                  <a:pt x="8606" y="819"/>
                  <a:pt x="8595" y="615"/>
                </a:cubicBezTo>
                <a:lnTo>
                  <a:pt x="8571" y="230"/>
                </a:lnTo>
                <a:cubicBezTo>
                  <a:pt x="8564" y="85"/>
                  <a:pt x="8484" y="0"/>
                  <a:pt x="8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9"/>
          <p:cNvSpPr/>
          <p:nvPr/>
        </p:nvSpPr>
        <p:spPr>
          <a:xfrm flipH="1">
            <a:off x="7490005" y="2610768"/>
            <a:ext cx="385038" cy="258824"/>
          </a:xfrm>
          <a:custGeom>
            <a:avLst/>
            <a:gdLst/>
            <a:ahLst/>
            <a:cxnLst/>
            <a:rect l="l" t="t" r="r" b="b"/>
            <a:pathLst>
              <a:path w="8609" h="5787" extrusionOk="0">
                <a:moveTo>
                  <a:pt x="8378" y="1"/>
                </a:moveTo>
                <a:cubicBezTo>
                  <a:pt x="8333" y="1"/>
                  <a:pt x="8283" y="15"/>
                  <a:pt x="8232" y="45"/>
                </a:cubicBezTo>
                <a:lnTo>
                  <a:pt x="314" y="4628"/>
                </a:lnTo>
                <a:cubicBezTo>
                  <a:pt x="137" y="4730"/>
                  <a:pt x="1" y="4981"/>
                  <a:pt x="11" y="5185"/>
                </a:cubicBezTo>
                <a:lnTo>
                  <a:pt x="35" y="5556"/>
                </a:lnTo>
                <a:cubicBezTo>
                  <a:pt x="42" y="5702"/>
                  <a:pt x="122" y="5786"/>
                  <a:pt x="232" y="5786"/>
                </a:cubicBezTo>
                <a:cubicBezTo>
                  <a:pt x="277" y="5786"/>
                  <a:pt x="326" y="5773"/>
                  <a:pt x="378" y="5743"/>
                </a:cubicBezTo>
                <a:lnTo>
                  <a:pt x="8296" y="1171"/>
                </a:lnTo>
                <a:cubicBezTo>
                  <a:pt x="8473" y="1069"/>
                  <a:pt x="8609" y="816"/>
                  <a:pt x="8596" y="612"/>
                </a:cubicBezTo>
                <a:lnTo>
                  <a:pt x="8575" y="228"/>
                </a:lnTo>
                <a:cubicBezTo>
                  <a:pt x="8566" y="84"/>
                  <a:pt x="8486" y="1"/>
                  <a:pt x="8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flipH="1">
            <a:off x="7311776" y="2178811"/>
            <a:ext cx="96427" cy="334632"/>
          </a:xfrm>
          <a:custGeom>
            <a:avLst/>
            <a:gdLst/>
            <a:ahLst/>
            <a:cxnLst/>
            <a:rect l="l" t="t" r="r" b="b"/>
            <a:pathLst>
              <a:path w="2156" h="7482" extrusionOk="0">
                <a:moveTo>
                  <a:pt x="1596" y="0"/>
                </a:moveTo>
                <a:cubicBezTo>
                  <a:pt x="1551" y="0"/>
                  <a:pt x="1501" y="14"/>
                  <a:pt x="1449" y="44"/>
                </a:cubicBezTo>
                <a:lnTo>
                  <a:pt x="313" y="700"/>
                </a:lnTo>
                <a:cubicBezTo>
                  <a:pt x="132" y="805"/>
                  <a:pt x="0" y="1053"/>
                  <a:pt x="10" y="1257"/>
                </a:cubicBezTo>
                <a:lnTo>
                  <a:pt x="364" y="7251"/>
                </a:lnTo>
                <a:cubicBezTo>
                  <a:pt x="371" y="7397"/>
                  <a:pt x="451" y="7481"/>
                  <a:pt x="561" y="7481"/>
                </a:cubicBezTo>
                <a:cubicBezTo>
                  <a:pt x="606" y="7481"/>
                  <a:pt x="656" y="7468"/>
                  <a:pt x="708" y="7438"/>
                </a:cubicBezTo>
                <a:lnTo>
                  <a:pt x="1846" y="6779"/>
                </a:lnTo>
                <a:cubicBezTo>
                  <a:pt x="2023" y="6677"/>
                  <a:pt x="2156" y="6429"/>
                  <a:pt x="2145" y="6222"/>
                </a:cubicBezTo>
                <a:lnTo>
                  <a:pt x="1795" y="231"/>
                </a:lnTo>
                <a:cubicBezTo>
                  <a:pt x="1786" y="84"/>
                  <a:pt x="1706" y="0"/>
                  <a:pt x="15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flipH="1">
            <a:off x="7307214" y="2529905"/>
            <a:ext cx="80639" cy="59618"/>
          </a:xfrm>
          <a:custGeom>
            <a:avLst/>
            <a:gdLst/>
            <a:ahLst/>
            <a:cxnLst/>
            <a:rect l="l" t="t" r="r" b="b"/>
            <a:pathLst>
              <a:path w="1803" h="1333" extrusionOk="0">
                <a:moveTo>
                  <a:pt x="1636" y="0"/>
                </a:moveTo>
                <a:cubicBezTo>
                  <a:pt x="1583" y="0"/>
                  <a:pt x="1521" y="19"/>
                  <a:pt x="1456" y="57"/>
                </a:cubicBezTo>
                <a:lnTo>
                  <a:pt x="317" y="714"/>
                </a:lnTo>
                <a:cubicBezTo>
                  <a:pt x="140" y="816"/>
                  <a:pt x="1" y="1027"/>
                  <a:pt x="11" y="1179"/>
                </a:cubicBezTo>
                <a:cubicBezTo>
                  <a:pt x="15" y="1278"/>
                  <a:pt x="78" y="1332"/>
                  <a:pt x="168" y="1332"/>
                </a:cubicBezTo>
                <a:cubicBezTo>
                  <a:pt x="220" y="1332"/>
                  <a:pt x="282" y="1314"/>
                  <a:pt x="347" y="1275"/>
                </a:cubicBezTo>
                <a:lnTo>
                  <a:pt x="1486" y="619"/>
                </a:lnTo>
                <a:cubicBezTo>
                  <a:pt x="1667" y="517"/>
                  <a:pt x="1803" y="306"/>
                  <a:pt x="1792" y="153"/>
                </a:cubicBezTo>
                <a:cubicBezTo>
                  <a:pt x="1788" y="54"/>
                  <a:pt x="1726" y="0"/>
                  <a:pt x="1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flipH="1">
            <a:off x="7137841" y="2205691"/>
            <a:ext cx="89092" cy="207121"/>
          </a:xfrm>
          <a:custGeom>
            <a:avLst/>
            <a:gdLst/>
            <a:ahLst/>
            <a:cxnLst/>
            <a:rect l="l" t="t" r="r" b="b"/>
            <a:pathLst>
              <a:path w="1992" h="4631" extrusionOk="0">
                <a:moveTo>
                  <a:pt x="1597" y="1"/>
                </a:moveTo>
                <a:cubicBezTo>
                  <a:pt x="1553" y="1"/>
                  <a:pt x="1503" y="15"/>
                  <a:pt x="1452" y="44"/>
                </a:cubicBezTo>
                <a:lnTo>
                  <a:pt x="313" y="701"/>
                </a:lnTo>
                <a:cubicBezTo>
                  <a:pt x="136" y="807"/>
                  <a:pt x="0" y="1055"/>
                  <a:pt x="13" y="1259"/>
                </a:cubicBezTo>
                <a:lnTo>
                  <a:pt x="197" y="4403"/>
                </a:lnTo>
                <a:cubicBezTo>
                  <a:pt x="204" y="4548"/>
                  <a:pt x="285" y="4631"/>
                  <a:pt x="394" y="4631"/>
                </a:cubicBezTo>
                <a:cubicBezTo>
                  <a:pt x="439" y="4631"/>
                  <a:pt x="489" y="4617"/>
                  <a:pt x="540" y="4587"/>
                </a:cubicBezTo>
                <a:lnTo>
                  <a:pt x="1679" y="3931"/>
                </a:lnTo>
                <a:cubicBezTo>
                  <a:pt x="1856" y="3829"/>
                  <a:pt x="1992" y="3578"/>
                  <a:pt x="1979" y="3374"/>
                </a:cubicBezTo>
                <a:lnTo>
                  <a:pt x="1795" y="232"/>
                </a:lnTo>
                <a:cubicBezTo>
                  <a:pt x="1788" y="85"/>
                  <a:pt x="1707" y="1"/>
                  <a:pt x="1597"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flipH="1">
            <a:off x="7138422" y="2205691"/>
            <a:ext cx="87929" cy="207121"/>
          </a:xfrm>
          <a:custGeom>
            <a:avLst/>
            <a:gdLst/>
            <a:ahLst/>
            <a:cxnLst/>
            <a:rect l="l" t="t" r="r" b="b"/>
            <a:pathLst>
              <a:path w="1966" h="4631" extrusionOk="0">
                <a:moveTo>
                  <a:pt x="1585" y="0"/>
                </a:moveTo>
                <a:cubicBezTo>
                  <a:pt x="1541" y="0"/>
                  <a:pt x="1489" y="14"/>
                  <a:pt x="1439" y="44"/>
                </a:cubicBezTo>
                <a:lnTo>
                  <a:pt x="300" y="701"/>
                </a:lnTo>
                <a:cubicBezTo>
                  <a:pt x="130" y="799"/>
                  <a:pt x="0" y="1034"/>
                  <a:pt x="0" y="1235"/>
                </a:cubicBezTo>
                <a:lnTo>
                  <a:pt x="0" y="1259"/>
                </a:lnTo>
                <a:lnTo>
                  <a:pt x="184" y="4403"/>
                </a:lnTo>
                <a:cubicBezTo>
                  <a:pt x="191" y="4549"/>
                  <a:pt x="273" y="4631"/>
                  <a:pt x="381" y="4631"/>
                </a:cubicBezTo>
                <a:cubicBezTo>
                  <a:pt x="425" y="4631"/>
                  <a:pt x="477" y="4618"/>
                  <a:pt x="527" y="4587"/>
                </a:cubicBezTo>
                <a:lnTo>
                  <a:pt x="1666" y="3931"/>
                </a:lnTo>
                <a:cubicBezTo>
                  <a:pt x="1836" y="3832"/>
                  <a:pt x="1966" y="3601"/>
                  <a:pt x="1966" y="3400"/>
                </a:cubicBezTo>
                <a:lnTo>
                  <a:pt x="1966" y="3374"/>
                </a:lnTo>
                <a:lnTo>
                  <a:pt x="1782" y="232"/>
                </a:lnTo>
                <a:cubicBezTo>
                  <a:pt x="1775" y="85"/>
                  <a:pt x="1693" y="0"/>
                  <a:pt x="15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flipH="1">
            <a:off x="7133413" y="2429317"/>
            <a:ext cx="80639" cy="59618"/>
          </a:xfrm>
          <a:custGeom>
            <a:avLst/>
            <a:gdLst/>
            <a:ahLst/>
            <a:cxnLst/>
            <a:rect l="l" t="t" r="r" b="b"/>
            <a:pathLst>
              <a:path w="1803" h="1333" extrusionOk="0">
                <a:moveTo>
                  <a:pt x="1634" y="1"/>
                </a:moveTo>
                <a:cubicBezTo>
                  <a:pt x="1582" y="1"/>
                  <a:pt x="1521" y="19"/>
                  <a:pt x="1456" y="56"/>
                </a:cubicBezTo>
                <a:lnTo>
                  <a:pt x="317" y="712"/>
                </a:lnTo>
                <a:cubicBezTo>
                  <a:pt x="140" y="817"/>
                  <a:pt x="1" y="1025"/>
                  <a:pt x="11" y="1181"/>
                </a:cubicBezTo>
                <a:cubicBezTo>
                  <a:pt x="17" y="1280"/>
                  <a:pt x="79" y="1333"/>
                  <a:pt x="169" y="1333"/>
                </a:cubicBezTo>
                <a:cubicBezTo>
                  <a:pt x="222" y="1333"/>
                  <a:pt x="284" y="1314"/>
                  <a:pt x="351" y="1277"/>
                </a:cubicBezTo>
                <a:lnTo>
                  <a:pt x="1487" y="621"/>
                </a:lnTo>
                <a:cubicBezTo>
                  <a:pt x="1666" y="519"/>
                  <a:pt x="1803" y="307"/>
                  <a:pt x="1793" y="151"/>
                </a:cubicBezTo>
                <a:cubicBezTo>
                  <a:pt x="1788" y="54"/>
                  <a:pt x="1725" y="1"/>
                  <a:pt x="1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flipH="1">
            <a:off x="6963995" y="1900664"/>
            <a:ext cx="100273" cy="411649"/>
          </a:xfrm>
          <a:custGeom>
            <a:avLst/>
            <a:gdLst/>
            <a:ahLst/>
            <a:cxnLst/>
            <a:rect l="l" t="t" r="r" b="b"/>
            <a:pathLst>
              <a:path w="2242" h="9204" extrusionOk="0">
                <a:moveTo>
                  <a:pt x="1597" y="1"/>
                </a:moveTo>
                <a:cubicBezTo>
                  <a:pt x="1552" y="1"/>
                  <a:pt x="1501" y="15"/>
                  <a:pt x="1449" y="45"/>
                </a:cubicBezTo>
                <a:lnTo>
                  <a:pt x="313" y="701"/>
                </a:lnTo>
                <a:cubicBezTo>
                  <a:pt x="133" y="806"/>
                  <a:pt x="1" y="1055"/>
                  <a:pt x="10" y="1259"/>
                </a:cubicBezTo>
                <a:lnTo>
                  <a:pt x="446" y="8973"/>
                </a:lnTo>
                <a:cubicBezTo>
                  <a:pt x="455" y="9120"/>
                  <a:pt x="535" y="9204"/>
                  <a:pt x="644" y="9204"/>
                </a:cubicBezTo>
                <a:cubicBezTo>
                  <a:pt x="689" y="9204"/>
                  <a:pt x="738" y="9189"/>
                  <a:pt x="790" y="9160"/>
                </a:cubicBezTo>
                <a:lnTo>
                  <a:pt x="1928" y="8504"/>
                </a:lnTo>
                <a:cubicBezTo>
                  <a:pt x="2105" y="8398"/>
                  <a:pt x="2241" y="8150"/>
                  <a:pt x="2231" y="7946"/>
                </a:cubicBezTo>
                <a:lnTo>
                  <a:pt x="1792" y="232"/>
                </a:lnTo>
                <a:cubicBezTo>
                  <a:pt x="1785" y="85"/>
                  <a:pt x="1706" y="1"/>
                  <a:pt x="1597"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flipH="1">
            <a:off x="6964487" y="1900664"/>
            <a:ext cx="99334" cy="411649"/>
          </a:xfrm>
          <a:custGeom>
            <a:avLst/>
            <a:gdLst/>
            <a:ahLst/>
            <a:cxnLst/>
            <a:rect l="l" t="t" r="r" b="b"/>
            <a:pathLst>
              <a:path w="2221" h="9204" extrusionOk="0">
                <a:moveTo>
                  <a:pt x="1588" y="1"/>
                </a:moveTo>
                <a:cubicBezTo>
                  <a:pt x="1541" y="1"/>
                  <a:pt x="1494" y="14"/>
                  <a:pt x="1439" y="45"/>
                </a:cubicBezTo>
                <a:lnTo>
                  <a:pt x="303" y="701"/>
                </a:lnTo>
                <a:cubicBezTo>
                  <a:pt x="130" y="799"/>
                  <a:pt x="0" y="1034"/>
                  <a:pt x="0" y="1234"/>
                </a:cubicBezTo>
                <a:lnTo>
                  <a:pt x="0" y="1259"/>
                </a:lnTo>
                <a:lnTo>
                  <a:pt x="436" y="8973"/>
                </a:lnTo>
                <a:cubicBezTo>
                  <a:pt x="446" y="9119"/>
                  <a:pt x="524" y="9204"/>
                  <a:pt x="633" y="9204"/>
                </a:cubicBezTo>
                <a:cubicBezTo>
                  <a:pt x="678" y="9204"/>
                  <a:pt x="728" y="9190"/>
                  <a:pt x="780" y="9160"/>
                </a:cubicBezTo>
                <a:lnTo>
                  <a:pt x="1918" y="8504"/>
                </a:lnTo>
                <a:cubicBezTo>
                  <a:pt x="2088" y="8405"/>
                  <a:pt x="2221" y="8170"/>
                  <a:pt x="2221" y="7970"/>
                </a:cubicBezTo>
                <a:lnTo>
                  <a:pt x="2221" y="7946"/>
                </a:lnTo>
                <a:lnTo>
                  <a:pt x="1782" y="232"/>
                </a:lnTo>
                <a:cubicBezTo>
                  <a:pt x="1775" y="85"/>
                  <a:pt x="1698" y="1"/>
                  <a:pt x="15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flipH="1">
            <a:off x="6959612" y="2328775"/>
            <a:ext cx="80505" cy="59618"/>
          </a:xfrm>
          <a:custGeom>
            <a:avLst/>
            <a:gdLst/>
            <a:ahLst/>
            <a:cxnLst/>
            <a:rect l="l" t="t" r="r" b="b"/>
            <a:pathLst>
              <a:path w="1800" h="1333" extrusionOk="0">
                <a:moveTo>
                  <a:pt x="1633" y="1"/>
                </a:moveTo>
                <a:cubicBezTo>
                  <a:pt x="1580" y="1"/>
                  <a:pt x="1518" y="19"/>
                  <a:pt x="1453" y="57"/>
                </a:cubicBezTo>
                <a:lnTo>
                  <a:pt x="314" y="713"/>
                </a:lnTo>
                <a:cubicBezTo>
                  <a:pt x="137" y="815"/>
                  <a:pt x="1" y="1025"/>
                  <a:pt x="8" y="1182"/>
                </a:cubicBezTo>
                <a:cubicBezTo>
                  <a:pt x="14" y="1279"/>
                  <a:pt x="77" y="1333"/>
                  <a:pt x="168" y="1333"/>
                </a:cubicBezTo>
                <a:cubicBezTo>
                  <a:pt x="220" y="1333"/>
                  <a:pt x="282" y="1315"/>
                  <a:pt x="348" y="1278"/>
                </a:cubicBezTo>
                <a:lnTo>
                  <a:pt x="1487" y="617"/>
                </a:lnTo>
                <a:cubicBezTo>
                  <a:pt x="1664" y="515"/>
                  <a:pt x="1800" y="308"/>
                  <a:pt x="1793" y="152"/>
                </a:cubicBezTo>
                <a:cubicBezTo>
                  <a:pt x="1786" y="54"/>
                  <a:pt x="1723"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flipH="1">
            <a:off x="6790238" y="1952456"/>
            <a:ext cx="91418" cy="259316"/>
          </a:xfrm>
          <a:custGeom>
            <a:avLst/>
            <a:gdLst/>
            <a:ahLst/>
            <a:cxnLst/>
            <a:rect l="l" t="t" r="r" b="b"/>
            <a:pathLst>
              <a:path w="2044" h="5798" extrusionOk="0">
                <a:moveTo>
                  <a:pt x="1601" y="1"/>
                </a:moveTo>
                <a:cubicBezTo>
                  <a:pt x="1555" y="1"/>
                  <a:pt x="1505" y="15"/>
                  <a:pt x="1452" y="46"/>
                </a:cubicBezTo>
                <a:lnTo>
                  <a:pt x="317" y="702"/>
                </a:lnTo>
                <a:cubicBezTo>
                  <a:pt x="137" y="804"/>
                  <a:pt x="1" y="1055"/>
                  <a:pt x="14" y="1259"/>
                </a:cubicBezTo>
                <a:lnTo>
                  <a:pt x="252" y="5568"/>
                </a:lnTo>
                <a:cubicBezTo>
                  <a:pt x="259" y="5713"/>
                  <a:pt x="339" y="5798"/>
                  <a:pt x="448" y="5798"/>
                </a:cubicBezTo>
                <a:cubicBezTo>
                  <a:pt x="492" y="5798"/>
                  <a:pt x="541" y="5784"/>
                  <a:pt x="592" y="5755"/>
                </a:cubicBezTo>
                <a:lnTo>
                  <a:pt x="1731" y="5094"/>
                </a:lnTo>
                <a:cubicBezTo>
                  <a:pt x="1912" y="4992"/>
                  <a:pt x="2044" y="4744"/>
                  <a:pt x="2034" y="4537"/>
                </a:cubicBezTo>
                <a:lnTo>
                  <a:pt x="1796" y="230"/>
                </a:lnTo>
                <a:cubicBezTo>
                  <a:pt x="1789" y="85"/>
                  <a:pt x="1710" y="1"/>
                  <a:pt x="160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flipH="1">
            <a:off x="6790685" y="1952546"/>
            <a:ext cx="90345" cy="259271"/>
          </a:xfrm>
          <a:custGeom>
            <a:avLst/>
            <a:gdLst/>
            <a:ahLst/>
            <a:cxnLst/>
            <a:rect l="l" t="t" r="r" b="b"/>
            <a:pathLst>
              <a:path w="2020" h="5797" extrusionOk="0">
                <a:moveTo>
                  <a:pt x="1584" y="0"/>
                </a:moveTo>
                <a:cubicBezTo>
                  <a:pt x="1540" y="0"/>
                  <a:pt x="1493" y="13"/>
                  <a:pt x="1438" y="44"/>
                </a:cubicBezTo>
                <a:lnTo>
                  <a:pt x="303" y="700"/>
                </a:lnTo>
                <a:cubicBezTo>
                  <a:pt x="129" y="799"/>
                  <a:pt x="0" y="1033"/>
                  <a:pt x="0" y="1234"/>
                </a:cubicBezTo>
                <a:lnTo>
                  <a:pt x="0" y="1257"/>
                </a:lnTo>
                <a:lnTo>
                  <a:pt x="238" y="5566"/>
                </a:lnTo>
                <a:cubicBezTo>
                  <a:pt x="245" y="5712"/>
                  <a:pt x="324" y="5797"/>
                  <a:pt x="432" y="5797"/>
                </a:cubicBezTo>
                <a:cubicBezTo>
                  <a:pt x="479" y="5797"/>
                  <a:pt x="528" y="5779"/>
                  <a:pt x="578" y="5753"/>
                </a:cubicBezTo>
                <a:lnTo>
                  <a:pt x="1717" y="5092"/>
                </a:lnTo>
                <a:cubicBezTo>
                  <a:pt x="1890" y="4995"/>
                  <a:pt x="2020" y="4760"/>
                  <a:pt x="2020" y="4559"/>
                </a:cubicBezTo>
                <a:lnTo>
                  <a:pt x="2020" y="4535"/>
                </a:lnTo>
                <a:lnTo>
                  <a:pt x="1782" y="228"/>
                </a:lnTo>
                <a:cubicBezTo>
                  <a:pt x="1775" y="82"/>
                  <a:pt x="1694" y="0"/>
                  <a:pt x="15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flipH="1">
            <a:off x="6785676" y="2228188"/>
            <a:ext cx="80594" cy="59663"/>
          </a:xfrm>
          <a:custGeom>
            <a:avLst/>
            <a:gdLst/>
            <a:ahLst/>
            <a:cxnLst/>
            <a:rect l="l" t="t" r="r" b="b"/>
            <a:pathLst>
              <a:path w="1802" h="1334" extrusionOk="0">
                <a:moveTo>
                  <a:pt x="1631" y="0"/>
                </a:moveTo>
                <a:cubicBezTo>
                  <a:pt x="1579" y="0"/>
                  <a:pt x="1517" y="18"/>
                  <a:pt x="1452" y="55"/>
                </a:cubicBezTo>
                <a:lnTo>
                  <a:pt x="313" y="715"/>
                </a:lnTo>
                <a:cubicBezTo>
                  <a:pt x="136" y="817"/>
                  <a:pt x="0" y="1027"/>
                  <a:pt x="7" y="1181"/>
                </a:cubicBezTo>
                <a:cubicBezTo>
                  <a:pt x="13" y="1279"/>
                  <a:pt x="76" y="1333"/>
                  <a:pt x="167" y="1333"/>
                </a:cubicBezTo>
                <a:cubicBezTo>
                  <a:pt x="219" y="1333"/>
                  <a:pt x="282" y="1315"/>
                  <a:pt x="347" y="1275"/>
                </a:cubicBezTo>
                <a:lnTo>
                  <a:pt x="1486" y="619"/>
                </a:lnTo>
                <a:cubicBezTo>
                  <a:pt x="1662" y="517"/>
                  <a:pt x="1802" y="307"/>
                  <a:pt x="1792" y="153"/>
                </a:cubicBezTo>
                <a:cubicBezTo>
                  <a:pt x="1785" y="54"/>
                  <a:pt x="1723"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flipH="1">
            <a:off x="5347500" y="2436071"/>
            <a:ext cx="257303" cy="278100"/>
          </a:xfrm>
          <a:custGeom>
            <a:avLst/>
            <a:gdLst/>
            <a:ahLst/>
            <a:cxnLst/>
            <a:rect l="l" t="t" r="r" b="b"/>
            <a:pathLst>
              <a:path w="5753" h="6218" extrusionOk="0">
                <a:moveTo>
                  <a:pt x="1934" y="0"/>
                </a:moveTo>
                <a:lnTo>
                  <a:pt x="0" y="1140"/>
                </a:lnTo>
                <a:cubicBezTo>
                  <a:pt x="265" y="1989"/>
                  <a:pt x="755" y="2985"/>
                  <a:pt x="1064" y="3618"/>
                </a:cubicBezTo>
                <a:cubicBezTo>
                  <a:pt x="2037" y="5587"/>
                  <a:pt x="2874" y="6217"/>
                  <a:pt x="3787" y="6217"/>
                </a:cubicBezTo>
                <a:cubicBezTo>
                  <a:pt x="3889" y="6217"/>
                  <a:pt x="3992" y="6209"/>
                  <a:pt x="4096" y="6194"/>
                </a:cubicBezTo>
                <a:cubicBezTo>
                  <a:pt x="5753" y="5963"/>
                  <a:pt x="5637" y="5352"/>
                  <a:pt x="4685" y="4451"/>
                </a:cubicBezTo>
                <a:cubicBezTo>
                  <a:pt x="3981" y="3784"/>
                  <a:pt x="3644" y="3098"/>
                  <a:pt x="3644" y="3098"/>
                </a:cubicBezTo>
                <a:lnTo>
                  <a:pt x="3644" y="3098"/>
                </a:lnTo>
                <a:cubicBezTo>
                  <a:pt x="4015" y="3271"/>
                  <a:pt x="4311" y="3404"/>
                  <a:pt x="4532" y="3441"/>
                </a:cubicBezTo>
                <a:cubicBezTo>
                  <a:pt x="4584" y="3449"/>
                  <a:pt x="4632" y="3453"/>
                  <a:pt x="4678" y="3453"/>
                </a:cubicBezTo>
                <a:cubicBezTo>
                  <a:pt x="5021" y="3453"/>
                  <a:pt x="5193" y="3226"/>
                  <a:pt x="5229" y="3087"/>
                </a:cubicBezTo>
                <a:cubicBezTo>
                  <a:pt x="5259" y="2968"/>
                  <a:pt x="4953" y="2914"/>
                  <a:pt x="4559" y="2598"/>
                </a:cubicBezTo>
                <a:cubicBezTo>
                  <a:pt x="4059" y="2193"/>
                  <a:pt x="3774" y="1846"/>
                  <a:pt x="3142" y="1557"/>
                </a:cubicBezTo>
                <a:cubicBezTo>
                  <a:pt x="2903" y="1449"/>
                  <a:pt x="2400" y="1132"/>
                  <a:pt x="2298" y="895"/>
                </a:cubicBezTo>
                <a:cubicBezTo>
                  <a:pt x="2189" y="650"/>
                  <a:pt x="2067" y="344"/>
                  <a:pt x="1934"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flipH="1">
            <a:off x="5501533" y="1627393"/>
            <a:ext cx="276624" cy="869991"/>
          </a:xfrm>
          <a:custGeom>
            <a:avLst/>
            <a:gdLst/>
            <a:ahLst/>
            <a:cxnLst/>
            <a:rect l="l" t="t" r="r" b="b"/>
            <a:pathLst>
              <a:path w="6185" h="19452" extrusionOk="0">
                <a:moveTo>
                  <a:pt x="1108" y="1"/>
                </a:moveTo>
                <a:cubicBezTo>
                  <a:pt x="1108" y="1"/>
                  <a:pt x="707" y="1130"/>
                  <a:pt x="316" y="1796"/>
                </a:cubicBezTo>
                <a:cubicBezTo>
                  <a:pt x="0" y="2334"/>
                  <a:pt x="266" y="10925"/>
                  <a:pt x="425" y="11645"/>
                </a:cubicBezTo>
                <a:cubicBezTo>
                  <a:pt x="585" y="12367"/>
                  <a:pt x="3726" y="19390"/>
                  <a:pt x="3726" y="19390"/>
                </a:cubicBezTo>
                <a:cubicBezTo>
                  <a:pt x="3726" y="19390"/>
                  <a:pt x="3930" y="19451"/>
                  <a:pt x="4250" y="19451"/>
                </a:cubicBezTo>
                <a:cubicBezTo>
                  <a:pt x="4731" y="19451"/>
                  <a:pt x="5476" y="19314"/>
                  <a:pt x="6184" y="18625"/>
                </a:cubicBezTo>
                <a:lnTo>
                  <a:pt x="3848" y="11268"/>
                </a:lnTo>
                <a:lnTo>
                  <a:pt x="3702" y="4998"/>
                </a:lnTo>
                <a:cubicBezTo>
                  <a:pt x="3702" y="4998"/>
                  <a:pt x="3795" y="481"/>
                  <a:pt x="1108"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flipH="1">
            <a:off x="5501533" y="1627393"/>
            <a:ext cx="227069" cy="869991"/>
          </a:xfrm>
          <a:custGeom>
            <a:avLst/>
            <a:gdLst/>
            <a:ahLst/>
            <a:cxnLst/>
            <a:rect l="l" t="t" r="r" b="b"/>
            <a:pathLst>
              <a:path w="5077" h="19452" extrusionOk="0">
                <a:moveTo>
                  <a:pt x="0" y="1"/>
                </a:moveTo>
                <a:lnTo>
                  <a:pt x="0" y="1"/>
                </a:lnTo>
                <a:cubicBezTo>
                  <a:pt x="1687" y="521"/>
                  <a:pt x="1714" y="1589"/>
                  <a:pt x="1894" y="3921"/>
                </a:cubicBezTo>
                <a:cubicBezTo>
                  <a:pt x="2054" y="5941"/>
                  <a:pt x="2152" y="18160"/>
                  <a:pt x="2152" y="18160"/>
                </a:cubicBezTo>
                <a:cubicBezTo>
                  <a:pt x="2132" y="18176"/>
                  <a:pt x="2111" y="18190"/>
                  <a:pt x="2091" y="18207"/>
                </a:cubicBezTo>
                <a:cubicBezTo>
                  <a:pt x="2407" y="18918"/>
                  <a:pt x="2618" y="19390"/>
                  <a:pt x="2618" y="19390"/>
                </a:cubicBezTo>
                <a:cubicBezTo>
                  <a:pt x="2618" y="19390"/>
                  <a:pt x="2822" y="19451"/>
                  <a:pt x="3142" y="19451"/>
                </a:cubicBezTo>
                <a:cubicBezTo>
                  <a:pt x="3621" y="19451"/>
                  <a:pt x="4366" y="19312"/>
                  <a:pt x="5076" y="18625"/>
                </a:cubicBezTo>
                <a:lnTo>
                  <a:pt x="2740" y="11268"/>
                </a:lnTo>
                <a:lnTo>
                  <a:pt x="2594" y="4998"/>
                </a:lnTo>
                <a:lnTo>
                  <a:pt x="2594" y="4948"/>
                </a:lnTo>
                <a:cubicBezTo>
                  <a:pt x="2594" y="4441"/>
                  <a:pt x="2516" y="450"/>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flipH="1">
            <a:off x="6065067" y="3665748"/>
            <a:ext cx="104030" cy="177961"/>
          </a:xfrm>
          <a:custGeom>
            <a:avLst/>
            <a:gdLst/>
            <a:ahLst/>
            <a:cxnLst/>
            <a:rect l="l" t="t" r="r" b="b"/>
            <a:pathLst>
              <a:path w="2326" h="3979" extrusionOk="0">
                <a:moveTo>
                  <a:pt x="0" y="1"/>
                </a:moveTo>
                <a:lnTo>
                  <a:pt x="0" y="3979"/>
                </a:lnTo>
                <a:lnTo>
                  <a:pt x="2326" y="3979"/>
                </a:lnTo>
                <a:lnTo>
                  <a:pt x="2326"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flipH="1">
            <a:off x="5634903" y="3520704"/>
            <a:ext cx="109084" cy="191915"/>
          </a:xfrm>
          <a:custGeom>
            <a:avLst/>
            <a:gdLst/>
            <a:ahLst/>
            <a:cxnLst/>
            <a:rect l="l" t="t" r="r" b="b"/>
            <a:pathLst>
              <a:path w="2439" h="4291" extrusionOk="0">
                <a:moveTo>
                  <a:pt x="1" y="0"/>
                </a:moveTo>
                <a:lnTo>
                  <a:pt x="1" y="4212"/>
                </a:lnTo>
                <a:lnTo>
                  <a:pt x="2323" y="4291"/>
                </a:lnTo>
                <a:lnTo>
                  <a:pt x="2439" y="82"/>
                </a:lnTo>
                <a:lnTo>
                  <a:pt x="1"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flipH="1">
            <a:off x="5621798" y="2374305"/>
            <a:ext cx="574672" cy="1394347"/>
          </a:xfrm>
          <a:custGeom>
            <a:avLst/>
            <a:gdLst/>
            <a:ahLst/>
            <a:cxnLst/>
            <a:rect l="l" t="t" r="r" b="b"/>
            <a:pathLst>
              <a:path w="12849" h="31176" extrusionOk="0">
                <a:moveTo>
                  <a:pt x="12151" y="1"/>
                </a:moveTo>
                <a:lnTo>
                  <a:pt x="938" y="481"/>
                </a:lnTo>
                <a:cubicBezTo>
                  <a:pt x="938" y="2700"/>
                  <a:pt x="786" y="15603"/>
                  <a:pt x="786" y="15603"/>
                </a:cubicBezTo>
                <a:cubicBezTo>
                  <a:pt x="734" y="16238"/>
                  <a:pt x="119" y="17374"/>
                  <a:pt x="72" y="19676"/>
                </a:cubicBezTo>
                <a:cubicBezTo>
                  <a:pt x="0" y="23011"/>
                  <a:pt x="513" y="30868"/>
                  <a:pt x="513" y="30868"/>
                </a:cubicBezTo>
                <a:cubicBezTo>
                  <a:pt x="513" y="30868"/>
                  <a:pt x="1043" y="31175"/>
                  <a:pt x="1844" y="31175"/>
                </a:cubicBezTo>
                <a:cubicBezTo>
                  <a:pt x="2214" y="31175"/>
                  <a:pt x="2641" y="31110"/>
                  <a:pt x="3101" y="30919"/>
                </a:cubicBezTo>
                <a:cubicBezTo>
                  <a:pt x="3101" y="30919"/>
                  <a:pt x="4927" y="19805"/>
                  <a:pt x="5341" y="16504"/>
                </a:cubicBezTo>
                <a:cubicBezTo>
                  <a:pt x="5705" y="13624"/>
                  <a:pt x="6959" y="5934"/>
                  <a:pt x="6959" y="5934"/>
                </a:cubicBezTo>
                <a:lnTo>
                  <a:pt x="8734" y="15670"/>
                </a:lnTo>
                <a:cubicBezTo>
                  <a:pt x="8734" y="15670"/>
                  <a:pt x="8306" y="17387"/>
                  <a:pt x="8448" y="19363"/>
                </a:cubicBezTo>
                <a:cubicBezTo>
                  <a:pt x="8558" y="20889"/>
                  <a:pt x="9972" y="28539"/>
                  <a:pt x="9972" y="28539"/>
                </a:cubicBezTo>
                <a:cubicBezTo>
                  <a:pt x="9972" y="28539"/>
                  <a:pt x="10560" y="28938"/>
                  <a:pt x="11502" y="28938"/>
                </a:cubicBezTo>
                <a:cubicBezTo>
                  <a:pt x="11843" y="28938"/>
                  <a:pt x="12231" y="28886"/>
                  <a:pt x="12654" y="28743"/>
                </a:cubicBezTo>
                <a:cubicBezTo>
                  <a:pt x="12654" y="28743"/>
                  <a:pt x="12790" y="16739"/>
                  <a:pt x="12817" y="15338"/>
                </a:cubicBezTo>
                <a:cubicBezTo>
                  <a:pt x="12848" y="13740"/>
                  <a:pt x="12151" y="1"/>
                  <a:pt x="12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flipH="1">
            <a:off x="5928209" y="3777427"/>
            <a:ext cx="269826" cy="302520"/>
          </a:xfrm>
          <a:custGeom>
            <a:avLst/>
            <a:gdLst/>
            <a:ahLst/>
            <a:cxnLst/>
            <a:rect l="l" t="t" r="r" b="b"/>
            <a:pathLst>
              <a:path w="6033" h="6764" extrusionOk="0">
                <a:moveTo>
                  <a:pt x="631" y="0"/>
                </a:moveTo>
                <a:cubicBezTo>
                  <a:pt x="499" y="0"/>
                  <a:pt x="388" y="433"/>
                  <a:pt x="283" y="829"/>
                </a:cubicBezTo>
                <a:cubicBezTo>
                  <a:pt x="158" y="1305"/>
                  <a:pt x="1" y="1841"/>
                  <a:pt x="198" y="2318"/>
                </a:cubicBezTo>
                <a:cubicBezTo>
                  <a:pt x="307" y="2583"/>
                  <a:pt x="481" y="2814"/>
                  <a:pt x="644" y="3052"/>
                </a:cubicBezTo>
                <a:cubicBezTo>
                  <a:pt x="923" y="3464"/>
                  <a:pt x="1171" y="3912"/>
                  <a:pt x="1225" y="4402"/>
                </a:cubicBezTo>
                <a:cubicBezTo>
                  <a:pt x="1249" y="4619"/>
                  <a:pt x="1239" y="4837"/>
                  <a:pt x="1273" y="5051"/>
                </a:cubicBezTo>
                <a:cubicBezTo>
                  <a:pt x="1392" y="5796"/>
                  <a:pt x="1915" y="6377"/>
                  <a:pt x="2640" y="6588"/>
                </a:cubicBezTo>
                <a:cubicBezTo>
                  <a:pt x="3016" y="6699"/>
                  <a:pt x="3453" y="6763"/>
                  <a:pt x="3899" y="6763"/>
                </a:cubicBezTo>
                <a:cubicBezTo>
                  <a:pt x="4572" y="6763"/>
                  <a:pt x="5263" y="6617"/>
                  <a:pt x="5791" y="6265"/>
                </a:cubicBezTo>
                <a:cubicBezTo>
                  <a:pt x="6032" y="6105"/>
                  <a:pt x="5982" y="5408"/>
                  <a:pt x="5842" y="5160"/>
                </a:cubicBezTo>
                <a:cubicBezTo>
                  <a:pt x="5699" y="4909"/>
                  <a:pt x="5298" y="4551"/>
                  <a:pt x="5121" y="4327"/>
                </a:cubicBezTo>
                <a:cubicBezTo>
                  <a:pt x="4366" y="3382"/>
                  <a:pt x="4091" y="3079"/>
                  <a:pt x="3765" y="2270"/>
                </a:cubicBezTo>
                <a:cubicBezTo>
                  <a:pt x="3561" y="1774"/>
                  <a:pt x="3465" y="1512"/>
                  <a:pt x="3357" y="1080"/>
                </a:cubicBezTo>
                <a:cubicBezTo>
                  <a:pt x="3285" y="801"/>
                  <a:pt x="3255" y="638"/>
                  <a:pt x="3221" y="424"/>
                </a:cubicBezTo>
                <a:cubicBezTo>
                  <a:pt x="3174" y="129"/>
                  <a:pt x="3097" y="6"/>
                  <a:pt x="2977" y="6"/>
                </a:cubicBezTo>
                <a:cubicBezTo>
                  <a:pt x="2976" y="6"/>
                  <a:pt x="2974" y="6"/>
                  <a:pt x="2973" y="6"/>
                </a:cubicBezTo>
                <a:lnTo>
                  <a:pt x="2973" y="335"/>
                </a:lnTo>
                <a:cubicBezTo>
                  <a:pt x="2976" y="574"/>
                  <a:pt x="2272" y="650"/>
                  <a:pt x="1896" y="650"/>
                </a:cubicBezTo>
                <a:cubicBezTo>
                  <a:pt x="1865" y="650"/>
                  <a:pt x="1836" y="650"/>
                  <a:pt x="1810" y="649"/>
                </a:cubicBezTo>
                <a:cubicBezTo>
                  <a:pt x="1283" y="628"/>
                  <a:pt x="817" y="445"/>
                  <a:pt x="647" y="258"/>
                </a:cubicBezTo>
                <a:lnTo>
                  <a:pt x="647" y="2"/>
                </a:lnTo>
                <a:cubicBezTo>
                  <a:pt x="642" y="1"/>
                  <a:pt x="636" y="0"/>
                  <a:pt x="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flipH="1">
            <a:off x="5386008" y="3673709"/>
            <a:ext cx="396890" cy="204393"/>
          </a:xfrm>
          <a:custGeom>
            <a:avLst/>
            <a:gdLst/>
            <a:ahLst/>
            <a:cxnLst/>
            <a:rect l="l" t="t" r="r" b="b"/>
            <a:pathLst>
              <a:path w="8874" h="4570" extrusionOk="0">
                <a:moveTo>
                  <a:pt x="857" y="1"/>
                </a:moveTo>
                <a:cubicBezTo>
                  <a:pt x="645" y="1"/>
                  <a:pt x="466" y="992"/>
                  <a:pt x="323" y="1634"/>
                </a:cubicBezTo>
                <a:cubicBezTo>
                  <a:pt x="191" y="2236"/>
                  <a:pt x="0" y="2933"/>
                  <a:pt x="474" y="3263"/>
                </a:cubicBezTo>
                <a:cubicBezTo>
                  <a:pt x="833" y="3510"/>
                  <a:pt x="1609" y="3576"/>
                  <a:pt x="2244" y="3576"/>
                </a:cubicBezTo>
                <a:cubicBezTo>
                  <a:pt x="2448" y="3576"/>
                  <a:pt x="2638" y="3569"/>
                  <a:pt x="2795" y="3559"/>
                </a:cubicBezTo>
                <a:cubicBezTo>
                  <a:pt x="2811" y="3558"/>
                  <a:pt x="2828" y="3558"/>
                  <a:pt x="2844" y="3558"/>
                </a:cubicBezTo>
                <a:cubicBezTo>
                  <a:pt x="3489" y="3558"/>
                  <a:pt x="4474" y="4246"/>
                  <a:pt x="5236" y="4416"/>
                </a:cubicBezTo>
                <a:cubicBezTo>
                  <a:pt x="5716" y="4524"/>
                  <a:pt x="6169" y="4569"/>
                  <a:pt x="6578" y="4569"/>
                </a:cubicBezTo>
                <a:cubicBezTo>
                  <a:pt x="7391" y="4569"/>
                  <a:pt x="8029" y="4390"/>
                  <a:pt x="8357" y="4171"/>
                </a:cubicBezTo>
                <a:cubicBezTo>
                  <a:pt x="8853" y="3841"/>
                  <a:pt x="8874" y="3266"/>
                  <a:pt x="8395" y="3049"/>
                </a:cubicBezTo>
                <a:cubicBezTo>
                  <a:pt x="7629" y="2706"/>
                  <a:pt x="5940" y="2036"/>
                  <a:pt x="5070" y="1601"/>
                </a:cubicBezTo>
                <a:cubicBezTo>
                  <a:pt x="4549" y="1339"/>
                  <a:pt x="4023" y="965"/>
                  <a:pt x="3703" y="614"/>
                </a:cubicBezTo>
                <a:cubicBezTo>
                  <a:pt x="3435" y="329"/>
                  <a:pt x="3339" y="156"/>
                  <a:pt x="3217" y="153"/>
                </a:cubicBezTo>
                <a:lnTo>
                  <a:pt x="3203" y="512"/>
                </a:lnTo>
                <a:cubicBezTo>
                  <a:pt x="2988" y="621"/>
                  <a:pt x="2670" y="671"/>
                  <a:pt x="2336" y="671"/>
                </a:cubicBezTo>
                <a:cubicBezTo>
                  <a:pt x="1721" y="671"/>
                  <a:pt x="1052" y="502"/>
                  <a:pt x="871" y="227"/>
                </a:cubicBezTo>
                <a:lnTo>
                  <a:pt x="871" y="2"/>
                </a:lnTo>
                <a:cubicBezTo>
                  <a:pt x="866" y="1"/>
                  <a:pt x="862" y="1"/>
                  <a:pt x="8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flipH="1">
            <a:off x="5740409" y="2556650"/>
            <a:ext cx="144820" cy="488442"/>
          </a:xfrm>
          <a:custGeom>
            <a:avLst/>
            <a:gdLst/>
            <a:ahLst/>
            <a:cxnLst/>
            <a:rect l="l" t="t" r="r" b="b"/>
            <a:pathLst>
              <a:path w="3238" h="10921" extrusionOk="0">
                <a:moveTo>
                  <a:pt x="3237" y="0"/>
                </a:moveTo>
                <a:lnTo>
                  <a:pt x="3237" y="0"/>
                </a:lnTo>
                <a:cubicBezTo>
                  <a:pt x="1857" y="1333"/>
                  <a:pt x="0" y="1857"/>
                  <a:pt x="0" y="1857"/>
                </a:cubicBezTo>
                <a:lnTo>
                  <a:pt x="1653" y="10920"/>
                </a:lnTo>
                <a:lnTo>
                  <a:pt x="755" y="2258"/>
                </a:lnTo>
                <a:cubicBezTo>
                  <a:pt x="2611" y="1170"/>
                  <a:pt x="3237" y="1"/>
                  <a:pt x="3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flipH="1">
            <a:off x="5643847" y="1629987"/>
            <a:ext cx="484998" cy="819943"/>
          </a:xfrm>
          <a:custGeom>
            <a:avLst/>
            <a:gdLst/>
            <a:ahLst/>
            <a:cxnLst/>
            <a:rect l="l" t="t" r="r" b="b"/>
            <a:pathLst>
              <a:path w="10844" h="18333" extrusionOk="0">
                <a:moveTo>
                  <a:pt x="6852" y="1"/>
                </a:moveTo>
                <a:lnTo>
                  <a:pt x="3456" y="99"/>
                </a:lnTo>
                <a:cubicBezTo>
                  <a:pt x="2667" y="290"/>
                  <a:pt x="1072" y="551"/>
                  <a:pt x="715" y="2125"/>
                </a:cubicBezTo>
                <a:cubicBezTo>
                  <a:pt x="286" y="4019"/>
                  <a:pt x="147" y="8137"/>
                  <a:pt x="147" y="8137"/>
                </a:cubicBezTo>
                <a:lnTo>
                  <a:pt x="1" y="17302"/>
                </a:lnTo>
                <a:cubicBezTo>
                  <a:pt x="797" y="17883"/>
                  <a:pt x="2655" y="18332"/>
                  <a:pt x="4736" y="18332"/>
                </a:cubicBezTo>
                <a:cubicBezTo>
                  <a:pt x="6832" y="18332"/>
                  <a:pt x="9154" y="17877"/>
                  <a:pt x="10843" y="16643"/>
                </a:cubicBezTo>
                <a:cubicBezTo>
                  <a:pt x="10843" y="16643"/>
                  <a:pt x="10432" y="5638"/>
                  <a:pt x="10432" y="3925"/>
                </a:cubicBezTo>
                <a:cubicBezTo>
                  <a:pt x="10432" y="2211"/>
                  <a:pt x="9480" y="154"/>
                  <a:pt x="685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flipH="1">
            <a:off x="5632309" y="1611873"/>
            <a:ext cx="191781" cy="868336"/>
          </a:xfrm>
          <a:custGeom>
            <a:avLst/>
            <a:gdLst/>
            <a:ahLst/>
            <a:cxnLst/>
            <a:rect l="l" t="t" r="r" b="b"/>
            <a:pathLst>
              <a:path w="4288" h="19415" extrusionOk="0">
                <a:moveTo>
                  <a:pt x="3" y="1"/>
                </a:moveTo>
                <a:lnTo>
                  <a:pt x="0" y="229"/>
                </a:lnTo>
                <a:cubicBezTo>
                  <a:pt x="0" y="229"/>
                  <a:pt x="1183" y="1164"/>
                  <a:pt x="1503" y="2551"/>
                </a:cubicBezTo>
                <a:cubicBezTo>
                  <a:pt x="1823" y="3938"/>
                  <a:pt x="1874" y="19414"/>
                  <a:pt x="1874" y="19414"/>
                </a:cubicBezTo>
                <a:cubicBezTo>
                  <a:pt x="1874" y="19414"/>
                  <a:pt x="3516" y="19111"/>
                  <a:pt x="4287" y="18507"/>
                </a:cubicBezTo>
                <a:cubicBezTo>
                  <a:pt x="4287" y="18507"/>
                  <a:pt x="4189" y="6288"/>
                  <a:pt x="4029" y="4268"/>
                </a:cubicBezTo>
                <a:cubicBezTo>
                  <a:pt x="3794" y="1205"/>
                  <a:pt x="3818" y="324"/>
                  <a:pt x="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flipH="1">
            <a:off x="5898243" y="1611873"/>
            <a:ext cx="277250" cy="872898"/>
          </a:xfrm>
          <a:custGeom>
            <a:avLst/>
            <a:gdLst/>
            <a:ahLst/>
            <a:cxnLst/>
            <a:rect l="l" t="t" r="r" b="b"/>
            <a:pathLst>
              <a:path w="6199" h="19517" extrusionOk="0">
                <a:moveTo>
                  <a:pt x="3808" y="1"/>
                </a:moveTo>
                <a:cubicBezTo>
                  <a:pt x="3808" y="1"/>
                  <a:pt x="3808" y="1"/>
                  <a:pt x="3808" y="1"/>
                </a:cubicBezTo>
                <a:cubicBezTo>
                  <a:pt x="3808" y="1"/>
                  <a:pt x="2363" y="304"/>
                  <a:pt x="1201" y="773"/>
                </a:cubicBezTo>
                <a:cubicBezTo>
                  <a:pt x="562" y="1028"/>
                  <a:pt x="96" y="3605"/>
                  <a:pt x="44" y="5598"/>
                </a:cubicBezTo>
                <a:cubicBezTo>
                  <a:pt x="0" y="7338"/>
                  <a:pt x="276" y="18575"/>
                  <a:pt x="276" y="18575"/>
                </a:cubicBezTo>
                <a:cubicBezTo>
                  <a:pt x="1567" y="19347"/>
                  <a:pt x="3280" y="19516"/>
                  <a:pt x="4532" y="19516"/>
                </a:cubicBezTo>
                <a:cubicBezTo>
                  <a:pt x="5504" y="19516"/>
                  <a:pt x="6198" y="19414"/>
                  <a:pt x="6198" y="19414"/>
                </a:cubicBezTo>
                <a:cubicBezTo>
                  <a:pt x="6198" y="19414"/>
                  <a:pt x="6042" y="11343"/>
                  <a:pt x="6021" y="6709"/>
                </a:cubicBezTo>
                <a:cubicBezTo>
                  <a:pt x="5998" y="1354"/>
                  <a:pt x="3814" y="1"/>
                  <a:pt x="38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flipH="1">
            <a:off x="6104157" y="1678782"/>
            <a:ext cx="824461" cy="466169"/>
          </a:xfrm>
          <a:custGeom>
            <a:avLst/>
            <a:gdLst/>
            <a:ahLst/>
            <a:cxnLst/>
            <a:rect l="l" t="t" r="r" b="b"/>
            <a:pathLst>
              <a:path w="18434" h="10423" extrusionOk="0">
                <a:moveTo>
                  <a:pt x="4188" y="1"/>
                </a:moveTo>
                <a:cubicBezTo>
                  <a:pt x="4055" y="1"/>
                  <a:pt x="3918" y="115"/>
                  <a:pt x="3876" y="253"/>
                </a:cubicBezTo>
                <a:cubicBezTo>
                  <a:pt x="3825" y="427"/>
                  <a:pt x="3883" y="617"/>
                  <a:pt x="3941" y="790"/>
                </a:cubicBezTo>
                <a:cubicBezTo>
                  <a:pt x="4015" y="1018"/>
                  <a:pt x="4247" y="1337"/>
                  <a:pt x="3924" y="1389"/>
                </a:cubicBezTo>
                <a:cubicBezTo>
                  <a:pt x="3884" y="1395"/>
                  <a:pt x="3843" y="1398"/>
                  <a:pt x="3803" y="1398"/>
                </a:cubicBezTo>
                <a:cubicBezTo>
                  <a:pt x="3567" y="1398"/>
                  <a:pt x="3324" y="1298"/>
                  <a:pt x="3117" y="1208"/>
                </a:cubicBezTo>
                <a:cubicBezTo>
                  <a:pt x="2703" y="1031"/>
                  <a:pt x="2298" y="835"/>
                  <a:pt x="1901" y="623"/>
                </a:cubicBezTo>
                <a:cubicBezTo>
                  <a:pt x="1642" y="488"/>
                  <a:pt x="1377" y="338"/>
                  <a:pt x="1088" y="334"/>
                </a:cubicBezTo>
                <a:cubicBezTo>
                  <a:pt x="1084" y="334"/>
                  <a:pt x="1080" y="334"/>
                  <a:pt x="1075" y="334"/>
                </a:cubicBezTo>
                <a:cubicBezTo>
                  <a:pt x="655" y="334"/>
                  <a:pt x="274" y="655"/>
                  <a:pt x="139" y="1052"/>
                </a:cubicBezTo>
                <a:cubicBezTo>
                  <a:pt x="0" y="1453"/>
                  <a:pt x="85" y="1905"/>
                  <a:pt x="289" y="2279"/>
                </a:cubicBezTo>
                <a:cubicBezTo>
                  <a:pt x="493" y="2650"/>
                  <a:pt x="806" y="2949"/>
                  <a:pt x="1143" y="3211"/>
                </a:cubicBezTo>
                <a:cubicBezTo>
                  <a:pt x="1870" y="3772"/>
                  <a:pt x="2832" y="4030"/>
                  <a:pt x="3713" y="4265"/>
                </a:cubicBezTo>
                <a:cubicBezTo>
                  <a:pt x="4137" y="4377"/>
                  <a:pt x="4423" y="4510"/>
                  <a:pt x="4953" y="4842"/>
                </a:cubicBezTo>
                <a:cubicBezTo>
                  <a:pt x="5657" y="5335"/>
                  <a:pt x="9312" y="8450"/>
                  <a:pt x="11063" y="9732"/>
                </a:cubicBezTo>
                <a:cubicBezTo>
                  <a:pt x="11731" y="10221"/>
                  <a:pt x="12198" y="10423"/>
                  <a:pt x="12583" y="10423"/>
                </a:cubicBezTo>
                <a:cubicBezTo>
                  <a:pt x="13111" y="10423"/>
                  <a:pt x="13486" y="10043"/>
                  <a:pt x="14021" y="9500"/>
                </a:cubicBezTo>
                <a:cubicBezTo>
                  <a:pt x="14945" y="8562"/>
                  <a:pt x="18434" y="4155"/>
                  <a:pt x="18434" y="4155"/>
                </a:cubicBezTo>
                <a:lnTo>
                  <a:pt x="15622" y="2208"/>
                </a:lnTo>
                <a:cubicBezTo>
                  <a:pt x="14599" y="3951"/>
                  <a:pt x="12375" y="7467"/>
                  <a:pt x="12375" y="7467"/>
                </a:cubicBezTo>
                <a:cubicBezTo>
                  <a:pt x="12179" y="7314"/>
                  <a:pt x="7503" y="4387"/>
                  <a:pt x="6450" y="3082"/>
                </a:cubicBezTo>
                <a:cubicBezTo>
                  <a:pt x="6202" y="2568"/>
                  <a:pt x="6008" y="2140"/>
                  <a:pt x="5657" y="1681"/>
                </a:cubicBezTo>
                <a:cubicBezTo>
                  <a:pt x="5253" y="1154"/>
                  <a:pt x="4838" y="637"/>
                  <a:pt x="4410" y="134"/>
                </a:cubicBezTo>
                <a:cubicBezTo>
                  <a:pt x="4376" y="96"/>
                  <a:pt x="4341" y="55"/>
                  <a:pt x="4301" y="32"/>
                </a:cubicBezTo>
                <a:cubicBezTo>
                  <a:pt x="4265" y="10"/>
                  <a:pt x="4227" y="1"/>
                  <a:pt x="4188"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flipH="1">
            <a:off x="6046193" y="1635801"/>
            <a:ext cx="633217" cy="519034"/>
          </a:xfrm>
          <a:custGeom>
            <a:avLst/>
            <a:gdLst/>
            <a:ahLst/>
            <a:cxnLst/>
            <a:rect l="l" t="t" r="r" b="b"/>
            <a:pathLst>
              <a:path w="14158" h="11605" extrusionOk="0">
                <a:moveTo>
                  <a:pt x="13117" y="0"/>
                </a:moveTo>
                <a:lnTo>
                  <a:pt x="13117" y="0"/>
                </a:lnTo>
                <a:cubicBezTo>
                  <a:pt x="10737" y="694"/>
                  <a:pt x="10897" y="1537"/>
                  <a:pt x="9316" y="4063"/>
                </a:cubicBezTo>
                <a:cubicBezTo>
                  <a:pt x="7732" y="6589"/>
                  <a:pt x="6674" y="7735"/>
                  <a:pt x="6674" y="7735"/>
                </a:cubicBezTo>
                <a:lnTo>
                  <a:pt x="1622" y="4553"/>
                </a:lnTo>
                <a:cubicBezTo>
                  <a:pt x="1622" y="4553"/>
                  <a:pt x="569" y="5232"/>
                  <a:pt x="1" y="6626"/>
                </a:cubicBezTo>
                <a:cubicBezTo>
                  <a:pt x="1" y="6626"/>
                  <a:pt x="5080" y="10563"/>
                  <a:pt x="5787" y="11005"/>
                </a:cubicBezTo>
                <a:cubicBezTo>
                  <a:pt x="6367" y="11370"/>
                  <a:pt x="6785" y="11604"/>
                  <a:pt x="7194" y="11604"/>
                </a:cubicBezTo>
                <a:cubicBezTo>
                  <a:pt x="7494" y="11604"/>
                  <a:pt x="7790" y="11477"/>
                  <a:pt x="8140" y="11182"/>
                </a:cubicBezTo>
                <a:cubicBezTo>
                  <a:pt x="8969" y="10481"/>
                  <a:pt x="12311" y="6806"/>
                  <a:pt x="12311" y="6806"/>
                </a:cubicBezTo>
                <a:cubicBezTo>
                  <a:pt x="13838" y="5263"/>
                  <a:pt x="14157" y="1139"/>
                  <a:pt x="1311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flipH="1">
            <a:off x="6065693" y="1635801"/>
            <a:ext cx="613716" cy="518989"/>
          </a:xfrm>
          <a:custGeom>
            <a:avLst/>
            <a:gdLst/>
            <a:ahLst/>
            <a:cxnLst/>
            <a:rect l="l" t="t" r="r" b="b"/>
            <a:pathLst>
              <a:path w="13722" h="11604" extrusionOk="0">
                <a:moveTo>
                  <a:pt x="13117" y="0"/>
                </a:moveTo>
                <a:cubicBezTo>
                  <a:pt x="10737" y="694"/>
                  <a:pt x="10897" y="1537"/>
                  <a:pt x="9316" y="4063"/>
                </a:cubicBezTo>
                <a:cubicBezTo>
                  <a:pt x="7732" y="6589"/>
                  <a:pt x="6674" y="7735"/>
                  <a:pt x="6674" y="7735"/>
                </a:cubicBezTo>
                <a:lnTo>
                  <a:pt x="1622" y="4553"/>
                </a:lnTo>
                <a:cubicBezTo>
                  <a:pt x="1622" y="4553"/>
                  <a:pt x="1571" y="4586"/>
                  <a:pt x="1486" y="4651"/>
                </a:cubicBezTo>
                <a:cubicBezTo>
                  <a:pt x="1207" y="4865"/>
                  <a:pt x="558" y="5436"/>
                  <a:pt x="112" y="6375"/>
                </a:cubicBezTo>
                <a:cubicBezTo>
                  <a:pt x="75" y="6456"/>
                  <a:pt x="38" y="6538"/>
                  <a:pt x="1" y="6626"/>
                </a:cubicBezTo>
                <a:cubicBezTo>
                  <a:pt x="1" y="6626"/>
                  <a:pt x="5080" y="10563"/>
                  <a:pt x="5787" y="11005"/>
                </a:cubicBezTo>
                <a:cubicBezTo>
                  <a:pt x="6368" y="11369"/>
                  <a:pt x="6786" y="11603"/>
                  <a:pt x="7194" y="11603"/>
                </a:cubicBezTo>
                <a:cubicBezTo>
                  <a:pt x="7494" y="11603"/>
                  <a:pt x="7790" y="11478"/>
                  <a:pt x="8140" y="11182"/>
                </a:cubicBezTo>
                <a:cubicBezTo>
                  <a:pt x="8969" y="10481"/>
                  <a:pt x="12311" y="6806"/>
                  <a:pt x="12311" y="6806"/>
                </a:cubicBezTo>
                <a:cubicBezTo>
                  <a:pt x="13239" y="5865"/>
                  <a:pt x="13722" y="3968"/>
                  <a:pt x="13722" y="2370"/>
                </a:cubicBezTo>
                <a:cubicBezTo>
                  <a:pt x="13722" y="1347"/>
                  <a:pt x="13522" y="445"/>
                  <a:pt x="13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flipH="1">
            <a:off x="5934739" y="1742963"/>
            <a:ext cx="81400" cy="269826"/>
          </a:xfrm>
          <a:custGeom>
            <a:avLst/>
            <a:gdLst/>
            <a:ahLst/>
            <a:cxnLst/>
            <a:rect l="l" t="t" r="r" b="b"/>
            <a:pathLst>
              <a:path w="1820" h="6033" extrusionOk="0">
                <a:moveTo>
                  <a:pt x="1" y="1"/>
                </a:moveTo>
                <a:lnTo>
                  <a:pt x="785" y="1320"/>
                </a:lnTo>
                <a:lnTo>
                  <a:pt x="228" y="2656"/>
                </a:lnTo>
                <a:lnTo>
                  <a:pt x="1819" y="6032"/>
                </a:lnTo>
                <a:lnTo>
                  <a:pt x="500" y="2656"/>
                </a:lnTo>
                <a:lnTo>
                  <a:pt x="1003" y="124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flipH="1">
            <a:off x="5670638" y="1725028"/>
            <a:ext cx="54162" cy="278145"/>
          </a:xfrm>
          <a:custGeom>
            <a:avLst/>
            <a:gdLst/>
            <a:ahLst/>
            <a:cxnLst/>
            <a:rect l="l" t="t" r="r" b="b"/>
            <a:pathLst>
              <a:path w="1211" h="6219" extrusionOk="0">
                <a:moveTo>
                  <a:pt x="558" y="0"/>
                </a:moveTo>
                <a:lnTo>
                  <a:pt x="137" y="1401"/>
                </a:lnTo>
                <a:lnTo>
                  <a:pt x="935" y="2459"/>
                </a:lnTo>
                <a:lnTo>
                  <a:pt x="0" y="6219"/>
                </a:lnTo>
                <a:lnTo>
                  <a:pt x="1210" y="2415"/>
                </a:lnTo>
                <a:lnTo>
                  <a:pt x="341" y="1286"/>
                </a:lnTo>
                <a:lnTo>
                  <a:pt x="5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flipH="1">
            <a:off x="5663169" y="1150084"/>
            <a:ext cx="285793" cy="285614"/>
          </a:xfrm>
          <a:custGeom>
            <a:avLst/>
            <a:gdLst/>
            <a:ahLst/>
            <a:cxnLst/>
            <a:rect l="l" t="t" r="r" b="b"/>
            <a:pathLst>
              <a:path w="6390" h="6386" extrusionOk="0">
                <a:moveTo>
                  <a:pt x="3194" y="1"/>
                </a:moveTo>
                <a:cubicBezTo>
                  <a:pt x="1433" y="1"/>
                  <a:pt x="1" y="1429"/>
                  <a:pt x="1" y="3194"/>
                </a:cubicBezTo>
                <a:cubicBezTo>
                  <a:pt x="1" y="4958"/>
                  <a:pt x="1433" y="6386"/>
                  <a:pt x="3194" y="6386"/>
                </a:cubicBezTo>
                <a:cubicBezTo>
                  <a:pt x="4958" y="6386"/>
                  <a:pt x="6390" y="4958"/>
                  <a:pt x="6390" y="3194"/>
                </a:cubicBezTo>
                <a:cubicBezTo>
                  <a:pt x="6390" y="1429"/>
                  <a:pt x="4958" y="1"/>
                  <a:pt x="3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flipH="1">
            <a:off x="5992076" y="1394463"/>
            <a:ext cx="60871" cy="149516"/>
          </a:xfrm>
          <a:custGeom>
            <a:avLst/>
            <a:gdLst/>
            <a:ahLst/>
            <a:cxnLst/>
            <a:rect l="l" t="t" r="r" b="b"/>
            <a:pathLst>
              <a:path w="1361" h="3343" extrusionOk="0">
                <a:moveTo>
                  <a:pt x="0" y="1"/>
                </a:moveTo>
                <a:lnTo>
                  <a:pt x="0" y="1"/>
                </a:lnTo>
                <a:cubicBezTo>
                  <a:pt x="0" y="1"/>
                  <a:pt x="518" y="2431"/>
                  <a:pt x="725" y="2829"/>
                </a:cubicBezTo>
                <a:cubicBezTo>
                  <a:pt x="932" y="3230"/>
                  <a:pt x="1360" y="3343"/>
                  <a:pt x="1360" y="3343"/>
                </a:cubicBezTo>
                <a:lnTo>
                  <a:pt x="1326" y="163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flipH="1">
            <a:off x="6009251" y="1238238"/>
            <a:ext cx="78045" cy="161323"/>
          </a:xfrm>
          <a:custGeom>
            <a:avLst/>
            <a:gdLst/>
            <a:ahLst/>
            <a:cxnLst/>
            <a:rect l="l" t="t" r="r" b="b"/>
            <a:pathLst>
              <a:path w="1745" h="3607" extrusionOk="0">
                <a:moveTo>
                  <a:pt x="1287" y="0"/>
                </a:moveTo>
                <a:cubicBezTo>
                  <a:pt x="1096" y="0"/>
                  <a:pt x="731" y="47"/>
                  <a:pt x="426" y="359"/>
                </a:cubicBezTo>
                <a:cubicBezTo>
                  <a:pt x="0" y="794"/>
                  <a:pt x="238" y="2158"/>
                  <a:pt x="768" y="3494"/>
                </a:cubicBezTo>
                <a:lnTo>
                  <a:pt x="1744" y="3606"/>
                </a:lnTo>
                <a:lnTo>
                  <a:pt x="1744" y="3606"/>
                </a:lnTo>
                <a:lnTo>
                  <a:pt x="1418" y="9"/>
                </a:lnTo>
                <a:cubicBezTo>
                  <a:pt x="1418" y="9"/>
                  <a:pt x="1368" y="0"/>
                  <a:pt x="1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flipH="1">
            <a:off x="5679001" y="1171552"/>
            <a:ext cx="430657" cy="559107"/>
          </a:xfrm>
          <a:custGeom>
            <a:avLst/>
            <a:gdLst/>
            <a:ahLst/>
            <a:cxnLst/>
            <a:rect l="l" t="t" r="r" b="b"/>
            <a:pathLst>
              <a:path w="9629" h="12501" extrusionOk="0">
                <a:moveTo>
                  <a:pt x="6227" y="0"/>
                </a:moveTo>
                <a:cubicBezTo>
                  <a:pt x="5320" y="0"/>
                  <a:pt x="4384" y="270"/>
                  <a:pt x="3679" y="715"/>
                </a:cubicBezTo>
                <a:cubicBezTo>
                  <a:pt x="1830" y="1877"/>
                  <a:pt x="2533" y="5097"/>
                  <a:pt x="2533" y="5097"/>
                </a:cubicBezTo>
                <a:cubicBezTo>
                  <a:pt x="2508" y="5112"/>
                  <a:pt x="2482" y="5119"/>
                  <a:pt x="2455" y="5119"/>
                </a:cubicBezTo>
                <a:cubicBezTo>
                  <a:pt x="2269" y="5119"/>
                  <a:pt x="2030" y="4806"/>
                  <a:pt x="1819" y="4587"/>
                </a:cubicBezTo>
                <a:cubicBezTo>
                  <a:pt x="1692" y="4453"/>
                  <a:pt x="1415" y="4294"/>
                  <a:pt x="1123" y="4294"/>
                </a:cubicBezTo>
                <a:cubicBezTo>
                  <a:pt x="860" y="4294"/>
                  <a:pt x="585" y="4423"/>
                  <a:pt x="398" y="4815"/>
                </a:cubicBezTo>
                <a:cubicBezTo>
                  <a:pt x="0" y="5658"/>
                  <a:pt x="745" y="6773"/>
                  <a:pt x="1364" y="6966"/>
                </a:cubicBezTo>
                <a:cubicBezTo>
                  <a:pt x="1573" y="7032"/>
                  <a:pt x="1748" y="7058"/>
                  <a:pt x="1893" y="7058"/>
                </a:cubicBezTo>
                <a:cubicBezTo>
                  <a:pt x="2489" y="7058"/>
                  <a:pt x="2594" y="6616"/>
                  <a:pt x="2594" y="6616"/>
                </a:cubicBezTo>
                <a:lnTo>
                  <a:pt x="2673" y="10584"/>
                </a:lnTo>
                <a:cubicBezTo>
                  <a:pt x="3362" y="11471"/>
                  <a:pt x="4857" y="12500"/>
                  <a:pt x="5776" y="12500"/>
                </a:cubicBezTo>
                <a:cubicBezTo>
                  <a:pt x="5840" y="12500"/>
                  <a:pt x="5902" y="12495"/>
                  <a:pt x="5960" y="12485"/>
                </a:cubicBezTo>
                <a:cubicBezTo>
                  <a:pt x="6674" y="12359"/>
                  <a:pt x="6831" y="11156"/>
                  <a:pt x="6148" y="10367"/>
                </a:cubicBezTo>
                <a:lnTo>
                  <a:pt x="6144" y="9193"/>
                </a:lnTo>
                <a:lnTo>
                  <a:pt x="6144" y="9193"/>
                </a:lnTo>
                <a:cubicBezTo>
                  <a:pt x="6144" y="9193"/>
                  <a:pt x="6770" y="9288"/>
                  <a:pt x="7261" y="9288"/>
                </a:cubicBezTo>
                <a:cubicBezTo>
                  <a:pt x="7381" y="9288"/>
                  <a:pt x="7493" y="9282"/>
                  <a:pt x="7585" y="9268"/>
                </a:cubicBezTo>
                <a:cubicBezTo>
                  <a:pt x="8371" y="9146"/>
                  <a:pt x="8864" y="8527"/>
                  <a:pt x="9101" y="7677"/>
                </a:cubicBezTo>
                <a:cubicBezTo>
                  <a:pt x="9482" y="6310"/>
                  <a:pt x="9628" y="5209"/>
                  <a:pt x="9305" y="2527"/>
                </a:cubicBezTo>
                <a:cubicBezTo>
                  <a:pt x="9085" y="707"/>
                  <a:pt x="7693" y="0"/>
                  <a:pt x="6227"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flipH="1">
            <a:off x="5663169" y="1129645"/>
            <a:ext cx="380207" cy="284630"/>
          </a:xfrm>
          <a:custGeom>
            <a:avLst/>
            <a:gdLst/>
            <a:ahLst/>
            <a:cxnLst/>
            <a:rect l="l" t="t" r="r" b="b"/>
            <a:pathLst>
              <a:path w="8501" h="6364" extrusionOk="0">
                <a:moveTo>
                  <a:pt x="2986" y="1"/>
                </a:moveTo>
                <a:cubicBezTo>
                  <a:pt x="1575" y="1"/>
                  <a:pt x="1057" y="510"/>
                  <a:pt x="667" y="938"/>
                </a:cubicBezTo>
                <a:cubicBezTo>
                  <a:pt x="18" y="1652"/>
                  <a:pt x="436" y="2437"/>
                  <a:pt x="436" y="2437"/>
                </a:cubicBezTo>
                <a:cubicBezTo>
                  <a:pt x="436" y="2437"/>
                  <a:pt x="1" y="5214"/>
                  <a:pt x="337" y="5524"/>
                </a:cubicBezTo>
                <a:cubicBezTo>
                  <a:pt x="582" y="5744"/>
                  <a:pt x="956" y="6364"/>
                  <a:pt x="1055" y="6364"/>
                </a:cubicBezTo>
                <a:cubicBezTo>
                  <a:pt x="1385" y="6356"/>
                  <a:pt x="1527" y="4925"/>
                  <a:pt x="1697" y="4086"/>
                </a:cubicBezTo>
                <a:cubicBezTo>
                  <a:pt x="1883" y="3180"/>
                  <a:pt x="1960" y="2817"/>
                  <a:pt x="2272" y="2817"/>
                </a:cubicBezTo>
                <a:cubicBezTo>
                  <a:pt x="2291" y="2817"/>
                  <a:pt x="2312" y="2818"/>
                  <a:pt x="2333" y="2821"/>
                </a:cubicBezTo>
                <a:cubicBezTo>
                  <a:pt x="2522" y="2848"/>
                  <a:pt x="3571" y="2947"/>
                  <a:pt x="4611" y="2947"/>
                </a:cubicBezTo>
                <a:cubicBezTo>
                  <a:pt x="5026" y="2947"/>
                  <a:pt x="5440" y="2931"/>
                  <a:pt x="5797" y="2889"/>
                </a:cubicBezTo>
                <a:cubicBezTo>
                  <a:pt x="7048" y="2736"/>
                  <a:pt x="7525" y="2430"/>
                  <a:pt x="7525" y="2430"/>
                </a:cubicBezTo>
                <a:cubicBezTo>
                  <a:pt x="8341" y="1784"/>
                  <a:pt x="8501" y="873"/>
                  <a:pt x="8303" y="53"/>
                </a:cubicBezTo>
                <a:lnTo>
                  <a:pt x="8303" y="53"/>
                </a:lnTo>
                <a:cubicBezTo>
                  <a:pt x="7799" y="301"/>
                  <a:pt x="7250" y="385"/>
                  <a:pt x="6680" y="385"/>
                </a:cubicBezTo>
                <a:cubicBezTo>
                  <a:pt x="5762" y="385"/>
                  <a:pt x="4791" y="166"/>
                  <a:pt x="3870" y="57"/>
                </a:cubicBezTo>
                <a:cubicBezTo>
                  <a:pt x="3541" y="18"/>
                  <a:pt x="3248" y="1"/>
                  <a:pt x="2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flipH="1">
            <a:off x="6016228" y="1203263"/>
            <a:ext cx="60468" cy="45128"/>
          </a:xfrm>
          <a:custGeom>
            <a:avLst/>
            <a:gdLst/>
            <a:ahLst/>
            <a:cxnLst/>
            <a:rect l="l" t="t" r="r" b="b"/>
            <a:pathLst>
              <a:path w="1352" h="1009" extrusionOk="0">
                <a:moveTo>
                  <a:pt x="592" y="1"/>
                </a:moveTo>
                <a:cubicBezTo>
                  <a:pt x="351" y="1"/>
                  <a:pt x="118" y="136"/>
                  <a:pt x="1" y="373"/>
                </a:cubicBezTo>
                <a:lnTo>
                  <a:pt x="1181" y="1008"/>
                </a:lnTo>
                <a:cubicBezTo>
                  <a:pt x="1351" y="668"/>
                  <a:pt x="1222" y="254"/>
                  <a:pt x="895" y="77"/>
                </a:cubicBezTo>
                <a:cubicBezTo>
                  <a:pt x="798" y="25"/>
                  <a:pt x="694" y="1"/>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flipH="1">
            <a:off x="5834868" y="1514909"/>
            <a:ext cx="143701" cy="88690"/>
          </a:xfrm>
          <a:custGeom>
            <a:avLst/>
            <a:gdLst/>
            <a:ahLst/>
            <a:cxnLst/>
            <a:rect l="l" t="t" r="r" b="b"/>
            <a:pathLst>
              <a:path w="3213" h="1983" extrusionOk="0">
                <a:moveTo>
                  <a:pt x="0" y="0"/>
                </a:moveTo>
                <a:cubicBezTo>
                  <a:pt x="0" y="0"/>
                  <a:pt x="116" y="521"/>
                  <a:pt x="483" y="990"/>
                </a:cubicBezTo>
                <a:cubicBezTo>
                  <a:pt x="932" y="1561"/>
                  <a:pt x="3213" y="1982"/>
                  <a:pt x="3213" y="1982"/>
                </a:cubicBezTo>
                <a:lnTo>
                  <a:pt x="3213" y="1516"/>
                </a:lnTo>
                <a:cubicBezTo>
                  <a:pt x="3213" y="1516"/>
                  <a:pt x="1462" y="1163"/>
                  <a:pt x="850" y="837"/>
                </a:cubicBezTo>
                <a:cubicBezTo>
                  <a:pt x="438" y="619"/>
                  <a:pt x="102" y="242"/>
                  <a:pt x="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flipH="1">
            <a:off x="5853697" y="1363424"/>
            <a:ext cx="31397" cy="32783"/>
          </a:xfrm>
          <a:custGeom>
            <a:avLst/>
            <a:gdLst/>
            <a:ahLst/>
            <a:cxnLst/>
            <a:rect l="l" t="t" r="r" b="b"/>
            <a:pathLst>
              <a:path w="702" h="733" extrusionOk="0">
                <a:moveTo>
                  <a:pt x="351" y="1"/>
                </a:moveTo>
                <a:cubicBezTo>
                  <a:pt x="157" y="1"/>
                  <a:pt x="1" y="164"/>
                  <a:pt x="1" y="365"/>
                </a:cubicBezTo>
                <a:cubicBezTo>
                  <a:pt x="1" y="569"/>
                  <a:pt x="157" y="732"/>
                  <a:pt x="351" y="732"/>
                </a:cubicBezTo>
                <a:cubicBezTo>
                  <a:pt x="545" y="732"/>
                  <a:pt x="702" y="569"/>
                  <a:pt x="702" y="368"/>
                </a:cubicBezTo>
                <a:cubicBezTo>
                  <a:pt x="702" y="167"/>
                  <a:pt x="545" y="1"/>
                  <a:pt x="3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flipH="1">
            <a:off x="5870245" y="1309977"/>
            <a:ext cx="38732" cy="29161"/>
          </a:xfrm>
          <a:custGeom>
            <a:avLst/>
            <a:gdLst/>
            <a:ahLst/>
            <a:cxnLst/>
            <a:rect l="l" t="t" r="r" b="b"/>
            <a:pathLst>
              <a:path w="866" h="652" extrusionOk="0">
                <a:moveTo>
                  <a:pt x="487" y="1"/>
                </a:moveTo>
                <a:cubicBezTo>
                  <a:pt x="419" y="1"/>
                  <a:pt x="350" y="18"/>
                  <a:pt x="287" y="54"/>
                </a:cubicBezTo>
                <a:cubicBezTo>
                  <a:pt x="79" y="169"/>
                  <a:pt x="1" y="435"/>
                  <a:pt x="114" y="652"/>
                </a:cubicBezTo>
                <a:lnTo>
                  <a:pt x="865" y="237"/>
                </a:lnTo>
                <a:cubicBezTo>
                  <a:pt x="787" y="86"/>
                  <a:pt x="639" y="1"/>
                  <a:pt x="4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flipH="1">
            <a:off x="5806110" y="1488431"/>
            <a:ext cx="39403" cy="26522"/>
          </a:xfrm>
          <a:custGeom>
            <a:avLst/>
            <a:gdLst/>
            <a:ahLst/>
            <a:cxnLst/>
            <a:rect l="l" t="t" r="r" b="b"/>
            <a:pathLst>
              <a:path w="881" h="593" extrusionOk="0">
                <a:moveTo>
                  <a:pt x="82" y="1"/>
                </a:moveTo>
                <a:lnTo>
                  <a:pt x="82" y="1"/>
                </a:lnTo>
                <a:cubicBezTo>
                  <a:pt x="0" y="228"/>
                  <a:pt x="115" y="484"/>
                  <a:pt x="336" y="565"/>
                </a:cubicBezTo>
                <a:cubicBezTo>
                  <a:pt x="385" y="584"/>
                  <a:pt x="434" y="593"/>
                  <a:pt x="483" y="593"/>
                </a:cubicBezTo>
                <a:cubicBezTo>
                  <a:pt x="657" y="593"/>
                  <a:pt x="819" y="480"/>
                  <a:pt x="881" y="300"/>
                </a:cubicBezTo>
                <a:lnTo>
                  <a:pt x="82"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flipH="1">
            <a:off x="5707268" y="1302061"/>
            <a:ext cx="36988" cy="31621"/>
          </a:xfrm>
          <a:custGeom>
            <a:avLst/>
            <a:gdLst/>
            <a:ahLst/>
            <a:cxnLst/>
            <a:rect l="l" t="t" r="r" b="b"/>
            <a:pathLst>
              <a:path w="827" h="707" extrusionOk="0">
                <a:moveTo>
                  <a:pt x="343" y="0"/>
                </a:moveTo>
                <a:cubicBezTo>
                  <a:pt x="212" y="0"/>
                  <a:pt x="84" y="62"/>
                  <a:pt x="0" y="180"/>
                </a:cubicBezTo>
                <a:lnTo>
                  <a:pt x="687" y="706"/>
                </a:lnTo>
                <a:cubicBezTo>
                  <a:pt x="826" y="510"/>
                  <a:pt x="785" y="234"/>
                  <a:pt x="595" y="88"/>
                </a:cubicBezTo>
                <a:cubicBezTo>
                  <a:pt x="520" y="29"/>
                  <a:pt x="431"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flipH="1">
            <a:off x="5722921" y="1359041"/>
            <a:ext cx="31531" cy="32739"/>
          </a:xfrm>
          <a:custGeom>
            <a:avLst/>
            <a:gdLst/>
            <a:ahLst/>
            <a:cxnLst/>
            <a:rect l="l" t="t" r="r" b="b"/>
            <a:pathLst>
              <a:path w="705" h="732" extrusionOk="0">
                <a:moveTo>
                  <a:pt x="351" y="0"/>
                </a:moveTo>
                <a:cubicBezTo>
                  <a:pt x="157" y="0"/>
                  <a:pt x="1" y="163"/>
                  <a:pt x="1" y="364"/>
                </a:cubicBezTo>
                <a:cubicBezTo>
                  <a:pt x="1" y="565"/>
                  <a:pt x="157" y="728"/>
                  <a:pt x="351" y="731"/>
                </a:cubicBezTo>
                <a:cubicBezTo>
                  <a:pt x="544" y="731"/>
                  <a:pt x="704" y="568"/>
                  <a:pt x="704" y="367"/>
                </a:cubicBezTo>
                <a:cubicBezTo>
                  <a:pt x="704" y="163"/>
                  <a:pt x="544" y="0"/>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flipH="1">
            <a:off x="5748504" y="1360562"/>
            <a:ext cx="54609" cy="94459"/>
          </a:xfrm>
          <a:custGeom>
            <a:avLst/>
            <a:gdLst/>
            <a:ahLst/>
            <a:cxnLst/>
            <a:rect l="l" t="t" r="r" b="b"/>
            <a:pathLst>
              <a:path w="1221" h="2112" extrusionOk="0">
                <a:moveTo>
                  <a:pt x="0" y="1"/>
                </a:moveTo>
                <a:lnTo>
                  <a:pt x="116" y="2111"/>
                </a:lnTo>
                <a:lnTo>
                  <a:pt x="1221" y="1734"/>
                </a:lnTo>
                <a:lnTo>
                  <a:pt x="0"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flipH="1">
            <a:off x="5786028" y="1679587"/>
            <a:ext cx="148755" cy="75943"/>
          </a:xfrm>
          <a:custGeom>
            <a:avLst/>
            <a:gdLst/>
            <a:ahLst/>
            <a:cxnLst/>
            <a:rect l="l" t="t" r="r" b="b"/>
            <a:pathLst>
              <a:path w="3326" h="1698" extrusionOk="0">
                <a:moveTo>
                  <a:pt x="2128" y="1"/>
                </a:moveTo>
                <a:lnTo>
                  <a:pt x="2034" y="955"/>
                </a:lnTo>
                <a:lnTo>
                  <a:pt x="898" y="98"/>
                </a:lnTo>
                <a:lnTo>
                  <a:pt x="0" y="993"/>
                </a:lnTo>
                <a:cubicBezTo>
                  <a:pt x="360" y="1369"/>
                  <a:pt x="1112" y="1697"/>
                  <a:pt x="1786" y="1697"/>
                </a:cubicBezTo>
                <a:cubicBezTo>
                  <a:pt x="1856" y="1697"/>
                  <a:pt x="1925" y="1694"/>
                  <a:pt x="1993" y="1686"/>
                </a:cubicBezTo>
                <a:cubicBezTo>
                  <a:pt x="2713" y="1605"/>
                  <a:pt x="3111" y="1394"/>
                  <a:pt x="3325" y="884"/>
                </a:cubicBezTo>
                <a:lnTo>
                  <a:pt x="2128"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flipH="1">
            <a:off x="5786028" y="1679587"/>
            <a:ext cx="148755" cy="72544"/>
          </a:xfrm>
          <a:custGeom>
            <a:avLst/>
            <a:gdLst/>
            <a:ahLst/>
            <a:cxnLst/>
            <a:rect l="l" t="t" r="r" b="b"/>
            <a:pathLst>
              <a:path w="3326" h="1622" extrusionOk="0">
                <a:moveTo>
                  <a:pt x="2128" y="1"/>
                </a:moveTo>
                <a:lnTo>
                  <a:pt x="2034" y="955"/>
                </a:lnTo>
                <a:lnTo>
                  <a:pt x="2034" y="955"/>
                </a:lnTo>
                <a:lnTo>
                  <a:pt x="2761" y="605"/>
                </a:lnTo>
                <a:cubicBezTo>
                  <a:pt x="2761" y="605"/>
                  <a:pt x="2903" y="1003"/>
                  <a:pt x="2894" y="1421"/>
                </a:cubicBezTo>
                <a:cubicBezTo>
                  <a:pt x="3087" y="1295"/>
                  <a:pt x="3227" y="1123"/>
                  <a:pt x="3325" y="884"/>
                </a:cubicBezTo>
                <a:lnTo>
                  <a:pt x="2128" y="1"/>
                </a:lnTo>
                <a:close/>
                <a:moveTo>
                  <a:pt x="898" y="98"/>
                </a:moveTo>
                <a:lnTo>
                  <a:pt x="21" y="969"/>
                </a:lnTo>
                <a:lnTo>
                  <a:pt x="0" y="993"/>
                </a:lnTo>
                <a:cubicBezTo>
                  <a:pt x="255" y="1261"/>
                  <a:pt x="711" y="1503"/>
                  <a:pt x="1193" y="1622"/>
                </a:cubicBezTo>
                <a:cubicBezTo>
                  <a:pt x="1095" y="1388"/>
                  <a:pt x="1037" y="1126"/>
                  <a:pt x="1047" y="843"/>
                </a:cubicBezTo>
                <a:lnTo>
                  <a:pt x="1047" y="843"/>
                </a:lnTo>
                <a:lnTo>
                  <a:pt x="2034" y="955"/>
                </a:lnTo>
                <a:lnTo>
                  <a:pt x="898" y="98"/>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flipH="1">
            <a:off x="5803247" y="1706646"/>
            <a:ext cx="85917" cy="84575"/>
          </a:xfrm>
          <a:custGeom>
            <a:avLst/>
            <a:gdLst/>
            <a:ahLst/>
            <a:cxnLst/>
            <a:rect l="l" t="t" r="r" b="b"/>
            <a:pathLst>
              <a:path w="1921" h="1891" extrusionOk="0">
                <a:moveTo>
                  <a:pt x="1741" y="0"/>
                </a:moveTo>
                <a:lnTo>
                  <a:pt x="1014" y="350"/>
                </a:lnTo>
                <a:lnTo>
                  <a:pt x="27" y="238"/>
                </a:lnTo>
                <a:lnTo>
                  <a:pt x="27" y="238"/>
                </a:lnTo>
                <a:cubicBezTo>
                  <a:pt x="0" y="925"/>
                  <a:pt x="385" y="1489"/>
                  <a:pt x="765" y="1843"/>
                </a:cubicBezTo>
                <a:cubicBezTo>
                  <a:pt x="881" y="1877"/>
                  <a:pt x="986" y="1890"/>
                  <a:pt x="1079" y="1890"/>
                </a:cubicBezTo>
                <a:cubicBezTo>
                  <a:pt x="1374" y="1890"/>
                  <a:pt x="1540" y="1758"/>
                  <a:pt x="1540" y="1758"/>
                </a:cubicBezTo>
                <a:cubicBezTo>
                  <a:pt x="1540" y="1758"/>
                  <a:pt x="1799" y="1456"/>
                  <a:pt x="1860" y="959"/>
                </a:cubicBezTo>
                <a:cubicBezTo>
                  <a:pt x="1921" y="493"/>
                  <a:pt x="1741" y="0"/>
                  <a:pt x="17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flipH="1">
            <a:off x="5763845" y="1785228"/>
            <a:ext cx="112126" cy="417642"/>
          </a:xfrm>
          <a:custGeom>
            <a:avLst/>
            <a:gdLst/>
            <a:ahLst/>
            <a:cxnLst/>
            <a:rect l="l" t="t" r="r" b="b"/>
            <a:pathLst>
              <a:path w="2507" h="9338" extrusionOk="0">
                <a:moveTo>
                  <a:pt x="1245" y="1"/>
                </a:moveTo>
                <a:lnTo>
                  <a:pt x="470" y="86"/>
                </a:lnTo>
                <a:cubicBezTo>
                  <a:pt x="470" y="86"/>
                  <a:pt x="1" y="6740"/>
                  <a:pt x="14" y="7209"/>
                </a:cubicBezTo>
                <a:cubicBezTo>
                  <a:pt x="28" y="7679"/>
                  <a:pt x="889" y="9337"/>
                  <a:pt x="1337" y="9337"/>
                </a:cubicBezTo>
                <a:cubicBezTo>
                  <a:pt x="1339" y="9337"/>
                  <a:pt x="1341" y="9337"/>
                  <a:pt x="1344" y="9337"/>
                </a:cubicBezTo>
                <a:cubicBezTo>
                  <a:pt x="1789" y="9323"/>
                  <a:pt x="2506" y="7477"/>
                  <a:pt x="2459" y="6957"/>
                </a:cubicBezTo>
                <a:cubicBezTo>
                  <a:pt x="2412" y="6437"/>
                  <a:pt x="1245" y="1"/>
                  <a:pt x="12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flipH="1">
            <a:off x="5820288" y="1785228"/>
            <a:ext cx="45" cy="224"/>
          </a:xfrm>
          <a:custGeom>
            <a:avLst/>
            <a:gdLst/>
            <a:ahLst/>
            <a:cxnLst/>
            <a:rect l="l" t="t" r="r" b="b"/>
            <a:pathLst>
              <a:path w="1" h="5" extrusionOk="0">
                <a:moveTo>
                  <a:pt x="1" y="1"/>
                </a:moveTo>
                <a:lnTo>
                  <a:pt x="1" y="1"/>
                </a:lnTo>
                <a:lnTo>
                  <a:pt x="1" y="5"/>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flipH="1">
            <a:off x="5819483" y="1785989"/>
            <a:ext cx="626" cy="3846"/>
          </a:xfrm>
          <a:custGeom>
            <a:avLst/>
            <a:gdLst/>
            <a:ahLst/>
            <a:cxnLst/>
            <a:rect l="l" t="t" r="r" b="b"/>
            <a:pathLst>
              <a:path w="14" h="86" extrusionOk="0">
                <a:moveTo>
                  <a:pt x="0" y="1"/>
                </a:moveTo>
                <a:lnTo>
                  <a:pt x="8" y="54"/>
                </a:lnTo>
                <a:lnTo>
                  <a:pt x="8" y="54"/>
                </a:lnTo>
                <a:cubicBezTo>
                  <a:pt x="5" y="30"/>
                  <a:pt x="2" y="13"/>
                  <a:pt x="0" y="1"/>
                </a:cubicBezTo>
                <a:close/>
                <a:moveTo>
                  <a:pt x="8" y="54"/>
                </a:moveTo>
                <a:cubicBezTo>
                  <a:pt x="10" y="64"/>
                  <a:pt x="11" y="74"/>
                  <a:pt x="13" y="86"/>
                </a:cubicBezTo>
                <a:lnTo>
                  <a:pt x="8" y="54"/>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flipH="1">
            <a:off x="5819483" y="1785228"/>
            <a:ext cx="35959" cy="13283"/>
          </a:xfrm>
          <a:custGeom>
            <a:avLst/>
            <a:gdLst/>
            <a:ahLst/>
            <a:cxnLst/>
            <a:rect l="l" t="t" r="r" b="b"/>
            <a:pathLst>
              <a:path w="804" h="297" extrusionOk="0">
                <a:moveTo>
                  <a:pt x="786" y="1"/>
                </a:moveTo>
                <a:cubicBezTo>
                  <a:pt x="630" y="117"/>
                  <a:pt x="470" y="151"/>
                  <a:pt x="334" y="151"/>
                </a:cubicBezTo>
                <a:cubicBezTo>
                  <a:pt x="147" y="151"/>
                  <a:pt x="11" y="86"/>
                  <a:pt x="11" y="86"/>
                </a:cubicBezTo>
                <a:lnTo>
                  <a:pt x="1" y="263"/>
                </a:lnTo>
                <a:cubicBezTo>
                  <a:pt x="89" y="286"/>
                  <a:pt x="174" y="297"/>
                  <a:pt x="252" y="297"/>
                </a:cubicBezTo>
                <a:cubicBezTo>
                  <a:pt x="589" y="297"/>
                  <a:pt x="803" y="103"/>
                  <a:pt x="803" y="103"/>
                </a:cubicBezTo>
                <a:cubicBezTo>
                  <a:pt x="797" y="62"/>
                  <a:pt x="793" y="35"/>
                  <a:pt x="790" y="18"/>
                </a:cubicBezTo>
                <a:lnTo>
                  <a:pt x="790" y="15"/>
                </a:lnTo>
                <a:lnTo>
                  <a:pt x="790" y="11"/>
                </a:lnTo>
                <a:lnTo>
                  <a:pt x="790" y="8"/>
                </a:lnTo>
                <a:lnTo>
                  <a:pt x="786" y="8"/>
                </a:lnTo>
                <a:lnTo>
                  <a:pt x="786" y="5"/>
                </a:lnTo>
                <a:lnTo>
                  <a:pt x="786"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flipH="1">
            <a:off x="5843813" y="1577077"/>
            <a:ext cx="189500" cy="195269"/>
          </a:xfrm>
          <a:custGeom>
            <a:avLst/>
            <a:gdLst/>
            <a:ahLst/>
            <a:cxnLst/>
            <a:rect l="l" t="t" r="r" b="b"/>
            <a:pathLst>
              <a:path w="4237" h="4366" extrusionOk="0">
                <a:moveTo>
                  <a:pt x="935" y="1"/>
                </a:moveTo>
                <a:cubicBezTo>
                  <a:pt x="935" y="1"/>
                  <a:pt x="170" y="293"/>
                  <a:pt x="0" y="1640"/>
                </a:cubicBezTo>
                <a:cubicBezTo>
                  <a:pt x="466" y="2727"/>
                  <a:pt x="1316" y="3655"/>
                  <a:pt x="2560" y="4366"/>
                </a:cubicBezTo>
                <a:lnTo>
                  <a:pt x="3250" y="3135"/>
                </a:lnTo>
                <a:lnTo>
                  <a:pt x="4237" y="3247"/>
                </a:lnTo>
                <a:lnTo>
                  <a:pt x="4237" y="3247"/>
                </a:lnTo>
                <a:lnTo>
                  <a:pt x="948" y="746"/>
                </a:lnTo>
                <a:lnTo>
                  <a:pt x="9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flipH="1">
            <a:off x="5772656" y="1592462"/>
            <a:ext cx="71202" cy="146161"/>
          </a:xfrm>
          <a:custGeom>
            <a:avLst/>
            <a:gdLst/>
            <a:ahLst/>
            <a:cxnLst/>
            <a:rect l="l" t="t" r="r" b="b"/>
            <a:pathLst>
              <a:path w="1592" h="3268" extrusionOk="0">
                <a:moveTo>
                  <a:pt x="201" y="0"/>
                </a:moveTo>
                <a:lnTo>
                  <a:pt x="205" y="956"/>
                </a:lnTo>
                <a:cubicBezTo>
                  <a:pt x="205" y="956"/>
                  <a:pt x="68" y="2214"/>
                  <a:pt x="1" y="2903"/>
                </a:cubicBezTo>
                <a:lnTo>
                  <a:pt x="728" y="2553"/>
                </a:lnTo>
                <a:lnTo>
                  <a:pt x="1517" y="3267"/>
                </a:lnTo>
                <a:cubicBezTo>
                  <a:pt x="1517" y="3267"/>
                  <a:pt x="1592" y="1194"/>
                  <a:pt x="1261" y="650"/>
                </a:cubicBezTo>
                <a:cubicBezTo>
                  <a:pt x="932" y="105"/>
                  <a:pt x="2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48;p26">
            <a:extLst>
              <a:ext uri="{FF2B5EF4-FFF2-40B4-BE49-F238E27FC236}">
                <a16:creationId xmlns:a16="http://schemas.microsoft.com/office/drawing/2014/main" id="{6FC404A9-A222-4FFE-8062-F2AEF2355B2C}"/>
              </a:ext>
            </a:extLst>
          </p:cNvPr>
          <p:cNvSpPr txBox="1">
            <a:spLocks/>
          </p:cNvSpPr>
          <p:nvPr/>
        </p:nvSpPr>
        <p:spPr>
          <a:xfrm>
            <a:off x="1290619" y="189448"/>
            <a:ext cx="3725978" cy="89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4800" dirty="0">
                <a:solidFill>
                  <a:schemeClr val="accent6">
                    <a:lumMod val="75000"/>
                  </a:schemeClr>
                </a:solidFill>
                <a:latin typeface="Staatliches"/>
              </a:rPr>
              <a:t>Base de datos</a:t>
            </a:r>
          </a:p>
        </p:txBody>
      </p:sp>
      <p:sp>
        <p:nvSpPr>
          <p:cNvPr id="4" name="Rectángulo 3">
            <a:extLst>
              <a:ext uri="{FF2B5EF4-FFF2-40B4-BE49-F238E27FC236}">
                <a16:creationId xmlns:a16="http://schemas.microsoft.com/office/drawing/2014/main" id="{9C39D9C8-70DA-46FC-9296-85E6D9A33754}"/>
              </a:ext>
            </a:extLst>
          </p:cNvPr>
          <p:cNvSpPr/>
          <p:nvPr/>
        </p:nvSpPr>
        <p:spPr>
          <a:xfrm>
            <a:off x="585375" y="3508770"/>
            <a:ext cx="4572000" cy="1231106"/>
          </a:xfrm>
          <a:prstGeom prst="rect">
            <a:avLst/>
          </a:prstGeom>
        </p:spPr>
        <p:txBody>
          <a:bodyPr>
            <a:spAutoFit/>
          </a:bodyPr>
          <a:lstStyle/>
          <a:p>
            <a:r>
              <a:rPr lang="es-ES" sz="1200" dirty="0">
                <a:solidFill>
                  <a:schemeClr val="accent3"/>
                </a:solidFill>
                <a:latin typeface="Dosis ExtraLight"/>
              </a:rPr>
              <a:t>Que se esperan de un DBMS:</a:t>
            </a:r>
          </a:p>
          <a:p>
            <a:endParaRPr lang="es-ES" sz="1200" dirty="0">
              <a:solidFill>
                <a:schemeClr val="accent3"/>
              </a:solidFill>
              <a:latin typeface="Dosis ExtraLight"/>
            </a:endParaRPr>
          </a:p>
          <a:p>
            <a:pPr marL="171450" indent="-171450">
              <a:buFont typeface="Arial" panose="020B0604020202020204" pitchFamily="34" charset="0"/>
              <a:buChar char="•"/>
            </a:pPr>
            <a:r>
              <a:rPr lang="es-ES" sz="1200" dirty="0">
                <a:solidFill>
                  <a:schemeClr val="accent3"/>
                </a:solidFill>
                <a:latin typeface="Dosis ExtraLight"/>
              </a:rPr>
              <a:t>Que los usuarios puedan crear nuevas bases de datos</a:t>
            </a:r>
          </a:p>
          <a:p>
            <a:pPr marL="171450" indent="-171450">
              <a:buFont typeface="Arial" panose="020B0604020202020204" pitchFamily="34" charset="0"/>
              <a:buChar char="•"/>
            </a:pPr>
            <a:r>
              <a:rPr lang="es-ES" sz="1200" dirty="0">
                <a:solidFill>
                  <a:schemeClr val="accent3"/>
                </a:solidFill>
                <a:latin typeface="Dosis ExtraLight"/>
              </a:rPr>
              <a:t>Que soporten almacenamiento</a:t>
            </a:r>
          </a:p>
          <a:p>
            <a:pPr marL="171450" indent="-171450">
              <a:buFont typeface="Arial" panose="020B0604020202020204" pitchFamily="34" charset="0"/>
              <a:buChar char="•"/>
            </a:pPr>
            <a:r>
              <a:rPr lang="es-ES" sz="1200" dirty="0">
                <a:solidFill>
                  <a:schemeClr val="accent3"/>
                </a:solidFill>
                <a:latin typeface="Dosis ExtraLight"/>
              </a:rPr>
              <a:t>Que controle acceso</a:t>
            </a:r>
            <a:br>
              <a:rPr lang="es-ES" dirty="0">
                <a:latin typeface="Arial" panose="020B0604020202020204" pitchFamily="34" charset="0"/>
              </a:rPr>
            </a:b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9" name="Google Shape;569;p28"/>
          <p:cNvSpPr/>
          <p:nvPr/>
        </p:nvSpPr>
        <p:spPr>
          <a:xfrm>
            <a:off x="3036463" y="2376355"/>
            <a:ext cx="49574" cy="86883"/>
          </a:xfrm>
          <a:custGeom>
            <a:avLst/>
            <a:gdLst/>
            <a:ahLst/>
            <a:cxnLst/>
            <a:rect l="l" t="t" r="r" b="b"/>
            <a:pathLst>
              <a:path w="1160" h="2033" extrusionOk="0">
                <a:moveTo>
                  <a:pt x="782" y="0"/>
                </a:moveTo>
                <a:cubicBezTo>
                  <a:pt x="720" y="0"/>
                  <a:pt x="652" y="19"/>
                  <a:pt x="582" y="60"/>
                </a:cubicBezTo>
                <a:cubicBezTo>
                  <a:pt x="262" y="247"/>
                  <a:pt x="0" y="794"/>
                  <a:pt x="0" y="1284"/>
                </a:cubicBezTo>
                <a:lnTo>
                  <a:pt x="0" y="2032"/>
                </a:lnTo>
                <a:lnTo>
                  <a:pt x="211" y="1910"/>
                </a:lnTo>
                <a:lnTo>
                  <a:pt x="211" y="1165"/>
                </a:lnTo>
                <a:cubicBezTo>
                  <a:pt x="211" y="852"/>
                  <a:pt x="378" y="502"/>
                  <a:pt x="582" y="383"/>
                </a:cubicBezTo>
                <a:cubicBezTo>
                  <a:pt x="626" y="358"/>
                  <a:pt x="669" y="345"/>
                  <a:pt x="708" y="345"/>
                </a:cubicBezTo>
                <a:cubicBezTo>
                  <a:pt x="848" y="345"/>
                  <a:pt x="949" y="496"/>
                  <a:pt x="949" y="741"/>
                </a:cubicBezTo>
                <a:lnTo>
                  <a:pt x="949" y="1485"/>
                </a:lnTo>
                <a:lnTo>
                  <a:pt x="1160" y="1366"/>
                </a:lnTo>
                <a:lnTo>
                  <a:pt x="1160" y="618"/>
                </a:lnTo>
                <a:cubicBezTo>
                  <a:pt x="1160" y="237"/>
                  <a:pt x="1001" y="0"/>
                  <a:pt x="78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2287607" y="3041450"/>
            <a:ext cx="3804" cy="13120"/>
          </a:xfrm>
          <a:custGeom>
            <a:avLst/>
            <a:gdLst/>
            <a:ahLst/>
            <a:cxnLst/>
            <a:rect l="l" t="t" r="r" b="b"/>
            <a:pathLst>
              <a:path w="89" h="307" extrusionOk="0">
                <a:moveTo>
                  <a:pt x="1" y="0"/>
                </a:moveTo>
                <a:lnTo>
                  <a:pt x="89" y="306"/>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txBox="1">
            <a:spLocks noGrp="1"/>
          </p:cNvSpPr>
          <p:nvPr>
            <p:ph type="title"/>
          </p:nvPr>
        </p:nvSpPr>
        <p:spPr>
          <a:xfrm flipH="1">
            <a:off x="4194065" y="530939"/>
            <a:ext cx="3966600" cy="896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ES" sz="2800" dirty="0"/>
              <a:t>BASES DE DATOS NO RELACIONALES</a:t>
            </a:r>
          </a:p>
        </p:txBody>
      </p:sp>
      <p:sp>
        <p:nvSpPr>
          <p:cNvPr id="601" name="Google Shape;601;p28"/>
          <p:cNvSpPr txBox="1">
            <a:spLocks noGrp="1"/>
          </p:cNvSpPr>
          <p:nvPr>
            <p:ph type="subTitle" idx="1"/>
          </p:nvPr>
        </p:nvSpPr>
        <p:spPr>
          <a:xfrm>
            <a:off x="1184676" y="1707918"/>
            <a:ext cx="5977404" cy="2587213"/>
          </a:xfrm>
          <a:prstGeom prst="rect">
            <a:avLst/>
          </a:prstGeom>
        </p:spPr>
        <p:txBody>
          <a:bodyPr spcFirstLastPara="1" wrap="square" lIns="91425" tIns="91425" rIns="91425" bIns="91425" anchor="t" anchorCtr="0">
            <a:noAutofit/>
          </a:bodyPr>
          <a:lstStyle/>
          <a:p>
            <a:pPr marL="0" lvl="0" indent="0"/>
            <a:r>
              <a:rPr lang="es-ES" dirty="0"/>
              <a:t>Se refiere a ‘No solo SQL’ o simplemente 'No SQL’. Describe tecnologías para el almacenamiento de datos que permiten la persistencia de datos con un alto rendimiento necesario para las aplicaciones de la escala de Internet de la actualidad.</a:t>
            </a:r>
          </a:p>
          <a:p>
            <a:pPr marL="0" lvl="0" indent="0"/>
            <a:r>
              <a:rPr lang="es-ES" dirty="0"/>
              <a:t>Una base no relacional responde  a las necesidades de desarrollo de las aplicaciones  modernas.</a:t>
            </a:r>
          </a:p>
          <a:p>
            <a:pPr marL="171450" lvl="0" indent="-171450">
              <a:buFont typeface="Arial" panose="020B0604020202020204" pitchFamily="34" charset="0"/>
              <a:buChar char="•"/>
            </a:pPr>
            <a:r>
              <a:rPr lang="es-ES" dirty="0"/>
              <a:t>Generan enorme volúmenes  de datos nuevos y de contante evolución.</a:t>
            </a:r>
          </a:p>
          <a:p>
            <a:pPr marL="171450" lvl="0" indent="-171450">
              <a:buFont typeface="Arial" panose="020B0604020202020204" pitchFamily="34" charset="0"/>
              <a:buChar char="•"/>
            </a:pPr>
            <a:r>
              <a:rPr lang="es-ES" dirty="0"/>
              <a:t>El trabajo se realiza en equipos pequeños que realizan </a:t>
            </a:r>
            <a:r>
              <a:rPr lang="es-ES" dirty="0" err="1"/>
              <a:t>Sprints</a:t>
            </a:r>
            <a:r>
              <a:rPr lang="es-ES" dirty="0"/>
              <a:t> de desarrollo agiles con iteraciones rápidas.</a:t>
            </a:r>
          </a:p>
          <a:p>
            <a:pPr marL="171450" indent="-171450">
              <a:buFont typeface="Arial" panose="020B0604020202020204" pitchFamily="34" charset="0"/>
              <a:buChar char="•"/>
            </a:pPr>
            <a:r>
              <a:rPr lang="es-ES" dirty="0"/>
              <a:t>Las aplicaciones sirven como servicios, que no solo deben funcionar sin interrupción, sino que además tienen que ser accesibles desde muchos dispositivos distintos y deben poder escalarse.</a:t>
            </a:r>
          </a:p>
          <a:p>
            <a:pPr marL="171450" indent="-171450">
              <a:buFont typeface="Arial" panose="020B0604020202020204" pitchFamily="34" charset="0"/>
              <a:buChar char="•"/>
            </a:pPr>
            <a:r>
              <a:rPr lang="es-ES" dirty="0"/>
              <a:t>Las organizaciones ahora están recurriendo a arquitecturas de escalamiento horizontal </a:t>
            </a:r>
          </a:p>
          <a:p>
            <a:pPr marL="0" indent="0"/>
            <a:r>
              <a:rPr lang="es-ES" dirty="0"/>
              <a:t>que utilizan tecnologías de software abierto, servidores básicos y computación en la nube.</a:t>
            </a:r>
          </a:p>
          <a:p>
            <a:pPr marL="171450" indent="-171450">
              <a:buFont typeface="Arial" panose="020B0604020202020204" pitchFamily="34" charset="0"/>
              <a:buChar char="•"/>
            </a:pPr>
            <a:endParaRPr lang="es-ES" dirty="0"/>
          </a:p>
          <a:p>
            <a:pPr marL="171450" lvl="0" indent="-171450">
              <a:buFont typeface="Arial" panose="020B0604020202020204" pitchFamily="34" charset="0"/>
              <a:buChar char="•"/>
            </a:pPr>
            <a:endParaRPr lang="es-ES" dirty="0"/>
          </a:p>
          <a:p>
            <a:pPr marL="171450" lvl="0" indent="-171450">
              <a:buFont typeface="Arial" panose="020B0604020202020204" pitchFamily="34" charset="0"/>
              <a:buChar char="•"/>
            </a:pPr>
            <a:endParaRPr dirty="0"/>
          </a:p>
        </p:txBody>
      </p:sp>
      <p:sp>
        <p:nvSpPr>
          <p:cNvPr id="603" name="Google Shape;603;p28"/>
          <p:cNvSpPr/>
          <p:nvPr/>
        </p:nvSpPr>
        <p:spPr>
          <a:xfrm rot="-1288312">
            <a:off x="38014" y="4641769"/>
            <a:ext cx="1133572"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28"/>
          <p:cNvGrpSpPr/>
          <p:nvPr/>
        </p:nvGrpSpPr>
        <p:grpSpPr>
          <a:xfrm>
            <a:off x="162375" y="3062356"/>
            <a:ext cx="693828" cy="1814677"/>
            <a:chOff x="-759338" y="1851714"/>
            <a:chExt cx="821778" cy="2149327"/>
          </a:xfrm>
        </p:grpSpPr>
        <p:sp>
          <p:nvSpPr>
            <p:cNvPr id="682" name="Google Shape;682;p28"/>
            <p:cNvSpPr/>
            <p:nvPr/>
          </p:nvSpPr>
          <p:spPr>
            <a:xfrm>
              <a:off x="58795" y="2970770"/>
              <a:ext cx="253" cy="709"/>
            </a:xfrm>
            <a:custGeom>
              <a:avLst/>
              <a:gdLst/>
              <a:ahLst/>
              <a:cxnLst/>
              <a:rect l="l" t="t" r="r" b="b"/>
              <a:pathLst>
                <a:path w="5" h="14" extrusionOk="0">
                  <a:moveTo>
                    <a:pt x="0" y="13"/>
                  </a:moveTo>
                  <a:cubicBezTo>
                    <a:pt x="0" y="7"/>
                    <a:pt x="4" y="3"/>
                    <a:pt x="4" y="0"/>
                  </a:cubicBezTo>
                  <a:cubicBezTo>
                    <a:pt x="4" y="3"/>
                    <a:pt x="0" y="7"/>
                    <a:pt x="0" y="1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56366" y="2971428"/>
              <a:ext cx="2480" cy="7086"/>
            </a:xfrm>
            <a:custGeom>
              <a:avLst/>
              <a:gdLst/>
              <a:ahLst/>
              <a:cxnLst/>
              <a:rect l="l" t="t" r="r" b="b"/>
              <a:pathLst>
                <a:path w="49" h="140" extrusionOk="0">
                  <a:moveTo>
                    <a:pt x="48" y="0"/>
                  </a:moveTo>
                  <a:cubicBezTo>
                    <a:pt x="42" y="14"/>
                    <a:pt x="36" y="29"/>
                    <a:pt x="30" y="44"/>
                  </a:cubicBezTo>
                  <a:lnTo>
                    <a:pt x="30" y="44"/>
                  </a:lnTo>
                  <a:cubicBezTo>
                    <a:pt x="36" y="30"/>
                    <a:pt x="42" y="15"/>
                    <a:pt x="48" y="0"/>
                  </a:cubicBezTo>
                  <a:close/>
                  <a:moveTo>
                    <a:pt x="30" y="44"/>
                  </a:moveTo>
                  <a:cubicBezTo>
                    <a:pt x="18" y="76"/>
                    <a:pt x="8" y="107"/>
                    <a:pt x="1" y="140"/>
                  </a:cubicBezTo>
                  <a:cubicBezTo>
                    <a:pt x="10" y="108"/>
                    <a:pt x="19" y="75"/>
                    <a:pt x="30" y="4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58795" y="2970770"/>
              <a:ext cx="253" cy="709"/>
            </a:xfrm>
            <a:custGeom>
              <a:avLst/>
              <a:gdLst/>
              <a:ahLst/>
              <a:cxnLst/>
              <a:rect l="l" t="t" r="r" b="b"/>
              <a:pathLst>
                <a:path w="5" h="14" extrusionOk="0">
                  <a:moveTo>
                    <a:pt x="0" y="7"/>
                  </a:moveTo>
                  <a:lnTo>
                    <a:pt x="0" y="13"/>
                  </a:lnTo>
                  <a:lnTo>
                    <a:pt x="0" y="7"/>
                  </a:lnTo>
                  <a:close/>
                  <a:moveTo>
                    <a:pt x="4" y="0"/>
                  </a:moveTo>
                  <a:cubicBezTo>
                    <a:pt x="4" y="0"/>
                    <a:pt x="4" y="3"/>
                    <a:pt x="0" y="7"/>
                  </a:cubicBezTo>
                  <a:cubicBezTo>
                    <a:pt x="4" y="3"/>
                    <a:pt x="4" y="0"/>
                    <a:pt x="4"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56366" y="2975224"/>
              <a:ext cx="1114" cy="3290"/>
            </a:xfrm>
            <a:custGeom>
              <a:avLst/>
              <a:gdLst/>
              <a:ahLst/>
              <a:cxnLst/>
              <a:rect l="l" t="t" r="r" b="b"/>
              <a:pathLst>
                <a:path w="22" h="65" extrusionOk="0">
                  <a:moveTo>
                    <a:pt x="21" y="0"/>
                  </a:moveTo>
                  <a:cubicBezTo>
                    <a:pt x="15" y="14"/>
                    <a:pt x="11" y="27"/>
                    <a:pt x="7" y="41"/>
                  </a:cubicBezTo>
                  <a:cubicBezTo>
                    <a:pt x="5" y="45"/>
                    <a:pt x="4" y="51"/>
                    <a:pt x="3" y="57"/>
                  </a:cubicBezTo>
                  <a:lnTo>
                    <a:pt x="3" y="57"/>
                  </a:lnTo>
                  <a:cubicBezTo>
                    <a:pt x="9" y="39"/>
                    <a:pt x="16" y="18"/>
                    <a:pt x="21" y="0"/>
                  </a:cubicBezTo>
                  <a:close/>
                  <a:moveTo>
                    <a:pt x="3" y="57"/>
                  </a:moveTo>
                  <a:cubicBezTo>
                    <a:pt x="2" y="60"/>
                    <a:pt x="2" y="62"/>
                    <a:pt x="1" y="65"/>
                  </a:cubicBezTo>
                  <a:cubicBezTo>
                    <a:pt x="2" y="62"/>
                    <a:pt x="3" y="60"/>
                    <a:pt x="3" y="57"/>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60162" y="2963835"/>
              <a:ext cx="2278" cy="4353"/>
            </a:xfrm>
            <a:custGeom>
              <a:avLst/>
              <a:gdLst/>
              <a:ahLst/>
              <a:cxnLst/>
              <a:rect l="l" t="t" r="r" b="b"/>
              <a:pathLst>
                <a:path w="45" h="86" extrusionOk="0">
                  <a:moveTo>
                    <a:pt x="45" y="1"/>
                  </a:moveTo>
                  <a:lnTo>
                    <a:pt x="42" y="4"/>
                  </a:lnTo>
                  <a:cubicBezTo>
                    <a:pt x="39" y="8"/>
                    <a:pt x="37" y="13"/>
                    <a:pt x="35" y="17"/>
                  </a:cubicBezTo>
                  <a:lnTo>
                    <a:pt x="35" y="17"/>
                  </a:lnTo>
                  <a:cubicBezTo>
                    <a:pt x="38" y="12"/>
                    <a:pt x="42" y="6"/>
                    <a:pt x="45" y="1"/>
                  </a:cubicBezTo>
                  <a:close/>
                  <a:moveTo>
                    <a:pt x="35" y="17"/>
                  </a:moveTo>
                  <a:cubicBezTo>
                    <a:pt x="22" y="39"/>
                    <a:pt x="11" y="62"/>
                    <a:pt x="1" y="86"/>
                  </a:cubicBezTo>
                  <a:cubicBezTo>
                    <a:pt x="12" y="63"/>
                    <a:pt x="23" y="40"/>
                    <a:pt x="35" y="17"/>
                  </a:cubicBezTo>
                  <a:close/>
                </a:path>
              </a:pathLst>
            </a:custGeom>
            <a:solidFill>
              <a:srgbClr val="70D3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491722" y="3168584"/>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5" y="1514"/>
                    <a:pt x="0" y="1671"/>
                    <a:pt x="62" y="1715"/>
                  </a:cubicBezTo>
                  <a:lnTo>
                    <a:pt x="446" y="1994"/>
                  </a:lnTo>
                  <a:cubicBezTo>
                    <a:pt x="470" y="2011"/>
                    <a:pt x="480" y="2052"/>
                    <a:pt x="477" y="2099"/>
                  </a:cubicBezTo>
                  <a:lnTo>
                    <a:pt x="385" y="2854"/>
                  </a:lnTo>
                  <a:cubicBezTo>
                    <a:pt x="376" y="2928"/>
                    <a:pt x="405" y="2969"/>
                    <a:pt x="446" y="2969"/>
                  </a:cubicBezTo>
                  <a:cubicBezTo>
                    <a:pt x="473" y="2969"/>
                    <a:pt x="504" y="2951"/>
                    <a:pt x="534" y="2912"/>
                  </a:cubicBezTo>
                  <a:lnTo>
                    <a:pt x="1011" y="2306"/>
                  </a:lnTo>
                  <a:cubicBezTo>
                    <a:pt x="1035" y="2272"/>
                    <a:pt x="1069" y="2252"/>
                    <a:pt x="1097" y="2252"/>
                  </a:cubicBezTo>
                  <a:cubicBezTo>
                    <a:pt x="1100" y="2252"/>
                    <a:pt x="1103" y="2252"/>
                    <a:pt x="1105" y="2252"/>
                  </a:cubicBezTo>
                  <a:lnTo>
                    <a:pt x="1578" y="2310"/>
                  </a:lnTo>
                  <a:cubicBezTo>
                    <a:pt x="1581" y="2310"/>
                    <a:pt x="1584" y="2310"/>
                    <a:pt x="1587" y="2310"/>
                  </a:cubicBezTo>
                  <a:cubicBezTo>
                    <a:pt x="1659" y="2310"/>
                    <a:pt x="1741" y="2180"/>
                    <a:pt x="1728" y="2079"/>
                  </a:cubicBezTo>
                  <a:lnTo>
                    <a:pt x="1640" y="1426"/>
                  </a:lnTo>
                  <a:cubicBezTo>
                    <a:pt x="1632" y="1385"/>
                    <a:pt x="1643" y="1335"/>
                    <a:pt x="1667" y="1290"/>
                  </a:cubicBezTo>
                  <a:lnTo>
                    <a:pt x="2051" y="569"/>
                  </a:lnTo>
                  <a:cubicBezTo>
                    <a:pt x="2105" y="466"/>
                    <a:pt x="2084" y="360"/>
                    <a:pt x="2018" y="360"/>
                  </a:cubicBezTo>
                  <a:cubicBezTo>
                    <a:pt x="2011" y="360"/>
                    <a:pt x="2002" y="362"/>
                    <a:pt x="1993" y="365"/>
                  </a:cubicBezTo>
                  <a:lnTo>
                    <a:pt x="1463" y="569"/>
                  </a:lnTo>
                  <a:cubicBezTo>
                    <a:pt x="1453" y="573"/>
                    <a:pt x="1444" y="575"/>
                    <a:pt x="1435" y="575"/>
                  </a:cubicBezTo>
                  <a:cubicBezTo>
                    <a:pt x="1414" y="575"/>
                    <a:pt x="1397" y="563"/>
                    <a:pt x="1387" y="539"/>
                  </a:cubicBezTo>
                  <a:lnTo>
                    <a:pt x="1150" y="36"/>
                  </a:lnTo>
                  <a:cubicBezTo>
                    <a:pt x="1139" y="11"/>
                    <a:pt x="1120" y="1"/>
                    <a:pt x="109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309853" y="2184525"/>
              <a:ext cx="249595" cy="502834"/>
            </a:xfrm>
            <a:custGeom>
              <a:avLst/>
              <a:gdLst/>
              <a:ahLst/>
              <a:cxnLst/>
              <a:rect l="l" t="t" r="r" b="b"/>
              <a:pathLst>
                <a:path w="4931" h="9934" extrusionOk="0">
                  <a:moveTo>
                    <a:pt x="706" y="0"/>
                  </a:moveTo>
                  <a:cubicBezTo>
                    <a:pt x="488" y="0"/>
                    <a:pt x="255" y="36"/>
                    <a:pt x="1" y="67"/>
                  </a:cubicBezTo>
                  <a:lnTo>
                    <a:pt x="531" y="2784"/>
                  </a:lnTo>
                  <a:lnTo>
                    <a:pt x="2915" y="4562"/>
                  </a:lnTo>
                  <a:lnTo>
                    <a:pt x="1443" y="8349"/>
                  </a:lnTo>
                  <a:lnTo>
                    <a:pt x="2045" y="9933"/>
                  </a:lnTo>
                  <a:cubicBezTo>
                    <a:pt x="2045" y="9933"/>
                    <a:pt x="4931" y="4354"/>
                    <a:pt x="4724" y="3963"/>
                  </a:cubicBezTo>
                  <a:cubicBezTo>
                    <a:pt x="4513" y="3572"/>
                    <a:pt x="2395" y="1417"/>
                    <a:pt x="1833" y="635"/>
                  </a:cubicBezTo>
                  <a:cubicBezTo>
                    <a:pt x="1471" y="124"/>
                    <a:pt x="1113" y="0"/>
                    <a:pt x="706"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309853" y="2180678"/>
              <a:ext cx="243723" cy="446953"/>
            </a:xfrm>
            <a:custGeom>
              <a:avLst/>
              <a:gdLst/>
              <a:ahLst/>
              <a:cxnLst/>
              <a:rect l="l" t="t" r="r" b="b"/>
              <a:pathLst>
                <a:path w="4815" h="8830" extrusionOk="0">
                  <a:moveTo>
                    <a:pt x="755" y="1"/>
                  </a:moveTo>
                  <a:cubicBezTo>
                    <a:pt x="340" y="1"/>
                    <a:pt x="1" y="143"/>
                    <a:pt x="1" y="143"/>
                  </a:cubicBezTo>
                  <a:lnTo>
                    <a:pt x="531" y="2860"/>
                  </a:lnTo>
                  <a:lnTo>
                    <a:pt x="2820" y="4699"/>
                  </a:lnTo>
                  <a:lnTo>
                    <a:pt x="1918" y="7272"/>
                  </a:lnTo>
                  <a:lnTo>
                    <a:pt x="2677" y="8829"/>
                  </a:lnTo>
                  <a:cubicBezTo>
                    <a:pt x="2677" y="8829"/>
                    <a:pt x="3473" y="7293"/>
                    <a:pt x="3901" y="6364"/>
                  </a:cubicBezTo>
                  <a:cubicBezTo>
                    <a:pt x="4455" y="5157"/>
                    <a:pt x="4768" y="4478"/>
                    <a:pt x="4791" y="4169"/>
                  </a:cubicBezTo>
                  <a:cubicBezTo>
                    <a:pt x="4815" y="3863"/>
                    <a:pt x="4564" y="3668"/>
                    <a:pt x="4214" y="3169"/>
                  </a:cubicBezTo>
                  <a:cubicBezTo>
                    <a:pt x="3864" y="2672"/>
                    <a:pt x="1820" y="269"/>
                    <a:pt x="1229" y="72"/>
                  </a:cubicBezTo>
                  <a:cubicBezTo>
                    <a:pt x="1069" y="20"/>
                    <a:pt x="907" y="1"/>
                    <a:pt x="75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270220" y="3584256"/>
              <a:ext cx="78356" cy="146285"/>
            </a:xfrm>
            <a:custGeom>
              <a:avLst/>
              <a:gdLst/>
              <a:ahLst/>
              <a:cxnLst/>
              <a:rect l="l" t="t" r="r" b="b"/>
              <a:pathLst>
                <a:path w="1548" h="2890" extrusionOk="0">
                  <a:moveTo>
                    <a:pt x="1547" y="0"/>
                  </a:moveTo>
                  <a:lnTo>
                    <a:pt x="75" y="211"/>
                  </a:lnTo>
                  <a:lnTo>
                    <a:pt x="0" y="2890"/>
                  </a:lnTo>
                  <a:lnTo>
                    <a:pt x="1472" y="2682"/>
                  </a:lnTo>
                  <a:lnTo>
                    <a:pt x="1547"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48870" y="3731705"/>
              <a:ext cx="74560" cy="140666"/>
            </a:xfrm>
            <a:custGeom>
              <a:avLst/>
              <a:gdLst/>
              <a:ahLst/>
              <a:cxnLst/>
              <a:rect l="l" t="t" r="r" b="b"/>
              <a:pathLst>
                <a:path w="1473" h="2779" extrusionOk="0">
                  <a:moveTo>
                    <a:pt x="1473" y="1"/>
                  </a:moveTo>
                  <a:lnTo>
                    <a:pt x="1" y="259"/>
                  </a:lnTo>
                  <a:lnTo>
                    <a:pt x="1" y="2778"/>
                  </a:lnTo>
                  <a:lnTo>
                    <a:pt x="1473" y="2520"/>
                  </a:lnTo>
                  <a:lnTo>
                    <a:pt x="1473"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67598" y="3811732"/>
              <a:ext cx="218769" cy="189309"/>
            </a:xfrm>
            <a:custGeom>
              <a:avLst/>
              <a:gdLst/>
              <a:ahLst/>
              <a:cxnLst/>
              <a:rect l="l" t="t" r="r" b="b"/>
              <a:pathLst>
                <a:path w="4322" h="3740" extrusionOk="0">
                  <a:moveTo>
                    <a:pt x="1843" y="0"/>
                  </a:moveTo>
                  <a:lnTo>
                    <a:pt x="1843" y="211"/>
                  </a:lnTo>
                  <a:cubicBezTo>
                    <a:pt x="1843" y="374"/>
                    <a:pt x="1319" y="510"/>
                    <a:pt x="1105" y="541"/>
                  </a:cubicBezTo>
                  <a:cubicBezTo>
                    <a:pt x="1032" y="551"/>
                    <a:pt x="961" y="556"/>
                    <a:pt x="893" y="556"/>
                  </a:cubicBezTo>
                  <a:cubicBezTo>
                    <a:pt x="652" y="556"/>
                    <a:pt x="453" y="499"/>
                    <a:pt x="371" y="422"/>
                  </a:cubicBezTo>
                  <a:lnTo>
                    <a:pt x="371" y="262"/>
                  </a:lnTo>
                  <a:cubicBezTo>
                    <a:pt x="369" y="262"/>
                    <a:pt x="368" y="262"/>
                    <a:pt x="366" y="262"/>
                  </a:cubicBezTo>
                  <a:cubicBezTo>
                    <a:pt x="276" y="262"/>
                    <a:pt x="207" y="556"/>
                    <a:pt x="140" y="823"/>
                  </a:cubicBezTo>
                  <a:cubicBezTo>
                    <a:pt x="65" y="1119"/>
                    <a:pt x="0" y="1469"/>
                    <a:pt x="54" y="1612"/>
                  </a:cubicBezTo>
                  <a:cubicBezTo>
                    <a:pt x="150" y="1874"/>
                    <a:pt x="561" y="2071"/>
                    <a:pt x="738" y="2282"/>
                  </a:cubicBezTo>
                  <a:cubicBezTo>
                    <a:pt x="918" y="2489"/>
                    <a:pt x="1020" y="2958"/>
                    <a:pt x="1242" y="3247"/>
                  </a:cubicBezTo>
                  <a:cubicBezTo>
                    <a:pt x="1459" y="3540"/>
                    <a:pt x="2332" y="3740"/>
                    <a:pt x="2836" y="3740"/>
                  </a:cubicBezTo>
                  <a:cubicBezTo>
                    <a:pt x="3271" y="3740"/>
                    <a:pt x="4322" y="3285"/>
                    <a:pt x="4154" y="2822"/>
                  </a:cubicBezTo>
                  <a:cubicBezTo>
                    <a:pt x="3991" y="2377"/>
                    <a:pt x="3359" y="2000"/>
                    <a:pt x="2894" y="1659"/>
                  </a:cubicBezTo>
                  <a:cubicBezTo>
                    <a:pt x="2309" y="1228"/>
                    <a:pt x="1982" y="38"/>
                    <a:pt x="1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298110" y="3696729"/>
              <a:ext cx="284673" cy="125734"/>
            </a:xfrm>
            <a:custGeom>
              <a:avLst/>
              <a:gdLst/>
              <a:ahLst/>
              <a:cxnLst/>
              <a:rect l="l" t="t" r="r" b="b"/>
              <a:pathLst>
                <a:path w="5624" h="2484" extrusionOk="0">
                  <a:moveTo>
                    <a:pt x="2051" y="1"/>
                  </a:moveTo>
                  <a:cubicBezTo>
                    <a:pt x="2048" y="1"/>
                    <a:pt x="2044" y="1"/>
                    <a:pt x="2040" y="2"/>
                  </a:cubicBezTo>
                  <a:lnTo>
                    <a:pt x="2030" y="233"/>
                  </a:lnTo>
                  <a:cubicBezTo>
                    <a:pt x="1812" y="382"/>
                    <a:pt x="1432" y="462"/>
                    <a:pt x="1109" y="462"/>
                  </a:cubicBezTo>
                  <a:cubicBezTo>
                    <a:pt x="858" y="462"/>
                    <a:pt x="642" y="413"/>
                    <a:pt x="564" y="311"/>
                  </a:cubicBezTo>
                  <a:lnTo>
                    <a:pt x="568" y="178"/>
                  </a:lnTo>
                  <a:cubicBezTo>
                    <a:pt x="568" y="178"/>
                    <a:pt x="568" y="178"/>
                    <a:pt x="567" y="178"/>
                  </a:cubicBezTo>
                  <a:cubicBezTo>
                    <a:pt x="432" y="178"/>
                    <a:pt x="296" y="836"/>
                    <a:pt x="205" y="1266"/>
                  </a:cubicBezTo>
                  <a:cubicBezTo>
                    <a:pt x="120" y="1661"/>
                    <a:pt x="1" y="2126"/>
                    <a:pt x="299" y="2279"/>
                  </a:cubicBezTo>
                  <a:cubicBezTo>
                    <a:pt x="400" y="2330"/>
                    <a:pt x="553" y="2350"/>
                    <a:pt x="726" y="2350"/>
                  </a:cubicBezTo>
                  <a:cubicBezTo>
                    <a:pt x="1072" y="2350"/>
                    <a:pt x="1500" y="2272"/>
                    <a:pt x="1772" y="2208"/>
                  </a:cubicBezTo>
                  <a:cubicBezTo>
                    <a:pt x="1822" y="2196"/>
                    <a:pt x="1875" y="2191"/>
                    <a:pt x="1930" y="2191"/>
                  </a:cubicBezTo>
                  <a:cubicBezTo>
                    <a:pt x="2334" y="2191"/>
                    <a:pt x="2882" y="2459"/>
                    <a:pt x="3318" y="2480"/>
                  </a:cubicBezTo>
                  <a:cubicBezTo>
                    <a:pt x="3378" y="2482"/>
                    <a:pt x="3436" y="2484"/>
                    <a:pt x="3494" y="2484"/>
                  </a:cubicBezTo>
                  <a:cubicBezTo>
                    <a:pt x="4324" y="2484"/>
                    <a:pt x="5005" y="2221"/>
                    <a:pt x="5297" y="1973"/>
                  </a:cubicBezTo>
                  <a:cubicBezTo>
                    <a:pt x="5610" y="1712"/>
                    <a:pt x="5623" y="1341"/>
                    <a:pt x="5321" y="1259"/>
                  </a:cubicBezTo>
                  <a:cubicBezTo>
                    <a:pt x="4835" y="1127"/>
                    <a:pt x="3764" y="892"/>
                    <a:pt x="3213" y="712"/>
                  </a:cubicBezTo>
                  <a:cubicBezTo>
                    <a:pt x="2883" y="606"/>
                    <a:pt x="2550" y="427"/>
                    <a:pt x="2346" y="243"/>
                  </a:cubicBezTo>
                  <a:cubicBezTo>
                    <a:pt x="2184" y="97"/>
                    <a:pt x="2121"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575343" y="2632239"/>
              <a:ext cx="429540" cy="1140615"/>
            </a:xfrm>
            <a:custGeom>
              <a:avLst/>
              <a:gdLst/>
              <a:ahLst/>
              <a:cxnLst/>
              <a:rect l="l" t="t" r="r" b="b"/>
              <a:pathLst>
                <a:path w="8486" h="22534" extrusionOk="0">
                  <a:moveTo>
                    <a:pt x="7551" y="0"/>
                  </a:moveTo>
                  <a:lnTo>
                    <a:pt x="1153" y="986"/>
                  </a:lnTo>
                  <a:cubicBezTo>
                    <a:pt x="0" y="3560"/>
                    <a:pt x="1136" y="12290"/>
                    <a:pt x="1136" y="12290"/>
                  </a:cubicBezTo>
                  <a:cubicBezTo>
                    <a:pt x="1095" y="12689"/>
                    <a:pt x="632" y="13522"/>
                    <a:pt x="428" y="15265"/>
                  </a:cubicBezTo>
                  <a:cubicBezTo>
                    <a:pt x="184" y="17322"/>
                    <a:pt x="395" y="22466"/>
                    <a:pt x="395" y="22466"/>
                  </a:cubicBezTo>
                  <a:cubicBezTo>
                    <a:pt x="395" y="22466"/>
                    <a:pt x="647" y="22534"/>
                    <a:pt x="998" y="22534"/>
                  </a:cubicBezTo>
                  <a:cubicBezTo>
                    <a:pt x="1333" y="22534"/>
                    <a:pt x="1757" y="22472"/>
                    <a:pt x="2139" y="22232"/>
                  </a:cubicBezTo>
                  <a:cubicBezTo>
                    <a:pt x="2139" y="22232"/>
                    <a:pt x="3523" y="14300"/>
                    <a:pt x="3822" y="12243"/>
                  </a:cubicBezTo>
                  <a:cubicBezTo>
                    <a:pt x="4083" y="10451"/>
                    <a:pt x="4597" y="6514"/>
                    <a:pt x="4597" y="6514"/>
                  </a:cubicBezTo>
                  <a:lnTo>
                    <a:pt x="5674" y="11951"/>
                  </a:lnTo>
                  <a:cubicBezTo>
                    <a:pt x="5674" y="11951"/>
                    <a:pt x="5341" y="12984"/>
                    <a:pt x="5253" y="13746"/>
                  </a:cubicBezTo>
                  <a:cubicBezTo>
                    <a:pt x="5110" y="14950"/>
                    <a:pt x="5953" y="20301"/>
                    <a:pt x="5953" y="20301"/>
                  </a:cubicBezTo>
                  <a:cubicBezTo>
                    <a:pt x="5953" y="20301"/>
                    <a:pt x="6152" y="20363"/>
                    <a:pt x="6477" y="20363"/>
                  </a:cubicBezTo>
                  <a:cubicBezTo>
                    <a:pt x="6771" y="20363"/>
                    <a:pt x="7167" y="20312"/>
                    <a:pt x="7612" y="20117"/>
                  </a:cubicBezTo>
                  <a:cubicBezTo>
                    <a:pt x="7612" y="20117"/>
                    <a:pt x="8112" y="12733"/>
                    <a:pt x="8252" y="11288"/>
                  </a:cubicBezTo>
                  <a:cubicBezTo>
                    <a:pt x="8486" y="8860"/>
                    <a:pt x="7796" y="1520"/>
                    <a:pt x="7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544871" y="2187815"/>
              <a:ext cx="370723" cy="523436"/>
            </a:xfrm>
            <a:custGeom>
              <a:avLst/>
              <a:gdLst/>
              <a:ahLst/>
              <a:cxnLst/>
              <a:rect l="l" t="t" r="r" b="b"/>
              <a:pathLst>
                <a:path w="7324" h="10341" extrusionOk="0">
                  <a:moveTo>
                    <a:pt x="4643" y="1"/>
                  </a:moveTo>
                  <a:cubicBezTo>
                    <a:pt x="4588" y="1"/>
                    <a:pt x="4536" y="7"/>
                    <a:pt x="4488" y="19"/>
                  </a:cubicBezTo>
                  <a:lnTo>
                    <a:pt x="2087" y="495"/>
                  </a:lnTo>
                  <a:cubicBezTo>
                    <a:pt x="1717" y="604"/>
                    <a:pt x="857" y="907"/>
                    <a:pt x="857" y="907"/>
                  </a:cubicBezTo>
                  <a:cubicBezTo>
                    <a:pt x="289" y="1216"/>
                    <a:pt x="350" y="1556"/>
                    <a:pt x="194" y="2130"/>
                  </a:cubicBezTo>
                  <a:cubicBezTo>
                    <a:pt x="0" y="2841"/>
                    <a:pt x="126" y="4028"/>
                    <a:pt x="357" y="4653"/>
                  </a:cubicBezTo>
                  <a:lnTo>
                    <a:pt x="1458" y="7648"/>
                  </a:lnTo>
                  <a:cubicBezTo>
                    <a:pt x="1047" y="8716"/>
                    <a:pt x="650" y="9076"/>
                    <a:pt x="452" y="9868"/>
                  </a:cubicBezTo>
                  <a:cubicBezTo>
                    <a:pt x="1034" y="10198"/>
                    <a:pt x="1833" y="10341"/>
                    <a:pt x="2675" y="10341"/>
                  </a:cubicBezTo>
                  <a:cubicBezTo>
                    <a:pt x="4439" y="10341"/>
                    <a:pt x="6396" y="9712"/>
                    <a:pt x="6959" y="8851"/>
                  </a:cubicBezTo>
                  <a:cubicBezTo>
                    <a:pt x="6997" y="8607"/>
                    <a:pt x="6677" y="5917"/>
                    <a:pt x="6545" y="4721"/>
                  </a:cubicBezTo>
                  <a:cubicBezTo>
                    <a:pt x="7109" y="3602"/>
                    <a:pt x="7323" y="2834"/>
                    <a:pt x="7027" y="2107"/>
                  </a:cubicBezTo>
                  <a:cubicBezTo>
                    <a:pt x="6561" y="950"/>
                    <a:pt x="5341" y="1"/>
                    <a:pt x="464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555045" y="1851714"/>
              <a:ext cx="317726" cy="300263"/>
            </a:xfrm>
            <a:custGeom>
              <a:avLst/>
              <a:gdLst/>
              <a:ahLst/>
              <a:cxnLst/>
              <a:rect l="l" t="t" r="r" b="b"/>
              <a:pathLst>
                <a:path w="6277" h="5932" extrusionOk="0">
                  <a:moveTo>
                    <a:pt x="3899" y="1"/>
                  </a:moveTo>
                  <a:cubicBezTo>
                    <a:pt x="3735" y="1"/>
                    <a:pt x="3566" y="16"/>
                    <a:pt x="3393" y="46"/>
                  </a:cubicBezTo>
                  <a:lnTo>
                    <a:pt x="2880" y="134"/>
                  </a:lnTo>
                  <a:cubicBezTo>
                    <a:pt x="1289" y="417"/>
                    <a:pt x="1" y="1934"/>
                    <a:pt x="1" y="3525"/>
                  </a:cubicBezTo>
                  <a:cubicBezTo>
                    <a:pt x="1" y="4938"/>
                    <a:pt x="1021" y="5932"/>
                    <a:pt x="2365" y="5932"/>
                  </a:cubicBezTo>
                  <a:cubicBezTo>
                    <a:pt x="2528" y="5932"/>
                    <a:pt x="2695" y="5917"/>
                    <a:pt x="2866" y="5887"/>
                  </a:cubicBezTo>
                  <a:lnTo>
                    <a:pt x="3410" y="5789"/>
                  </a:lnTo>
                  <a:cubicBezTo>
                    <a:pt x="4992" y="5510"/>
                    <a:pt x="6277" y="4000"/>
                    <a:pt x="6277" y="2419"/>
                  </a:cubicBezTo>
                  <a:cubicBezTo>
                    <a:pt x="6277" y="1000"/>
                    <a:pt x="5249" y="1"/>
                    <a:pt x="38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437005" y="1853637"/>
              <a:ext cx="221553" cy="225045"/>
            </a:xfrm>
            <a:custGeom>
              <a:avLst/>
              <a:gdLst/>
              <a:ahLst/>
              <a:cxnLst/>
              <a:rect l="l" t="t" r="r" b="b"/>
              <a:pathLst>
                <a:path w="4377" h="4446" extrusionOk="0">
                  <a:moveTo>
                    <a:pt x="2573" y="1"/>
                  </a:moveTo>
                  <a:cubicBezTo>
                    <a:pt x="2449" y="1"/>
                    <a:pt x="2321" y="12"/>
                    <a:pt x="2191" y="35"/>
                  </a:cubicBezTo>
                  <a:cubicBezTo>
                    <a:pt x="980" y="250"/>
                    <a:pt x="1" y="1402"/>
                    <a:pt x="1" y="2610"/>
                  </a:cubicBezTo>
                  <a:cubicBezTo>
                    <a:pt x="1" y="3686"/>
                    <a:pt x="779" y="4445"/>
                    <a:pt x="1807" y="4445"/>
                  </a:cubicBezTo>
                  <a:cubicBezTo>
                    <a:pt x="1931" y="4445"/>
                    <a:pt x="2060" y="4434"/>
                    <a:pt x="2191" y="4411"/>
                  </a:cubicBezTo>
                  <a:cubicBezTo>
                    <a:pt x="3397" y="4197"/>
                    <a:pt x="4376" y="3048"/>
                    <a:pt x="4376" y="1838"/>
                  </a:cubicBezTo>
                  <a:cubicBezTo>
                    <a:pt x="4376" y="761"/>
                    <a:pt x="3597" y="1"/>
                    <a:pt x="25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629403" y="1958315"/>
              <a:ext cx="89542" cy="296720"/>
            </a:xfrm>
            <a:custGeom>
              <a:avLst/>
              <a:gdLst/>
              <a:ahLst/>
              <a:cxnLst/>
              <a:rect l="l" t="t" r="r" b="b"/>
              <a:pathLst>
                <a:path w="1769" h="5862" extrusionOk="0">
                  <a:moveTo>
                    <a:pt x="1769" y="1"/>
                  </a:moveTo>
                  <a:cubicBezTo>
                    <a:pt x="793" y="174"/>
                    <a:pt x="1" y="1102"/>
                    <a:pt x="1" y="2078"/>
                  </a:cubicBezTo>
                  <a:lnTo>
                    <a:pt x="1" y="5862"/>
                  </a:lnTo>
                  <a:cubicBezTo>
                    <a:pt x="977" y="5692"/>
                    <a:pt x="1769" y="4760"/>
                    <a:pt x="1769" y="3785"/>
                  </a:cubicBezTo>
                  <a:lnTo>
                    <a:pt x="176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517183" y="1889677"/>
              <a:ext cx="271411" cy="417341"/>
            </a:xfrm>
            <a:custGeom>
              <a:avLst/>
              <a:gdLst/>
              <a:ahLst/>
              <a:cxnLst/>
              <a:rect l="l" t="t" r="r" b="b"/>
              <a:pathLst>
                <a:path w="5362" h="8245" extrusionOk="0">
                  <a:moveTo>
                    <a:pt x="4590" y="0"/>
                  </a:moveTo>
                  <a:cubicBezTo>
                    <a:pt x="4536" y="727"/>
                    <a:pt x="4165" y="1217"/>
                    <a:pt x="2802" y="2285"/>
                  </a:cubicBezTo>
                  <a:cubicBezTo>
                    <a:pt x="1823" y="3050"/>
                    <a:pt x="1381" y="3179"/>
                    <a:pt x="1381" y="3179"/>
                  </a:cubicBezTo>
                  <a:cubicBezTo>
                    <a:pt x="1321" y="2977"/>
                    <a:pt x="1126" y="2882"/>
                    <a:pt x="909" y="2882"/>
                  </a:cubicBezTo>
                  <a:cubicBezTo>
                    <a:pt x="693" y="2882"/>
                    <a:pt x="455" y="2976"/>
                    <a:pt x="303" y="3155"/>
                  </a:cubicBezTo>
                  <a:cubicBezTo>
                    <a:pt x="1" y="3516"/>
                    <a:pt x="21" y="4369"/>
                    <a:pt x="541" y="4624"/>
                  </a:cubicBezTo>
                  <a:cubicBezTo>
                    <a:pt x="650" y="4676"/>
                    <a:pt x="750" y="4697"/>
                    <a:pt x="840" y="4697"/>
                  </a:cubicBezTo>
                  <a:cubicBezTo>
                    <a:pt x="1182" y="4697"/>
                    <a:pt x="1381" y="4396"/>
                    <a:pt x="1381" y="4396"/>
                  </a:cubicBezTo>
                  <a:lnTo>
                    <a:pt x="1381" y="6637"/>
                  </a:lnTo>
                  <a:lnTo>
                    <a:pt x="4097" y="8245"/>
                  </a:lnTo>
                  <a:lnTo>
                    <a:pt x="3322" y="6052"/>
                  </a:lnTo>
                  <a:lnTo>
                    <a:pt x="3322" y="5124"/>
                  </a:lnTo>
                  <a:cubicBezTo>
                    <a:pt x="3795" y="5116"/>
                    <a:pt x="4280" y="5100"/>
                    <a:pt x="4533" y="4943"/>
                  </a:cubicBezTo>
                  <a:cubicBezTo>
                    <a:pt x="4784" y="4790"/>
                    <a:pt x="5284" y="4321"/>
                    <a:pt x="5321" y="2767"/>
                  </a:cubicBezTo>
                  <a:cubicBezTo>
                    <a:pt x="5362" y="939"/>
                    <a:pt x="4933" y="143"/>
                    <a:pt x="4590"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364014" y="2018853"/>
              <a:ext cx="20348" cy="20804"/>
            </a:xfrm>
            <a:custGeom>
              <a:avLst/>
              <a:gdLst/>
              <a:ahLst/>
              <a:cxnLst/>
              <a:rect l="l" t="t" r="r" b="b"/>
              <a:pathLst>
                <a:path w="402" h="411" extrusionOk="0">
                  <a:moveTo>
                    <a:pt x="232" y="0"/>
                  </a:moveTo>
                  <a:cubicBezTo>
                    <a:pt x="218" y="0"/>
                    <a:pt x="205" y="2"/>
                    <a:pt x="190" y="5"/>
                  </a:cubicBezTo>
                  <a:cubicBezTo>
                    <a:pt x="85" y="32"/>
                    <a:pt x="0" y="141"/>
                    <a:pt x="7" y="250"/>
                  </a:cubicBezTo>
                  <a:cubicBezTo>
                    <a:pt x="13" y="347"/>
                    <a:pt x="83" y="411"/>
                    <a:pt x="170" y="411"/>
                  </a:cubicBezTo>
                  <a:cubicBezTo>
                    <a:pt x="183" y="411"/>
                    <a:pt x="197" y="409"/>
                    <a:pt x="211" y="406"/>
                  </a:cubicBezTo>
                  <a:cubicBezTo>
                    <a:pt x="320" y="382"/>
                    <a:pt x="402" y="273"/>
                    <a:pt x="394" y="165"/>
                  </a:cubicBezTo>
                  <a:cubicBezTo>
                    <a:pt x="392" y="67"/>
                    <a:pt x="322"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334605" y="2091338"/>
              <a:ext cx="24803" cy="14274"/>
            </a:xfrm>
            <a:custGeom>
              <a:avLst/>
              <a:gdLst/>
              <a:ahLst/>
              <a:cxnLst/>
              <a:rect l="l" t="t" r="r" b="b"/>
              <a:pathLst>
                <a:path w="490" h="282" extrusionOk="0">
                  <a:moveTo>
                    <a:pt x="38" y="1"/>
                  </a:moveTo>
                  <a:cubicBezTo>
                    <a:pt x="0" y="137"/>
                    <a:pt x="72" y="263"/>
                    <a:pt x="198" y="280"/>
                  </a:cubicBezTo>
                  <a:cubicBezTo>
                    <a:pt x="207" y="281"/>
                    <a:pt x="216" y="282"/>
                    <a:pt x="225" y="282"/>
                  </a:cubicBezTo>
                  <a:cubicBezTo>
                    <a:pt x="340" y="282"/>
                    <a:pt x="456" y="191"/>
                    <a:pt x="490" y="65"/>
                  </a:cubicBezTo>
                  <a:lnTo>
                    <a:pt x="3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283329" y="1964946"/>
              <a:ext cx="23638" cy="17716"/>
            </a:xfrm>
            <a:custGeom>
              <a:avLst/>
              <a:gdLst/>
              <a:ahLst/>
              <a:cxnLst/>
              <a:rect l="l" t="t" r="r" b="b"/>
              <a:pathLst>
                <a:path w="467" h="350" extrusionOk="0">
                  <a:moveTo>
                    <a:pt x="235" y="0"/>
                  </a:moveTo>
                  <a:cubicBezTo>
                    <a:pt x="146" y="0"/>
                    <a:pt x="53" y="56"/>
                    <a:pt x="1" y="149"/>
                  </a:cubicBezTo>
                  <a:lnTo>
                    <a:pt x="395" y="349"/>
                  </a:lnTo>
                  <a:cubicBezTo>
                    <a:pt x="467" y="227"/>
                    <a:pt x="436" y="77"/>
                    <a:pt x="327" y="23"/>
                  </a:cubicBezTo>
                  <a:cubicBezTo>
                    <a:pt x="298" y="8"/>
                    <a:pt x="267"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287936" y="1998353"/>
              <a:ext cx="20298" cy="20854"/>
            </a:xfrm>
            <a:custGeom>
              <a:avLst/>
              <a:gdLst/>
              <a:ahLst/>
              <a:cxnLst/>
              <a:rect l="l" t="t" r="r" b="b"/>
              <a:pathLst>
                <a:path w="401" h="412" extrusionOk="0">
                  <a:moveTo>
                    <a:pt x="232" y="1"/>
                  </a:moveTo>
                  <a:cubicBezTo>
                    <a:pt x="218" y="1"/>
                    <a:pt x="205" y="2"/>
                    <a:pt x="190" y="5"/>
                  </a:cubicBezTo>
                  <a:cubicBezTo>
                    <a:pt x="85" y="29"/>
                    <a:pt x="0" y="138"/>
                    <a:pt x="7" y="250"/>
                  </a:cubicBezTo>
                  <a:cubicBezTo>
                    <a:pt x="12" y="344"/>
                    <a:pt x="83" y="411"/>
                    <a:pt x="171" y="411"/>
                  </a:cubicBezTo>
                  <a:cubicBezTo>
                    <a:pt x="184" y="411"/>
                    <a:pt x="197" y="410"/>
                    <a:pt x="211" y="407"/>
                  </a:cubicBezTo>
                  <a:cubicBezTo>
                    <a:pt x="319" y="383"/>
                    <a:pt x="401" y="274"/>
                    <a:pt x="394" y="162"/>
                  </a:cubicBezTo>
                  <a:cubicBezTo>
                    <a:pt x="392" y="67"/>
                    <a:pt x="321" y="1"/>
                    <a:pt x="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316029" y="2009439"/>
              <a:ext cx="32750" cy="58919"/>
            </a:xfrm>
            <a:custGeom>
              <a:avLst/>
              <a:gdLst/>
              <a:ahLst/>
              <a:cxnLst/>
              <a:rect l="l" t="t" r="r" b="b"/>
              <a:pathLst>
                <a:path w="647" h="1164" extrusionOk="0">
                  <a:moveTo>
                    <a:pt x="0" y="1"/>
                  </a:moveTo>
                  <a:lnTo>
                    <a:pt x="31" y="1163"/>
                  </a:lnTo>
                  <a:lnTo>
                    <a:pt x="647" y="864"/>
                  </a:lnTo>
                  <a:lnTo>
                    <a:pt x="0"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434069" y="2125252"/>
              <a:ext cx="85037" cy="39482"/>
            </a:xfrm>
            <a:custGeom>
              <a:avLst/>
              <a:gdLst/>
              <a:ahLst/>
              <a:cxnLst/>
              <a:rect l="l" t="t" r="r" b="b"/>
              <a:pathLst>
                <a:path w="1680" h="780" extrusionOk="0">
                  <a:moveTo>
                    <a:pt x="0" y="1"/>
                  </a:moveTo>
                  <a:cubicBezTo>
                    <a:pt x="0" y="1"/>
                    <a:pt x="55" y="245"/>
                    <a:pt x="361" y="453"/>
                  </a:cubicBezTo>
                  <a:cubicBezTo>
                    <a:pt x="667" y="663"/>
                    <a:pt x="1680" y="779"/>
                    <a:pt x="1680" y="779"/>
                  </a:cubicBezTo>
                  <a:lnTo>
                    <a:pt x="1680" y="470"/>
                  </a:lnTo>
                  <a:cubicBezTo>
                    <a:pt x="1643" y="471"/>
                    <a:pt x="1603" y="472"/>
                    <a:pt x="1561" y="472"/>
                  </a:cubicBezTo>
                  <a:cubicBezTo>
                    <a:pt x="1037" y="472"/>
                    <a:pt x="149" y="350"/>
                    <a:pt x="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342653" y="2770425"/>
              <a:ext cx="119255" cy="330634"/>
            </a:xfrm>
            <a:custGeom>
              <a:avLst/>
              <a:gdLst/>
              <a:ahLst/>
              <a:cxnLst/>
              <a:rect l="l" t="t" r="r" b="b"/>
              <a:pathLst>
                <a:path w="2356" h="6532" extrusionOk="0">
                  <a:moveTo>
                    <a:pt x="2356" y="1"/>
                  </a:moveTo>
                  <a:cubicBezTo>
                    <a:pt x="1734" y="555"/>
                    <a:pt x="561" y="959"/>
                    <a:pt x="561" y="959"/>
                  </a:cubicBezTo>
                  <a:lnTo>
                    <a:pt x="0" y="3784"/>
                  </a:lnTo>
                  <a:lnTo>
                    <a:pt x="544" y="6532"/>
                  </a:lnTo>
                  <a:lnTo>
                    <a:pt x="384" y="3883"/>
                  </a:lnTo>
                  <a:lnTo>
                    <a:pt x="1027" y="1194"/>
                  </a:lnTo>
                  <a:cubicBezTo>
                    <a:pt x="1869" y="731"/>
                    <a:pt x="2356"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447331" y="2023358"/>
              <a:ext cx="17463" cy="47580"/>
            </a:xfrm>
            <a:custGeom>
              <a:avLst/>
              <a:gdLst/>
              <a:ahLst/>
              <a:cxnLst/>
              <a:rect l="l" t="t" r="r" b="b"/>
              <a:pathLst>
                <a:path w="345" h="940" extrusionOk="0">
                  <a:moveTo>
                    <a:pt x="344" y="1"/>
                  </a:moveTo>
                  <a:lnTo>
                    <a:pt x="1" y="59"/>
                  </a:lnTo>
                  <a:lnTo>
                    <a:pt x="1" y="939"/>
                  </a:lnTo>
                  <a:cubicBezTo>
                    <a:pt x="191" y="905"/>
                    <a:pt x="344" y="725"/>
                    <a:pt x="344" y="538"/>
                  </a:cubicBezTo>
                  <a:lnTo>
                    <a:pt x="34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558842" y="1931943"/>
              <a:ext cx="28093" cy="33812"/>
            </a:xfrm>
            <a:custGeom>
              <a:avLst/>
              <a:gdLst/>
              <a:ahLst/>
              <a:cxnLst/>
              <a:rect l="l" t="t" r="r" b="b"/>
              <a:pathLst>
                <a:path w="555" h="668" extrusionOk="0">
                  <a:moveTo>
                    <a:pt x="204" y="0"/>
                  </a:moveTo>
                  <a:cubicBezTo>
                    <a:pt x="137" y="0"/>
                    <a:pt x="66" y="21"/>
                    <a:pt x="0" y="63"/>
                  </a:cubicBezTo>
                  <a:lnTo>
                    <a:pt x="310" y="668"/>
                  </a:lnTo>
                  <a:cubicBezTo>
                    <a:pt x="480" y="559"/>
                    <a:pt x="554" y="341"/>
                    <a:pt x="473" y="185"/>
                  </a:cubicBezTo>
                  <a:lnTo>
                    <a:pt x="452" y="148"/>
                  </a:lnTo>
                  <a:cubicBezTo>
                    <a:pt x="405" y="52"/>
                    <a:pt x="310"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471729" y="2183260"/>
              <a:ext cx="161925" cy="123760"/>
            </a:xfrm>
            <a:custGeom>
              <a:avLst/>
              <a:gdLst/>
              <a:ahLst/>
              <a:cxnLst/>
              <a:rect l="l" t="t" r="r" b="b"/>
              <a:pathLst>
                <a:path w="3199" h="2445" extrusionOk="0">
                  <a:moveTo>
                    <a:pt x="483" y="0"/>
                  </a:moveTo>
                  <a:cubicBezTo>
                    <a:pt x="483" y="0"/>
                    <a:pt x="95" y="132"/>
                    <a:pt x="0" y="891"/>
                  </a:cubicBezTo>
                  <a:cubicBezTo>
                    <a:pt x="258" y="1445"/>
                    <a:pt x="718" y="1863"/>
                    <a:pt x="1408" y="2132"/>
                  </a:cubicBezTo>
                  <a:lnTo>
                    <a:pt x="1724" y="1778"/>
                  </a:lnTo>
                  <a:lnTo>
                    <a:pt x="3199" y="2445"/>
                  </a:lnTo>
                  <a:lnTo>
                    <a:pt x="3199" y="2445"/>
                  </a:lnTo>
                  <a:lnTo>
                    <a:pt x="483" y="336"/>
                  </a:lnTo>
                  <a:lnTo>
                    <a:pt x="4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28"/>
            <p:cNvSpPr/>
            <p:nvPr/>
          </p:nvSpPr>
          <p:spPr>
            <a:xfrm>
              <a:off x="-349082" y="2169998"/>
              <a:ext cx="60792" cy="137022"/>
            </a:xfrm>
            <a:custGeom>
              <a:avLst/>
              <a:gdLst/>
              <a:ahLst/>
              <a:cxnLst/>
              <a:rect l="l" t="t" r="r" b="b"/>
              <a:pathLst>
                <a:path w="1201" h="2707" extrusionOk="0">
                  <a:moveTo>
                    <a:pt x="1" y="0"/>
                  </a:moveTo>
                  <a:lnTo>
                    <a:pt x="1" y="514"/>
                  </a:lnTo>
                  <a:lnTo>
                    <a:pt x="776" y="2707"/>
                  </a:lnTo>
                  <a:lnTo>
                    <a:pt x="906" y="1758"/>
                  </a:lnTo>
                  <a:lnTo>
                    <a:pt x="1201" y="1605"/>
                  </a:lnTo>
                  <a:cubicBezTo>
                    <a:pt x="1201" y="1605"/>
                    <a:pt x="776" y="558"/>
                    <a:pt x="548" y="330"/>
                  </a:cubicBezTo>
                  <a:cubicBezTo>
                    <a:pt x="283" y="62"/>
                    <a:pt x="1"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750531" y="2235598"/>
              <a:ext cx="356600" cy="560690"/>
            </a:xfrm>
            <a:custGeom>
              <a:avLst/>
              <a:gdLst/>
              <a:ahLst/>
              <a:cxnLst/>
              <a:rect l="l" t="t" r="r" b="b"/>
              <a:pathLst>
                <a:path w="7045" h="11077" extrusionOk="0">
                  <a:moveTo>
                    <a:pt x="4872" y="0"/>
                  </a:moveTo>
                  <a:cubicBezTo>
                    <a:pt x="4872" y="0"/>
                    <a:pt x="4512" y="95"/>
                    <a:pt x="3811" y="840"/>
                  </a:cubicBezTo>
                  <a:cubicBezTo>
                    <a:pt x="3111" y="1584"/>
                    <a:pt x="368" y="6283"/>
                    <a:pt x="184" y="6548"/>
                  </a:cubicBezTo>
                  <a:cubicBezTo>
                    <a:pt x="1" y="6817"/>
                    <a:pt x="54" y="7180"/>
                    <a:pt x="381" y="7517"/>
                  </a:cubicBezTo>
                  <a:cubicBezTo>
                    <a:pt x="707" y="7857"/>
                    <a:pt x="3417" y="9876"/>
                    <a:pt x="3417" y="9876"/>
                  </a:cubicBezTo>
                  <a:cubicBezTo>
                    <a:pt x="3580" y="10016"/>
                    <a:pt x="3703" y="10186"/>
                    <a:pt x="4009" y="10485"/>
                  </a:cubicBezTo>
                  <a:cubicBezTo>
                    <a:pt x="4151" y="10624"/>
                    <a:pt x="4301" y="10784"/>
                    <a:pt x="4484" y="10865"/>
                  </a:cubicBezTo>
                  <a:cubicBezTo>
                    <a:pt x="4719" y="10967"/>
                    <a:pt x="4974" y="11042"/>
                    <a:pt x="5239" y="11066"/>
                  </a:cubicBezTo>
                  <a:cubicBezTo>
                    <a:pt x="5307" y="11073"/>
                    <a:pt x="5376" y="11077"/>
                    <a:pt x="5446" y="11077"/>
                  </a:cubicBezTo>
                  <a:cubicBezTo>
                    <a:pt x="5721" y="11077"/>
                    <a:pt x="6004" y="11021"/>
                    <a:pt x="6270" y="10900"/>
                  </a:cubicBezTo>
                  <a:cubicBezTo>
                    <a:pt x="6453" y="10815"/>
                    <a:pt x="6633" y="10696"/>
                    <a:pt x="6773" y="10542"/>
                  </a:cubicBezTo>
                  <a:cubicBezTo>
                    <a:pt x="6912" y="10390"/>
                    <a:pt x="7018" y="10195"/>
                    <a:pt x="7038" y="9999"/>
                  </a:cubicBezTo>
                  <a:cubicBezTo>
                    <a:pt x="7041" y="9961"/>
                    <a:pt x="7045" y="9920"/>
                    <a:pt x="7028" y="9886"/>
                  </a:cubicBezTo>
                  <a:cubicBezTo>
                    <a:pt x="7001" y="9828"/>
                    <a:pt x="6929" y="9808"/>
                    <a:pt x="6864" y="9795"/>
                  </a:cubicBezTo>
                  <a:cubicBezTo>
                    <a:pt x="6500" y="9710"/>
                    <a:pt x="6089" y="9682"/>
                    <a:pt x="5742" y="9560"/>
                  </a:cubicBezTo>
                  <a:cubicBezTo>
                    <a:pt x="5454" y="9455"/>
                    <a:pt x="5267" y="9339"/>
                    <a:pt x="5331" y="9305"/>
                  </a:cubicBezTo>
                  <a:cubicBezTo>
                    <a:pt x="5344" y="9298"/>
                    <a:pt x="5361" y="9296"/>
                    <a:pt x="5383" y="9296"/>
                  </a:cubicBezTo>
                  <a:cubicBezTo>
                    <a:pt x="5437" y="9296"/>
                    <a:pt x="5522" y="9312"/>
                    <a:pt x="5638" y="9312"/>
                  </a:cubicBezTo>
                  <a:cubicBezTo>
                    <a:pt x="5698" y="9312"/>
                    <a:pt x="5767" y="9308"/>
                    <a:pt x="5844" y="9295"/>
                  </a:cubicBezTo>
                  <a:cubicBezTo>
                    <a:pt x="6116" y="9251"/>
                    <a:pt x="6389" y="9043"/>
                    <a:pt x="6378" y="8890"/>
                  </a:cubicBezTo>
                  <a:cubicBezTo>
                    <a:pt x="6371" y="8785"/>
                    <a:pt x="6369" y="8766"/>
                    <a:pt x="6277" y="8766"/>
                  </a:cubicBezTo>
                  <a:cubicBezTo>
                    <a:pt x="6235" y="8766"/>
                    <a:pt x="6174" y="8770"/>
                    <a:pt x="6086" y="8772"/>
                  </a:cubicBezTo>
                  <a:cubicBezTo>
                    <a:pt x="5851" y="8772"/>
                    <a:pt x="5649" y="8712"/>
                    <a:pt x="5354" y="8712"/>
                  </a:cubicBezTo>
                  <a:cubicBezTo>
                    <a:pt x="5295" y="8712"/>
                    <a:pt x="5232" y="8714"/>
                    <a:pt x="5165" y="8720"/>
                  </a:cubicBezTo>
                  <a:cubicBezTo>
                    <a:pt x="5062" y="8730"/>
                    <a:pt x="4977" y="8735"/>
                    <a:pt x="4902" y="8735"/>
                  </a:cubicBezTo>
                  <a:cubicBezTo>
                    <a:pt x="4719" y="8735"/>
                    <a:pt x="4589" y="8707"/>
                    <a:pt x="4372" y="8659"/>
                  </a:cubicBezTo>
                  <a:cubicBezTo>
                    <a:pt x="3791" y="8533"/>
                    <a:pt x="2179" y="6371"/>
                    <a:pt x="2179" y="6371"/>
                  </a:cubicBezTo>
                  <a:lnTo>
                    <a:pt x="4978" y="2720"/>
                  </a:lnTo>
                  <a:cubicBezTo>
                    <a:pt x="4978" y="2720"/>
                    <a:pt x="5681" y="1231"/>
                    <a:pt x="4872"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759338" y="2233675"/>
              <a:ext cx="309678" cy="486535"/>
            </a:xfrm>
            <a:custGeom>
              <a:avLst/>
              <a:gdLst/>
              <a:ahLst/>
              <a:cxnLst/>
              <a:rect l="l" t="t" r="r" b="b"/>
              <a:pathLst>
                <a:path w="6118" h="9612" extrusionOk="0">
                  <a:moveTo>
                    <a:pt x="5094" y="1"/>
                  </a:moveTo>
                  <a:cubicBezTo>
                    <a:pt x="3673" y="41"/>
                    <a:pt x="504" y="5872"/>
                    <a:pt x="252" y="6487"/>
                  </a:cubicBezTo>
                  <a:cubicBezTo>
                    <a:pt x="1" y="7099"/>
                    <a:pt x="32" y="7232"/>
                    <a:pt x="252" y="7467"/>
                  </a:cubicBezTo>
                  <a:cubicBezTo>
                    <a:pt x="473" y="7701"/>
                    <a:pt x="3190" y="9612"/>
                    <a:pt x="3190" y="9612"/>
                  </a:cubicBezTo>
                  <a:lnTo>
                    <a:pt x="4050" y="8371"/>
                  </a:lnTo>
                  <a:lnTo>
                    <a:pt x="2516" y="6392"/>
                  </a:lnTo>
                  <a:cubicBezTo>
                    <a:pt x="2516" y="6392"/>
                    <a:pt x="4285" y="4291"/>
                    <a:pt x="5203" y="2839"/>
                  </a:cubicBezTo>
                  <a:cubicBezTo>
                    <a:pt x="6117" y="1391"/>
                    <a:pt x="5094" y="1"/>
                    <a:pt x="509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1" name="Google Shape;721;p28"/>
          <p:cNvSpPr/>
          <p:nvPr/>
        </p:nvSpPr>
        <p:spPr>
          <a:xfrm>
            <a:off x="2727442" y="2014085"/>
            <a:ext cx="2778" cy="1496"/>
          </a:xfrm>
          <a:custGeom>
            <a:avLst/>
            <a:gdLst/>
            <a:ahLst/>
            <a:cxnLst/>
            <a:rect l="l" t="t" r="r" b="b"/>
            <a:pathLst>
              <a:path w="65" h="35" extrusionOk="0">
                <a:moveTo>
                  <a:pt x="65" y="1"/>
                </a:moveTo>
                <a:lnTo>
                  <a:pt x="65" y="1"/>
                </a:lnTo>
                <a:cubicBezTo>
                  <a:pt x="57" y="4"/>
                  <a:pt x="50" y="7"/>
                  <a:pt x="43" y="11"/>
                </a:cubicBezTo>
                <a:lnTo>
                  <a:pt x="43" y="11"/>
                </a:lnTo>
                <a:cubicBezTo>
                  <a:pt x="50" y="7"/>
                  <a:pt x="58" y="4"/>
                  <a:pt x="65" y="1"/>
                </a:cubicBezTo>
                <a:close/>
                <a:moveTo>
                  <a:pt x="43" y="11"/>
                </a:moveTo>
                <a:lnTo>
                  <a:pt x="43" y="11"/>
                </a:lnTo>
                <a:cubicBezTo>
                  <a:pt x="28" y="18"/>
                  <a:pt x="14" y="26"/>
                  <a:pt x="0" y="34"/>
                </a:cubicBezTo>
                <a:cubicBezTo>
                  <a:pt x="14" y="27"/>
                  <a:pt x="28" y="19"/>
                  <a:pt x="43"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75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30" name="Google Shape;730;p29"/>
          <p:cNvSpPr txBox="1">
            <a:spLocks noGrp="1"/>
          </p:cNvSpPr>
          <p:nvPr>
            <p:ph type="subTitle" idx="2"/>
          </p:nvPr>
        </p:nvSpPr>
        <p:spPr>
          <a:xfrm flipH="1">
            <a:off x="187659" y="1384024"/>
            <a:ext cx="8768682" cy="2653748"/>
          </a:xfrm>
          <a:prstGeom prst="rect">
            <a:avLst/>
          </a:prstGeom>
        </p:spPr>
        <p:txBody>
          <a:bodyPr spcFirstLastPara="1" wrap="square" lIns="91425" tIns="91425" rIns="91425" bIns="91425" anchor="b" anchorCtr="0">
            <a:noAutofit/>
          </a:bodyPr>
          <a:lstStyle/>
          <a:p>
            <a:r>
              <a:rPr lang="es-ES" b="1" dirty="0"/>
              <a:t>Clave/Valor</a:t>
            </a:r>
          </a:p>
          <a:p>
            <a:r>
              <a:rPr lang="es-ES" sz="1200" dirty="0"/>
              <a:t>usan claves que son identificadores y que son similares a una llave primaria en una base de datos relacional. Cada </a:t>
            </a:r>
          </a:p>
          <a:p>
            <a:r>
              <a:rPr lang="es-ES" sz="1200" dirty="0"/>
              <a:t>elemento de la base de datos se almacena como un nombre de atributo (o clave), junto con su valor.</a:t>
            </a:r>
          </a:p>
          <a:p>
            <a:r>
              <a:rPr lang="es-ES" b="1" dirty="0"/>
              <a:t>Orientadas a columnas</a:t>
            </a:r>
          </a:p>
          <a:p>
            <a:r>
              <a:rPr lang="es-ES" sz="1200" dirty="0"/>
              <a:t>Los datos se organizan por columnas en lugar de por filas. Las consultas agregadas sobre grandes cantidades de datos sean</a:t>
            </a:r>
          </a:p>
          <a:p>
            <a:r>
              <a:rPr lang="es-ES" sz="1200" dirty="0"/>
              <a:t>mucho más rápidas de procesar.</a:t>
            </a:r>
          </a:p>
          <a:p>
            <a:r>
              <a:rPr lang="es-ES" b="1" dirty="0"/>
              <a:t>Documentos</a:t>
            </a:r>
          </a:p>
          <a:p>
            <a:r>
              <a:rPr lang="es-ES" sz="1200" dirty="0"/>
              <a:t>Se empareja cada clave con una estructura de datos compleja que se denomina documento. Los documentos  pueden contener muchos</a:t>
            </a:r>
          </a:p>
          <a:p>
            <a:r>
              <a:rPr lang="es-ES" sz="1200" dirty="0"/>
              <a:t> pares de clave-valor distintos.</a:t>
            </a:r>
          </a:p>
          <a:p>
            <a:r>
              <a:rPr lang="es-ES" b="1" dirty="0"/>
              <a:t>					Grafos</a:t>
            </a:r>
          </a:p>
          <a:p>
            <a:r>
              <a:rPr lang="es-ES" b="1" dirty="0"/>
              <a:t>					</a:t>
            </a:r>
          </a:p>
          <a:p>
            <a:r>
              <a:rPr lang="es-ES" sz="1200" dirty="0"/>
              <a:t>					Utilizan la teoría de grafos para almacenar relaciones de datos en una serie de 				vértices con aristas, lo que hace que las consultas que</a:t>
            </a:r>
          </a:p>
          <a:p>
            <a:r>
              <a:rPr lang="es-ES" sz="1200" dirty="0"/>
              <a:t>					 funcionen con datos de esta manera sean mucho más rápidas.</a:t>
            </a:r>
            <a:br>
              <a:rPr lang="es-ES" dirty="0"/>
            </a:br>
            <a:endParaRPr dirty="0"/>
          </a:p>
        </p:txBody>
      </p:sp>
      <p:sp>
        <p:nvSpPr>
          <p:cNvPr id="96" name="Google Shape;348;p26">
            <a:extLst>
              <a:ext uri="{FF2B5EF4-FFF2-40B4-BE49-F238E27FC236}">
                <a16:creationId xmlns:a16="http://schemas.microsoft.com/office/drawing/2014/main" id="{6FC404A9-A222-4FFE-8062-F2AEF2355B2C}"/>
              </a:ext>
            </a:extLst>
          </p:cNvPr>
          <p:cNvSpPr txBox="1">
            <a:spLocks/>
          </p:cNvSpPr>
          <p:nvPr/>
        </p:nvSpPr>
        <p:spPr>
          <a:xfrm>
            <a:off x="164668" y="0"/>
            <a:ext cx="4838226" cy="89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3000" dirty="0">
                <a:solidFill>
                  <a:schemeClr val="accent6">
                    <a:lumMod val="75000"/>
                  </a:schemeClr>
                </a:solidFill>
                <a:latin typeface="Staatliches"/>
              </a:rPr>
              <a:t>Tipos de base de datos </a:t>
            </a:r>
            <a:r>
              <a:rPr lang="es-ES" sz="3000" dirty="0" err="1">
                <a:solidFill>
                  <a:schemeClr val="accent6">
                    <a:lumMod val="75000"/>
                  </a:schemeClr>
                </a:solidFill>
                <a:latin typeface="Staatliches"/>
              </a:rPr>
              <a:t>NoSql</a:t>
            </a:r>
            <a:endParaRPr lang="es-ES" sz="3000" dirty="0">
              <a:solidFill>
                <a:schemeClr val="accent6">
                  <a:lumMod val="75000"/>
                </a:schemeClr>
              </a:solidFill>
              <a:latin typeface="Staatliches"/>
            </a:endParaRPr>
          </a:p>
        </p:txBody>
      </p:sp>
      <p:grpSp>
        <p:nvGrpSpPr>
          <p:cNvPr id="94" name="Google Shape;6527;p43">
            <a:extLst>
              <a:ext uri="{FF2B5EF4-FFF2-40B4-BE49-F238E27FC236}">
                <a16:creationId xmlns:a16="http://schemas.microsoft.com/office/drawing/2014/main" id="{063DD403-8FA8-41FA-94F8-85988024FC3D}"/>
              </a:ext>
            </a:extLst>
          </p:cNvPr>
          <p:cNvGrpSpPr/>
          <p:nvPr/>
        </p:nvGrpSpPr>
        <p:grpSpPr>
          <a:xfrm>
            <a:off x="722943" y="3257179"/>
            <a:ext cx="2189221" cy="1732264"/>
            <a:chOff x="4002200" y="2278875"/>
            <a:chExt cx="1936725" cy="1688700"/>
          </a:xfrm>
        </p:grpSpPr>
        <p:sp>
          <p:nvSpPr>
            <p:cNvPr id="95" name="Google Shape;6528;p43">
              <a:extLst>
                <a:ext uri="{FF2B5EF4-FFF2-40B4-BE49-F238E27FC236}">
                  <a16:creationId xmlns:a16="http://schemas.microsoft.com/office/drawing/2014/main" id="{7D24CE6E-5C7F-44C1-B80A-44C06E3D6F6B}"/>
                </a:ext>
              </a:extLst>
            </p:cNvPr>
            <p:cNvSpPr/>
            <p:nvPr/>
          </p:nvSpPr>
          <p:spPr>
            <a:xfrm>
              <a:off x="4512375" y="3258625"/>
              <a:ext cx="1232625" cy="708950"/>
            </a:xfrm>
            <a:custGeom>
              <a:avLst/>
              <a:gdLst/>
              <a:ahLst/>
              <a:cxnLst/>
              <a:rect l="l" t="t" r="r" b="b"/>
              <a:pathLst>
                <a:path w="49305" h="28358" extrusionOk="0">
                  <a:moveTo>
                    <a:pt x="32081" y="0"/>
                  </a:moveTo>
                  <a:cubicBezTo>
                    <a:pt x="31878" y="0"/>
                    <a:pt x="31676" y="45"/>
                    <a:pt x="31522" y="133"/>
                  </a:cubicBezTo>
                  <a:lnTo>
                    <a:pt x="307" y="18154"/>
                  </a:lnTo>
                  <a:cubicBezTo>
                    <a:pt x="0" y="18331"/>
                    <a:pt x="0" y="18621"/>
                    <a:pt x="307" y="18799"/>
                  </a:cubicBezTo>
                  <a:lnTo>
                    <a:pt x="16635" y="28222"/>
                  </a:lnTo>
                  <a:cubicBezTo>
                    <a:pt x="16789" y="28313"/>
                    <a:pt x="16993" y="28358"/>
                    <a:pt x="17196" y="28358"/>
                  </a:cubicBezTo>
                  <a:cubicBezTo>
                    <a:pt x="17397" y="28358"/>
                    <a:pt x="17598" y="28314"/>
                    <a:pt x="17751" y="28225"/>
                  </a:cubicBezTo>
                  <a:lnTo>
                    <a:pt x="48997" y="10222"/>
                  </a:lnTo>
                  <a:cubicBezTo>
                    <a:pt x="49305" y="10045"/>
                    <a:pt x="49305" y="9754"/>
                    <a:pt x="48997" y="9577"/>
                  </a:cubicBezTo>
                  <a:lnTo>
                    <a:pt x="32639" y="133"/>
                  </a:lnTo>
                  <a:cubicBezTo>
                    <a:pt x="32485" y="45"/>
                    <a:pt x="32283" y="0"/>
                    <a:pt x="320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529;p43">
              <a:extLst>
                <a:ext uri="{FF2B5EF4-FFF2-40B4-BE49-F238E27FC236}">
                  <a16:creationId xmlns:a16="http://schemas.microsoft.com/office/drawing/2014/main" id="{0BFBE873-14D0-4FA8-BADF-B4F8E016AFB0}"/>
                </a:ext>
              </a:extLst>
            </p:cNvPr>
            <p:cNvSpPr/>
            <p:nvPr/>
          </p:nvSpPr>
          <p:spPr>
            <a:xfrm>
              <a:off x="5715175" y="3173825"/>
              <a:ext cx="165400" cy="173800"/>
            </a:xfrm>
            <a:custGeom>
              <a:avLst/>
              <a:gdLst/>
              <a:ahLst/>
              <a:cxnLst/>
              <a:rect l="l" t="t" r="r" b="b"/>
              <a:pathLst>
                <a:path w="6616" h="6952" extrusionOk="0">
                  <a:moveTo>
                    <a:pt x="4477" y="0"/>
                  </a:moveTo>
                  <a:cubicBezTo>
                    <a:pt x="3506" y="0"/>
                    <a:pt x="2365" y="493"/>
                    <a:pt x="1377" y="1849"/>
                  </a:cubicBezTo>
                  <a:cubicBezTo>
                    <a:pt x="1" y="3733"/>
                    <a:pt x="151" y="6935"/>
                    <a:pt x="196" y="6952"/>
                  </a:cubicBezTo>
                  <a:lnTo>
                    <a:pt x="1612" y="6470"/>
                  </a:lnTo>
                  <a:cubicBezTo>
                    <a:pt x="2012" y="4320"/>
                    <a:pt x="3691" y="3140"/>
                    <a:pt x="5042" y="2464"/>
                  </a:cubicBezTo>
                  <a:cubicBezTo>
                    <a:pt x="6390" y="1791"/>
                    <a:pt x="6615" y="665"/>
                    <a:pt x="5520" y="204"/>
                  </a:cubicBezTo>
                  <a:cubicBezTo>
                    <a:pt x="5211" y="75"/>
                    <a:pt x="4857" y="0"/>
                    <a:pt x="447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530;p43">
              <a:extLst>
                <a:ext uri="{FF2B5EF4-FFF2-40B4-BE49-F238E27FC236}">
                  <a16:creationId xmlns:a16="http://schemas.microsoft.com/office/drawing/2014/main" id="{9CD486A3-D210-4263-96B4-4AB0FD74C69C}"/>
                </a:ext>
              </a:extLst>
            </p:cNvPr>
            <p:cNvSpPr/>
            <p:nvPr/>
          </p:nvSpPr>
          <p:spPr>
            <a:xfrm>
              <a:off x="5719375" y="3173800"/>
              <a:ext cx="151225" cy="173825"/>
            </a:xfrm>
            <a:custGeom>
              <a:avLst/>
              <a:gdLst/>
              <a:ahLst/>
              <a:cxnLst/>
              <a:rect l="l" t="t" r="r" b="b"/>
              <a:pathLst>
                <a:path w="6049" h="6953" extrusionOk="0">
                  <a:moveTo>
                    <a:pt x="4308" y="0"/>
                  </a:moveTo>
                  <a:cubicBezTo>
                    <a:pt x="3339" y="0"/>
                    <a:pt x="2198" y="496"/>
                    <a:pt x="1209" y="1850"/>
                  </a:cubicBezTo>
                  <a:cubicBezTo>
                    <a:pt x="168" y="3273"/>
                    <a:pt x="1" y="5451"/>
                    <a:pt x="1" y="6438"/>
                  </a:cubicBezTo>
                  <a:cubicBezTo>
                    <a:pt x="1" y="6755"/>
                    <a:pt x="17" y="6949"/>
                    <a:pt x="28" y="6953"/>
                  </a:cubicBezTo>
                  <a:lnTo>
                    <a:pt x="1444" y="6471"/>
                  </a:lnTo>
                  <a:cubicBezTo>
                    <a:pt x="1844" y="4321"/>
                    <a:pt x="3523" y="3141"/>
                    <a:pt x="4874" y="2465"/>
                  </a:cubicBezTo>
                  <a:cubicBezTo>
                    <a:pt x="5645" y="2079"/>
                    <a:pt x="6048" y="1547"/>
                    <a:pt x="6048" y="1076"/>
                  </a:cubicBezTo>
                  <a:cubicBezTo>
                    <a:pt x="6048" y="721"/>
                    <a:pt x="5820" y="403"/>
                    <a:pt x="5352" y="205"/>
                  </a:cubicBezTo>
                  <a:cubicBezTo>
                    <a:pt x="5041" y="75"/>
                    <a:pt x="4686" y="0"/>
                    <a:pt x="43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531;p43">
              <a:extLst>
                <a:ext uri="{FF2B5EF4-FFF2-40B4-BE49-F238E27FC236}">
                  <a16:creationId xmlns:a16="http://schemas.microsoft.com/office/drawing/2014/main" id="{5415B6D4-070D-440A-8F9D-8BE1B9F6A1A4}"/>
                </a:ext>
              </a:extLst>
            </p:cNvPr>
            <p:cNvSpPr/>
            <p:nvPr/>
          </p:nvSpPr>
          <p:spPr>
            <a:xfrm>
              <a:off x="5730025" y="3185750"/>
              <a:ext cx="109075" cy="138500"/>
            </a:xfrm>
            <a:custGeom>
              <a:avLst/>
              <a:gdLst/>
              <a:ahLst/>
              <a:cxnLst/>
              <a:rect l="l" t="t" r="r" b="b"/>
              <a:pathLst>
                <a:path w="4363" h="5540" extrusionOk="0">
                  <a:moveTo>
                    <a:pt x="4249" y="1"/>
                  </a:moveTo>
                  <a:cubicBezTo>
                    <a:pt x="4240" y="1"/>
                    <a:pt x="4232" y="2"/>
                    <a:pt x="4223" y="4"/>
                  </a:cubicBezTo>
                  <a:cubicBezTo>
                    <a:pt x="2537" y="427"/>
                    <a:pt x="540" y="2072"/>
                    <a:pt x="8" y="5420"/>
                  </a:cubicBezTo>
                  <a:cubicBezTo>
                    <a:pt x="1" y="5475"/>
                    <a:pt x="38" y="5530"/>
                    <a:pt x="93" y="5536"/>
                  </a:cubicBezTo>
                  <a:cubicBezTo>
                    <a:pt x="100" y="5539"/>
                    <a:pt x="103" y="5539"/>
                    <a:pt x="110" y="5539"/>
                  </a:cubicBezTo>
                  <a:cubicBezTo>
                    <a:pt x="158" y="5539"/>
                    <a:pt x="202" y="5502"/>
                    <a:pt x="213" y="5451"/>
                  </a:cubicBezTo>
                  <a:cubicBezTo>
                    <a:pt x="728" y="2201"/>
                    <a:pt x="2650" y="612"/>
                    <a:pt x="4274" y="205"/>
                  </a:cubicBezTo>
                  <a:cubicBezTo>
                    <a:pt x="4329" y="191"/>
                    <a:pt x="4362" y="133"/>
                    <a:pt x="4349" y="79"/>
                  </a:cubicBezTo>
                  <a:cubicBezTo>
                    <a:pt x="4337" y="32"/>
                    <a:pt x="4296" y="1"/>
                    <a:pt x="4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532;p43">
              <a:extLst>
                <a:ext uri="{FF2B5EF4-FFF2-40B4-BE49-F238E27FC236}">
                  <a16:creationId xmlns:a16="http://schemas.microsoft.com/office/drawing/2014/main" id="{B63F49BA-DB6E-4359-A6B8-A8C429DE0644}"/>
                </a:ext>
              </a:extLst>
            </p:cNvPr>
            <p:cNvSpPr/>
            <p:nvPr/>
          </p:nvSpPr>
          <p:spPr>
            <a:xfrm>
              <a:off x="5720050" y="3268975"/>
              <a:ext cx="218875" cy="227200"/>
            </a:xfrm>
            <a:custGeom>
              <a:avLst/>
              <a:gdLst/>
              <a:ahLst/>
              <a:cxnLst/>
              <a:rect l="l" t="t" r="r" b="b"/>
              <a:pathLst>
                <a:path w="8755" h="9088" extrusionOk="0">
                  <a:moveTo>
                    <a:pt x="6171" y="0"/>
                  </a:moveTo>
                  <a:cubicBezTo>
                    <a:pt x="5424" y="0"/>
                    <a:pt x="4735" y="212"/>
                    <a:pt x="4205" y="449"/>
                  </a:cubicBezTo>
                  <a:cubicBezTo>
                    <a:pt x="3455" y="785"/>
                    <a:pt x="3342" y="1137"/>
                    <a:pt x="2484" y="1137"/>
                  </a:cubicBezTo>
                  <a:cubicBezTo>
                    <a:pt x="2382" y="1137"/>
                    <a:pt x="2269" y="1132"/>
                    <a:pt x="2144" y="1122"/>
                  </a:cubicBezTo>
                  <a:cubicBezTo>
                    <a:pt x="2070" y="1115"/>
                    <a:pt x="1998" y="1112"/>
                    <a:pt x="1926" y="1112"/>
                  </a:cubicBezTo>
                  <a:cubicBezTo>
                    <a:pt x="855" y="1112"/>
                    <a:pt x="71" y="1808"/>
                    <a:pt x="1" y="2480"/>
                  </a:cubicBezTo>
                  <a:lnTo>
                    <a:pt x="250" y="9088"/>
                  </a:lnTo>
                  <a:cubicBezTo>
                    <a:pt x="461" y="8245"/>
                    <a:pt x="1308" y="7689"/>
                    <a:pt x="2311" y="7596"/>
                  </a:cubicBezTo>
                  <a:cubicBezTo>
                    <a:pt x="3352" y="7504"/>
                    <a:pt x="4564" y="7402"/>
                    <a:pt x="4888" y="6521"/>
                  </a:cubicBezTo>
                  <a:cubicBezTo>
                    <a:pt x="5209" y="5641"/>
                    <a:pt x="4884" y="4450"/>
                    <a:pt x="5032" y="3866"/>
                  </a:cubicBezTo>
                  <a:cubicBezTo>
                    <a:pt x="5212" y="3160"/>
                    <a:pt x="5482" y="2736"/>
                    <a:pt x="6850" y="2306"/>
                  </a:cubicBezTo>
                  <a:cubicBezTo>
                    <a:pt x="8075" y="1924"/>
                    <a:pt x="8755" y="750"/>
                    <a:pt x="7519" y="255"/>
                  </a:cubicBezTo>
                  <a:cubicBezTo>
                    <a:pt x="7064" y="73"/>
                    <a:pt x="6608" y="0"/>
                    <a:pt x="6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533;p43">
              <a:extLst>
                <a:ext uri="{FF2B5EF4-FFF2-40B4-BE49-F238E27FC236}">
                  <a16:creationId xmlns:a16="http://schemas.microsoft.com/office/drawing/2014/main" id="{836219A8-9859-48A3-9B5B-A8C73C7144C1}"/>
                </a:ext>
              </a:extLst>
            </p:cNvPr>
            <p:cNvSpPr/>
            <p:nvPr/>
          </p:nvSpPr>
          <p:spPr>
            <a:xfrm>
              <a:off x="5723375" y="3284775"/>
              <a:ext cx="164625" cy="139900"/>
            </a:xfrm>
            <a:custGeom>
              <a:avLst/>
              <a:gdLst/>
              <a:ahLst/>
              <a:cxnLst/>
              <a:rect l="l" t="t" r="r" b="b"/>
              <a:pathLst>
                <a:path w="6585" h="5596" extrusionOk="0">
                  <a:moveTo>
                    <a:pt x="6477" y="1"/>
                  </a:moveTo>
                  <a:cubicBezTo>
                    <a:pt x="6473" y="1"/>
                    <a:pt x="6469" y="1"/>
                    <a:pt x="6465" y="2"/>
                  </a:cubicBezTo>
                  <a:cubicBezTo>
                    <a:pt x="5107" y="165"/>
                    <a:pt x="1018" y="2678"/>
                    <a:pt x="21" y="5459"/>
                  </a:cubicBezTo>
                  <a:cubicBezTo>
                    <a:pt x="0" y="5510"/>
                    <a:pt x="28" y="5572"/>
                    <a:pt x="82" y="5589"/>
                  </a:cubicBezTo>
                  <a:cubicBezTo>
                    <a:pt x="93" y="5592"/>
                    <a:pt x="107" y="5595"/>
                    <a:pt x="117" y="5595"/>
                  </a:cubicBezTo>
                  <a:cubicBezTo>
                    <a:pt x="161" y="5595"/>
                    <a:pt x="199" y="5568"/>
                    <a:pt x="216" y="5527"/>
                  </a:cubicBezTo>
                  <a:cubicBezTo>
                    <a:pt x="1188" y="2818"/>
                    <a:pt x="5168" y="364"/>
                    <a:pt x="6489" y="206"/>
                  </a:cubicBezTo>
                  <a:cubicBezTo>
                    <a:pt x="6543" y="200"/>
                    <a:pt x="6584" y="148"/>
                    <a:pt x="6578" y="94"/>
                  </a:cubicBezTo>
                  <a:cubicBezTo>
                    <a:pt x="6571" y="40"/>
                    <a:pt x="6529" y="1"/>
                    <a:pt x="6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534;p43">
              <a:extLst>
                <a:ext uri="{FF2B5EF4-FFF2-40B4-BE49-F238E27FC236}">
                  <a16:creationId xmlns:a16="http://schemas.microsoft.com/office/drawing/2014/main" id="{2538594A-39E7-40DA-A299-9F4999E0D04E}"/>
                </a:ext>
              </a:extLst>
            </p:cNvPr>
            <p:cNvSpPr/>
            <p:nvPr/>
          </p:nvSpPr>
          <p:spPr>
            <a:xfrm>
              <a:off x="5738575" y="3319075"/>
              <a:ext cx="13925" cy="64900"/>
            </a:xfrm>
            <a:custGeom>
              <a:avLst/>
              <a:gdLst/>
              <a:ahLst/>
              <a:cxnLst/>
              <a:rect l="l" t="t" r="r" b="b"/>
              <a:pathLst>
                <a:path w="557" h="2596" extrusionOk="0">
                  <a:moveTo>
                    <a:pt x="444" y="0"/>
                  </a:moveTo>
                  <a:cubicBezTo>
                    <a:pt x="402" y="0"/>
                    <a:pt x="361" y="26"/>
                    <a:pt x="345" y="66"/>
                  </a:cubicBezTo>
                  <a:cubicBezTo>
                    <a:pt x="331" y="107"/>
                    <a:pt x="0" y="1039"/>
                    <a:pt x="342" y="2517"/>
                  </a:cubicBezTo>
                  <a:cubicBezTo>
                    <a:pt x="352" y="2561"/>
                    <a:pt x="392" y="2596"/>
                    <a:pt x="441" y="2596"/>
                  </a:cubicBezTo>
                  <a:cubicBezTo>
                    <a:pt x="447" y="2596"/>
                    <a:pt x="457" y="2596"/>
                    <a:pt x="465" y="2592"/>
                  </a:cubicBezTo>
                  <a:cubicBezTo>
                    <a:pt x="519" y="2579"/>
                    <a:pt x="553" y="2524"/>
                    <a:pt x="539" y="2470"/>
                  </a:cubicBezTo>
                  <a:cubicBezTo>
                    <a:pt x="216" y="1057"/>
                    <a:pt x="533" y="145"/>
                    <a:pt x="536" y="138"/>
                  </a:cubicBezTo>
                  <a:cubicBezTo>
                    <a:pt x="556" y="83"/>
                    <a:pt x="529" y="25"/>
                    <a:pt x="474" y="5"/>
                  </a:cubicBezTo>
                  <a:cubicBezTo>
                    <a:pt x="464" y="2"/>
                    <a:pt x="454" y="0"/>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535;p43">
              <a:extLst>
                <a:ext uri="{FF2B5EF4-FFF2-40B4-BE49-F238E27FC236}">
                  <a16:creationId xmlns:a16="http://schemas.microsoft.com/office/drawing/2014/main" id="{75F3C527-E70D-485C-AC1B-9EBFB5CFE55B}"/>
                </a:ext>
              </a:extLst>
            </p:cNvPr>
            <p:cNvSpPr/>
            <p:nvPr/>
          </p:nvSpPr>
          <p:spPr>
            <a:xfrm>
              <a:off x="5729775" y="3398700"/>
              <a:ext cx="71200" cy="11300"/>
            </a:xfrm>
            <a:custGeom>
              <a:avLst/>
              <a:gdLst/>
              <a:ahLst/>
              <a:cxnLst/>
              <a:rect l="l" t="t" r="r" b="b"/>
              <a:pathLst>
                <a:path w="2848" h="452" extrusionOk="0">
                  <a:moveTo>
                    <a:pt x="1448" y="1"/>
                  </a:moveTo>
                  <a:cubicBezTo>
                    <a:pt x="960" y="1"/>
                    <a:pt x="436" y="59"/>
                    <a:pt x="72" y="257"/>
                  </a:cubicBezTo>
                  <a:cubicBezTo>
                    <a:pt x="21" y="285"/>
                    <a:pt x="1" y="346"/>
                    <a:pt x="28" y="397"/>
                  </a:cubicBezTo>
                  <a:cubicBezTo>
                    <a:pt x="48" y="431"/>
                    <a:pt x="83" y="452"/>
                    <a:pt x="120" y="452"/>
                  </a:cubicBezTo>
                  <a:cubicBezTo>
                    <a:pt x="138" y="452"/>
                    <a:pt x="154" y="449"/>
                    <a:pt x="168" y="438"/>
                  </a:cubicBezTo>
                  <a:cubicBezTo>
                    <a:pt x="495" y="260"/>
                    <a:pt x="980" y="208"/>
                    <a:pt x="1440" y="208"/>
                  </a:cubicBezTo>
                  <a:cubicBezTo>
                    <a:pt x="2100" y="208"/>
                    <a:pt x="2708" y="316"/>
                    <a:pt x="2718" y="318"/>
                  </a:cubicBezTo>
                  <a:cubicBezTo>
                    <a:pt x="2724" y="320"/>
                    <a:pt x="2730" y="320"/>
                    <a:pt x="2736" y="320"/>
                  </a:cubicBezTo>
                  <a:cubicBezTo>
                    <a:pt x="2784" y="320"/>
                    <a:pt x="2828" y="285"/>
                    <a:pt x="2837" y="236"/>
                  </a:cubicBezTo>
                  <a:cubicBezTo>
                    <a:pt x="2847" y="178"/>
                    <a:pt x="2809" y="124"/>
                    <a:pt x="2755" y="114"/>
                  </a:cubicBezTo>
                  <a:cubicBezTo>
                    <a:pt x="2712" y="108"/>
                    <a:pt x="2113" y="1"/>
                    <a:pt x="1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536;p43">
              <a:extLst>
                <a:ext uri="{FF2B5EF4-FFF2-40B4-BE49-F238E27FC236}">
                  <a16:creationId xmlns:a16="http://schemas.microsoft.com/office/drawing/2014/main" id="{727A423D-36EC-4570-A8B1-60567F417A03}"/>
                </a:ext>
              </a:extLst>
            </p:cNvPr>
            <p:cNvSpPr/>
            <p:nvPr/>
          </p:nvSpPr>
          <p:spPr>
            <a:xfrm>
              <a:off x="4446675" y="3190600"/>
              <a:ext cx="40475" cy="35025"/>
            </a:xfrm>
            <a:custGeom>
              <a:avLst/>
              <a:gdLst/>
              <a:ahLst/>
              <a:cxnLst/>
              <a:rect l="l" t="t" r="r" b="b"/>
              <a:pathLst>
                <a:path w="1619" h="1401" extrusionOk="0">
                  <a:moveTo>
                    <a:pt x="1618" y="1"/>
                  </a:moveTo>
                  <a:lnTo>
                    <a:pt x="0" y="468"/>
                  </a:lnTo>
                  <a:lnTo>
                    <a:pt x="1618" y="1400"/>
                  </a:lnTo>
                  <a:lnTo>
                    <a:pt x="161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537;p43">
              <a:extLst>
                <a:ext uri="{FF2B5EF4-FFF2-40B4-BE49-F238E27FC236}">
                  <a16:creationId xmlns:a16="http://schemas.microsoft.com/office/drawing/2014/main" id="{662F7193-C110-4F61-8E88-BFBA51388F21}"/>
                </a:ext>
              </a:extLst>
            </p:cNvPr>
            <p:cNvSpPr/>
            <p:nvPr/>
          </p:nvSpPr>
          <p:spPr>
            <a:xfrm>
              <a:off x="4022425" y="3202300"/>
              <a:ext cx="222225" cy="165450"/>
            </a:xfrm>
            <a:custGeom>
              <a:avLst/>
              <a:gdLst/>
              <a:ahLst/>
              <a:cxnLst/>
              <a:rect l="l" t="t" r="r" b="b"/>
              <a:pathLst>
                <a:path w="8889" h="6618" extrusionOk="0">
                  <a:moveTo>
                    <a:pt x="1" y="0"/>
                  </a:moveTo>
                  <a:lnTo>
                    <a:pt x="1" y="1489"/>
                  </a:lnTo>
                  <a:lnTo>
                    <a:pt x="8888" y="6618"/>
                  </a:lnTo>
                  <a:lnTo>
                    <a:pt x="8888" y="513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538;p43">
              <a:extLst>
                <a:ext uri="{FF2B5EF4-FFF2-40B4-BE49-F238E27FC236}">
                  <a16:creationId xmlns:a16="http://schemas.microsoft.com/office/drawing/2014/main" id="{F9083996-76A4-47E6-8640-D8134D460B29}"/>
                </a:ext>
              </a:extLst>
            </p:cNvPr>
            <p:cNvSpPr/>
            <p:nvPr/>
          </p:nvSpPr>
          <p:spPr>
            <a:xfrm>
              <a:off x="4002200" y="2910650"/>
              <a:ext cx="222325" cy="431600"/>
            </a:xfrm>
            <a:custGeom>
              <a:avLst/>
              <a:gdLst/>
              <a:ahLst/>
              <a:cxnLst/>
              <a:rect l="l" t="t" r="r" b="b"/>
              <a:pathLst>
                <a:path w="8893" h="17264" extrusionOk="0">
                  <a:moveTo>
                    <a:pt x="1" y="0"/>
                  </a:moveTo>
                  <a:lnTo>
                    <a:pt x="1" y="12131"/>
                  </a:lnTo>
                  <a:lnTo>
                    <a:pt x="8892" y="17263"/>
                  </a:lnTo>
                  <a:lnTo>
                    <a:pt x="8892" y="51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539;p43">
              <a:extLst>
                <a:ext uri="{FF2B5EF4-FFF2-40B4-BE49-F238E27FC236}">
                  <a16:creationId xmlns:a16="http://schemas.microsoft.com/office/drawing/2014/main" id="{69DB082E-BC00-4EB3-BBFA-2FDEF737EFA6}"/>
                </a:ext>
              </a:extLst>
            </p:cNvPr>
            <p:cNvSpPr/>
            <p:nvPr/>
          </p:nvSpPr>
          <p:spPr>
            <a:xfrm>
              <a:off x="4224500" y="2863975"/>
              <a:ext cx="302975" cy="478275"/>
            </a:xfrm>
            <a:custGeom>
              <a:avLst/>
              <a:gdLst/>
              <a:ahLst/>
              <a:cxnLst/>
              <a:rect l="l" t="t" r="r" b="b"/>
              <a:pathLst>
                <a:path w="12119" h="19131" extrusionOk="0">
                  <a:moveTo>
                    <a:pt x="12119" y="1"/>
                  </a:moveTo>
                  <a:lnTo>
                    <a:pt x="0" y="7001"/>
                  </a:lnTo>
                  <a:lnTo>
                    <a:pt x="0" y="19130"/>
                  </a:lnTo>
                  <a:lnTo>
                    <a:pt x="12119" y="12134"/>
                  </a:lnTo>
                  <a:lnTo>
                    <a:pt x="1211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540;p43">
              <a:extLst>
                <a:ext uri="{FF2B5EF4-FFF2-40B4-BE49-F238E27FC236}">
                  <a16:creationId xmlns:a16="http://schemas.microsoft.com/office/drawing/2014/main" id="{DF2532B3-05FF-47E9-8FE7-0AEAA32CB04D}"/>
                </a:ext>
              </a:extLst>
            </p:cNvPr>
            <p:cNvSpPr/>
            <p:nvPr/>
          </p:nvSpPr>
          <p:spPr>
            <a:xfrm>
              <a:off x="4002200" y="2735675"/>
              <a:ext cx="525275" cy="303325"/>
            </a:xfrm>
            <a:custGeom>
              <a:avLst/>
              <a:gdLst/>
              <a:ahLst/>
              <a:cxnLst/>
              <a:rect l="l" t="t" r="r" b="b"/>
              <a:pathLst>
                <a:path w="21011" h="12133" extrusionOk="0">
                  <a:moveTo>
                    <a:pt x="12123" y="0"/>
                  </a:moveTo>
                  <a:lnTo>
                    <a:pt x="1" y="6999"/>
                  </a:lnTo>
                  <a:lnTo>
                    <a:pt x="8892" y="12133"/>
                  </a:lnTo>
                  <a:lnTo>
                    <a:pt x="21011" y="5133"/>
                  </a:lnTo>
                  <a:lnTo>
                    <a:pt x="1212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541;p43">
              <a:extLst>
                <a:ext uri="{FF2B5EF4-FFF2-40B4-BE49-F238E27FC236}">
                  <a16:creationId xmlns:a16="http://schemas.microsoft.com/office/drawing/2014/main" id="{837B374C-737F-4A9D-9DA9-49E8EC299A46}"/>
                </a:ext>
              </a:extLst>
            </p:cNvPr>
            <p:cNvSpPr/>
            <p:nvPr/>
          </p:nvSpPr>
          <p:spPr>
            <a:xfrm>
              <a:off x="4244625" y="2898975"/>
              <a:ext cx="262725" cy="221700"/>
            </a:xfrm>
            <a:custGeom>
              <a:avLst/>
              <a:gdLst/>
              <a:ahLst/>
              <a:cxnLst/>
              <a:rect l="l" t="t" r="r" b="b"/>
              <a:pathLst>
                <a:path w="10509" h="8868" extrusionOk="0">
                  <a:moveTo>
                    <a:pt x="10509" y="1"/>
                  </a:moveTo>
                  <a:lnTo>
                    <a:pt x="0" y="6065"/>
                  </a:lnTo>
                  <a:lnTo>
                    <a:pt x="0" y="8867"/>
                  </a:lnTo>
                  <a:lnTo>
                    <a:pt x="10509" y="2802"/>
                  </a:lnTo>
                  <a:lnTo>
                    <a:pt x="1050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542;p43">
              <a:extLst>
                <a:ext uri="{FF2B5EF4-FFF2-40B4-BE49-F238E27FC236}">
                  <a16:creationId xmlns:a16="http://schemas.microsoft.com/office/drawing/2014/main" id="{C0FDE518-6A5E-4BC0-BE50-03211F21BAE5}"/>
                </a:ext>
              </a:extLst>
            </p:cNvPr>
            <p:cNvSpPr/>
            <p:nvPr/>
          </p:nvSpPr>
          <p:spPr>
            <a:xfrm>
              <a:off x="4345625" y="2945650"/>
              <a:ext cx="80925" cy="53850"/>
            </a:xfrm>
            <a:custGeom>
              <a:avLst/>
              <a:gdLst/>
              <a:ahLst/>
              <a:cxnLst/>
              <a:rect l="l" t="t" r="r" b="b"/>
              <a:pathLst>
                <a:path w="3237" h="2154" extrusionOk="0">
                  <a:moveTo>
                    <a:pt x="3236" y="0"/>
                  </a:moveTo>
                  <a:lnTo>
                    <a:pt x="1" y="1867"/>
                  </a:lnTo>
                  <a:lnTo>
                    <a:pt x="1" y="2099"/>
                  </a:lnTo>
                  <a:cubicBezTo>
                    <a:pt x="1" y="2137"/>
                    <a:pt x="32" y="2154"/>
                    <a:pt x="83" y="2154"/>
                  </a:cubicBezTo>
                  <a:cubicBezTo>
                    <a:pt x="220" y="2154"/>
                    <a:pt x="520" y="2034"/>
                    <a:pt x="864" y="1836"/>
                  </a:cubicBezTo>
                  <a:lnTo>
                    <a:pt x="2373" y="966"/>
                  </a:lnTo>
                  <a:cubicBezTo>
                    <a:pt x="2847" y="689"/>
                    <a:pt x="3236" y="362"/>
                    <a:pt x="3236" y="235"/>
                  </a:cubicBezTo>
                  <a:lnTo>
                    <a:pt x="3236" y="0"/>
                  </a:lnTo>
                  <a:close/>
                </a:path>
              </a:pathLst>
            </a:custGeom>
            <a:solidFill>
              <a:srgbClr val="0A1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543;p43">
              <a:extLst>
                <a:ext uri="{FF2B5EF4-FFF2-40B4-BE49-F238E27FC236}">
                  <a16:creationId xmlns:a16="http://schemas.microsoft.com/office/drawing/2014/main" id="{A491C567-5E18-4374-96BF-E27CEFD29C8D}"/>
                </a:ext>
              </a:extLst>
            </p:cNvPr>
            <p:cNvSpPr/>
            <p:nvPr/>
          </p:nvSpPr>
          <p:spPr>
            <a:xfrm>
              <a:off x="4244625" y="2992325"/>
              <a:ext cx="262725" cy="221600"/>
            </a:xfrm>
            <a:custGeom>
              <a:avLst/>
              <a:gdLst/>
              <a:ahLst/>
              <a:cxnLst/>
              <a:rect l="l" t="t" r="r" b="b"/>
              <a:pathLst>
                <a:path w="10509" h="8864" extrusionOk="0">
                  <a:moveTo>
                    <a:pt x="10509" y="0"/>
                  </a:moveTo>
                  <a:lnTo>
                    <a:pt x="0" y="6065"/>
                  </a:lnTo>
                  <a:lnTo>
                    <a:pt x="0" y="8864"/>
                  </a:lnTo>
                  <a:lnTo>
                    <a:pt x="10509" y="2799"/>
                  </a:lnTo>
                  <a:lnTo>
                    <a:pt x="1050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544;p43">
              <a:extLst>
                <a:ext uri="{FF2B5EF4-FFF2-40B4-BE49-F238E27FC236}">
                  <a16:creationId xmlns:a16="http://schemas.microsoft.com/office/drawing/2014/main" id="{BE684A44-2CC2-4E00-84B7-5B5363E0D3E7}"/>
                </a:ext>
              </a:extLst>
            </p:cNvPr>
            <p:cNvSpPr/>
            <p:nvPr/>
          </p:nvSpPr>
          <p:spPr>
            <a:xfrm>
              <a:off x="4345625" y="3080200"/>
              <a:ext cx="9425" cy="5475"/>
            </a:xfrm>
            <a:custGeom>
              <a:avLst/>
              <a:gdLst/>
              <a:ahLst/>
              <a:cxnLst/>
              <a:rect l="l" t="t" r="r" b="b"/>
              <a:pathLst>
                <a:path w="377" h="219" extrusionOk="0">
                  <a:moveTo>
                    <a:pt x="377" y="1"/>
                  </a:moveTo>
                  <a:lnTo>
                    <a:pt x="1" y="219"/>
                  </a:lnTo>
                  <a:lnTo>
                    <a:pt x="1" y="219"/>
                  </a:lnTo>
                  <a:close/>
                </a:path>
              </a:pathLst>
            </a:custGeom>
            <a:solidFill>
              <a:srgbClr val="080E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545;p43">
              <a:extLst>
                <a:ext uri="{FF2B5EF4-FFF2-40B4-BE49-F238E27FC236}">
                  <a16:creationId xmlns:a16="http://schemas.microsoft.com/office/drawing/2014/main" id="{099CBB73-FD4B-495A-8AB7-4A7E92014EFD}"/>
                </a:ext>
              </a:extLst>
            </p:cNvPr>
            <p:cNvSpPr/>
            <p:nvPr/>
          </p:nvSpPr>
          <p:spPr>
            <a:xfrm>
              <a:off x="4345625" y="3038975"/>
              <a:ext cx="80925" cy="53800"/>
            </a:xfrm>
            <a:custGeom>
              <a:avLst/>
              <a:gdLst/>
              <a:ahLst/>
              <a:cxnLst/>
              <a:rect l="l" t="t" r="r" b="b"/>
              <a:pathLst>
                <a:path w="3237" h="2152" extrusionOk="0">
                  <a:moveTo>
                    <a:pt x="3236" y="1"/>
                  </a:moveTo>
                  <a:lnTo>
                    <a:pt x="377" y="1650"/>
                  </a:lnTo>
                  <a:lnTo>
                    <a:pt x="1" y="1868"/>
                  </a:lnTo>
                  <a:lnTo>
                    <a:pt x="1" y="2100"/>
                  </a:lnTo>
                  <a:cubicBezTo>
                    <a:pt x="1" y="2134"/>
                    <a:pt x="32" y="2151"/>
                    <a:pt x="83" y="2151"/>
                  </a:cubicBezTo>
                  <a:cubicBezTo>
                    <a:pt x="220" y="2151"/>
                    <a:pt x="520" y="2035"/>
                    <a:pt x="864" y="1837"/>
                  </a:cubicBezTo>
                  <a:lnTo>
                    <a:pt x="2373" y="963"/>
                  </a:lnTo>
                  <a:cubicBezTo>
                    <a:pt x="2847" y="691"/>
                    <a:pt x="3236" y="363"/>
                    <a:pt x="3236" y="233"/>
                  </a:cubicBezTo>
                  <a:lnTo>
                    <a:pt x="3236" y="1"/>
                  </a:lnTo>
                  <a:close/>
                </a:path>
              </a:pathLst>
            </a:custGeom>
            <a:solidFill>
              <a:srgbClr val="0A1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546;p43">
              <a:extLst>
                <a:ext uri="{FF2B5EF4-FFF2-40B4-BE49-F238E27FC236}">
                  <a16:creationId xmlns:a16="http://schemas.microsoft.com/office/drawing/2014/main" id="{CE1A1CE7-81CC-4256-848B-4A07C27F1811}"/>
                </a:ext>
              </a:extLst>
            </p:cNvPr>
            <p:cNvSpPr/>
            <p:nvPr/>
          </p:nvSpPr>
          <p:spPr>
            <a:xfrm>
              <a:off x="4244625" y="3085650"/>
              <a:ext cx="262725" cy="221625"/>
            </a:xfrm>
            <a:custGeom>
              <a:avLst/>
              <a:gdLst/>
              <a:ahLst/>
              <a:cxnLst/>
              <a:rect l="l" t="t" r="r" b="b"/>
              <a:pathLst>
                <a:path w="10509" h="8865" extrusionOk="0">
                  <a:moveTo>
                    <a:pt x="10509" y="1"/>
                  </a:moveTo>
                  <a:lnTo>
                    <a:pt x="0" y="6065"/>
                  </a:lnTo>
                  <a:lnTo>
                    <a:pt x="0" y="8864"/>
                  </a:lnTo>
                  <a:lnTo>
                    <a:pt x="10509" y="2800"/>
                  </a:lnTo>
                  <a:lnTo>
                    <a:pt x="1050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547;p43">
              <a:extLst>
                <a:ext uri="{FF2B5EF4-FFF2-40B4-BE49-F238E27FC236}">
                  <a16:creationId xmlns:a16="http://schemas.microsoft.com/office/drawing/2014/main" id="{81B44493-B1F4-4E6C-9F61-06A1F19D4117}"/>
                </a:ext>
              </a:extLst>
            </p:cNvPr>
            <p:cNvSpPr/>
            <p:nvPr/>
          </p:nvSpPr>
          <p:spPr>
            <a:xfrm>
              <a:off x="4345625" y="3177300"/>
              <a:ext cx="2950" cy="1625"/>
            </a:xfrm>
            <a:custGeom>
              <a:avLst/>
              <a:gdLst/>
              <a:ahLst/>
              <a:cxnLst/>
              <a:rect l="l" t="t" r="r" b="b"/>
              <a:pathLst>
                <a:path w="118" h="65" extrusionOk="0">
                  <a:moveTo>
                    <a:pt x="117" y="0"/>
                  </a:moveTo>
                  <a:lnTo>
                    <a:pt x="1" y="65"/>
                  </a:lnTo>
                  <a:lnTo>
                    <a:pt x="1" y="65"/>
                  </a:lnTo>
                  <a:close/>
                </a:path>
              </a:pathLst>
            </a:custGeom>
            <a:solidFill>
              <a:srgbClr val="080E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548;p43">
              <a:extLst>
                <a:ext uri="{FF2B5EF4-FFF2-40B4-BE49-F238E27FC236}">
                  <a16:creationId xmlns:a16="http://schemas.microsoft.com/office/drawing/2014/main" id="{66E4C165-5CD8-4340-9EC8-690763256C0F}"/>
                </a:ext>
              </a:extLst>
            </p:cNvPr>
            <p:cNvSpPr/>
            <p:nvPr/>
          </p:nvSpPr>
          <p:spPr>
            <a:xfrm>
              <a:off x="4345625" y="3132325"/>
              <a:ext cx="80925" cy="53775"/>
            </a:xfrm>
            <a:custGeom>
              <a:avLst/>
              <a:gdLst/>
              <a:ahLst/>
              <a:cxnLst/>
              <a:rect l="l" t="t" r="r" b="b"/>
              <a:pathLst>
                <a:path w="3237" h="2151" extrusionOk="0">
                  <a:moveTo>
                    <a:pt x="3236" y="0"/>
                  </a:moveTo>
                  <a:lnTo>
                    <a:pt x="117" y="1799"/>
                  </a:lnTo>
                  <a:lnTo>
                    <a:pt x="1" y="1864"/>
                  </a:lnTo>
                  <a:lnTo>
                    <a:pt x="1" y="2100"/>
                  </a:lnTo>
                  <a:cubicBezTo>
                    <a:pt x="1" y="2134"/>
                    <a:pt x="32" y="2151"/>
                    <a:pt x="83" y="2151"/>
                  </a:cubicBezTo>
                  <a:cubicBezTo>
                    <a:pt x="220" y="2151"/>
                    <a:pt x="520" y="2035"/>
                    <a:pt x="864" y="1834"/>
                  </a:cubicBezTo>
                  <a:lnTo>
                    <a:pt x="2373" y="963"/>
                  </a:lnTo>
                  <a:cubicBezTo>
                    <a:pt x="2847" y="687"/>
                    <a:pt x="3236" y="362"/>
                    <a:pt x="3236" y="233"/>
                  </a:cubicBezTo>
                  <a:lnTo>
                    <a:pt x="3236" y="0"/>
                  </a:lnTo>
                  <a:close/>
                </a:path>
              </a:pathLst>
            </a:custGeom>
            <a:solidFill>
              <a:srgbClr val="0A1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549;p43">
              <a:extLst>
                <a:ext uri="{FF2B5EF4-FFF2-40B4-BE49-F238E27FC236}">
                  <a16:creationId xmlns:a16="http://schemas.microsoft.com/office/drawing/2014/main" id="{40661E58-664E-4A7B-AD9C-C85A2438F21B}"/>
                </a:ext>
              </a:extLst>
            </p:cNvPr>
            <p:cNvSpPr/>
            <p:nvPr/>
          </p:nvSpPr>
          <p:spPr>
            <a:xfrm>
              <a:off x="4244625" y="3318950"/>
              <a:ext cx="20225" cy="48800"/>
            </a:xfrm>
            <a:custGeom>
              <a:avLst/>
              <a:gdLst/>
              <a:ahLst/>
              <a:cxnLst/>
              <a:rect l="l" t="t" r="r" b="b"/>
              <a:pathLst>
                <a:path w="809" h="1952" extrusionOk="0">
                  <a:moveTo>
                    <a:pt x="809" y="0"/>
                  </a:moveTo>
                  <a:lnTo>
                    <a:pt x="0" y="468"/>
                  </a:lnTo>
                  <a:lnTo>
                    <a:pt x="0" y="1952"/>
                  </a:lnTo>
                  <a:lnTo>
                    <a:pt x="809" y="1488"/>
                  </a:lnTo>
                  <a:lnTo>
                    <a:pt x="80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550;p43">
              <a:extLst>
                <a:ext uri="{FF2B5EF4-FFF2-40B4-BE49-F238E27FC236}">
                  <a16:creationId xmlns:a16="http://schemas.microsoft.com/office/drawing/2014/main" id="{049D19AB-D43A-47E9-BA84-7BE5FE8C5628}"/>
                </a:ext>
              </a:extLst>
            </p:cNvPr>
            <p:cNvSpPr/>
            <p:nvPr/>
          </p:nvSpPr>
          <p:spPr>
            <a:xfrm>
              <a:off x="4487125" y="3178900"/>
              <a:ext cx="20225" cy="46725"/>
            </a:xfrm>
            <a:custGeom>
              <a:avLst/>
              <a:gdLst/>
              <a:ahLst/>
              <a:cxnLst/>
              <a:rect l="l" t="t" r="r" b="b"/>
              <a:pathLst>
                <a:path w="809" h="1869" extrusionOk="0">
                  <a:moveTo>
                    <a:pt x="809" y="1"/>
                  </a:moveTo>
                  <a:lnTo>
                    <a:pt x="0" y="469"/>
                  </a:lnTo>
                  <a:lnTo>
                    <a:pt x="0" y="1868"/>
                  </a:lnTo>
                  <a:lnTo>
                    <a:pt x="809" y="1401"/>
                  </a:lnTo>
                  <a:lnTo>
                    <a:pt x="8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551;p43">
              <a:extLst>
                <a:ext uri="{FF2B5EF4-FFF2-40B4-BE49-F238E27FC236}">
                  <a16:creationId xmlns:a16="http://schemas.microsoft.com/office/drawing/2014/main" id="{D76DA21C-D477-488D-A4C9-F242909D5202}"/>
                </a:ext>
              </a:extLst>
            </p:cNvPr>
            <p:cNvSpPr/>
            <p:nvPr/>
          </p:nvSpPr>
          <p:spPr>
            <a:xfrm>
              <a:off x="4039325" y="2843600"/>
              <a:ext cx="298850" cy="171175"/>
            </a:xfrm>
            <a:custGeom>
              <a:avLst/>
              <a:gdLst/>
              <a:ahLst/>
              <a:cxnLst/>
              <a:rect l="l" t="t" r="r" b="b"/>
              <a:pathLst>
                <a:path w="11954" h="6847" extrusionOk="0">
                  <a:moveTo>
                    <a:pt x="5057" y="0"/>
                  </a:moveTo>
                  <a:cubicBezTo>
                    <a:pt x="4995" y="0"/>
                    <a:pt x="4932" y="14"/>
                    <a:pt x="4884" y="41"/>
                  </a:cubicBezTo>
                  <a:lnTo>
                    <a:pt x="96" y="2805"/>
                  </a:lnTo>
                  <a:cubicBezTo>
                    <a:pt x="1" y="2860"/>
                    <a:pt x="1" y="2949"/>
                    <a:pt x="96" y="3004"/>
                  </a:cubicBezTo>
                  <a:lnTo>
                    <a:pt x="6680" y="6806"/>
                  </a:lnTo>
                  <a:cubicBezTo>
                    <a:pt x="6728" y="6833"/>
                    <a:pt x="6790" y="6846"/>
                    <a:pt x="6852" y="6846"/>
                  </a:cubicBezTo>
                  <a:cubicBezTo>
                    <a:pt x="6914" y="6846"/>
                    <a:pt x="6977" y="6833"/>
                    <a:pt x="7025" y="6806"/>
                  </a:cubicBezTo>
                  <a:lnTo>
                    <a:pt x="11857" y="4007"/>
                  </a:lnTo>
                  <a:cubicBezTo>
                    <a:pt x="11953" y="3952"/>
                    <a:pt x="11953" y="3864"/>
                    <a:pt x="11857" y="3809"/>
                  </a:cubicBezTo>
                  <a:lnTo>
                    <a:pt x="5229" y="41"/>
                  </a:lnTo>
                  <a:cubicBezTo>
                    <a:pt x="5182" y="14"/>
                    <a:pt x="5119" y="0"/>
                    <a:pt x="50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552;p43">
              <a:extLst>
                <a:ext uri="{FF2B5EF4-FFF2-40B4-BE49-F238E27FC236}">
                  <a16:creationId xmlns:a16="http://schemas.microsoft.com/office/drawing/2014/main" id="{584FBA1E-3C1E-4157-8817-CD88ACB92649}"/>
                </a:ext>
              </a:extLst>
            </p:cNvPr>
            <p:cNvSpPr/>
            <p:nvPr/>
          </p:nvSpPr>
          <p:spPr>
            <a:xfrm>
              <a:off x="4039250" y="2825975"/>
              <a:ext cx="299000" cy="188750"/>
            </a:xfrm>
            <a:custGeom>
              <a:avLst/>
              <a:gdLst/>
              <a:ahLst/>
              <a:cxnLst/>
              <a:rect l="l" t="t" r="r" b="b"/>
              <a:pathLst>
                <a:path w="11960" h="7550" extrusionOk="0">
                  <a:moveTo>
                    <a:pt x="5710" y="1"/>
                  </a:moveTo>
                  <a:cubicBezTo>
                    <a:pt x="5645" y="1"/>
                    <a:pt x="5581" y="16"/>
                    <a:pt x="5533" y="46"/>
                  </a:cubicBezTo>
                  <a:lnTo>
                    <a:pt x="95" y="3504"/>
                  </a:lnTo>
                  <a:cubicBezTo>
                    <a:pt x="0" y="3562"/>
                    <a:pt x="4" y="3654"/>
                    <a:pt x="99" y="3709"/>
                  </a:cubicBezTo>
                  <a:lnTo>
                    <a:pt x="6683" y="7511"/>
                  </a:lnTo>
                  <a:cubicBezTo>
                    <a:pt x="6728" y="7537"/>
                    <a:pt x="6787" y="7549"/>
                    <a:pt x="6846" y="7549"/>
                  </a:cubicBezTo>
                  <a:cubicBezTo>
                    <a:pt x="6911" y="7549"/>
                    <a:pt x="6976" y="7534"/>
                    <a:pt x="7024" y="7504"/>
                  </a:cubicBezTo>
                  <a:lnTo>
                    <a:pt x="11867" y="4384"/>
                  </a:lnTo>
                  <a:cubicBezTo>
                    <a:pt x="11959" y="4326"/>
                    <a:pt x="11956" y="4231"/>
                    <a:pt x="11860" y="4176"/>
                  </a:cubicBezTo>
                  <a:lnTo>
                    <a:pt x="7915" y="1879"/>
                  </a:lnTo>
                  <a:cubicBezTo>
                    <a:pt x="7820" y="1825"/>
                    <a:pt x="7785" y="1702"/>
                    <a:pt x="7833" y="1603"/>
                  </a:cubicBezTo>
                  <a:lnTo>
                    <a:pt x="7915" y="1446"/>
                  </a:lnTo>
                  <a:cubicBezTo>
                    <a:pt x="7963" y="1350"/>
                    <a:pt x="7929" y="1224"/>
                    <a:pt x="7833" y="1169"/>
                  </a:cubicBezTo>
                  <a:lnTo>
                    <a:pt x="5874" y="40"/>
                  </a:lnTo>
                  <a:cubicBezTo>
                    <a:pt x="5828" y="13"/>
                    <a:pt x="5769" y="1"/>
                    <a:pt x="57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553;p43">
              <a:extLst>
                <a:ext uri="{FF2B5EF4-FFF2-40B4-BE49-F238E27FC236}">
                  <a16:creationId xmlns:a16="http://schemas.microsoft.com/office/drawing/2014/main" id="{87FF2532-DEBA-429B-8CC3-1651ACB7EE62}"/>
                </a:ext>
              </a:extLst>
            </p:cNvPr>
            <p:cNvSpPr/>
            <p:nvPr/>
          </p:nvSpPr>
          <p:spPr>
            <a:xfrm>
              <a:off x="4319100" y="2562700"/>
              <a:ext cx="158825" cy="292600"/>
            </a:xfrm>
            <a:custGeom>
              <a:avLst/>
              <a:gdLst/>
              <a:ahLst/>
              <a:cxnLst/>
              <a:rect l="l" t="t" r="r" b="b"/>
              <a:pathLst>
                <a:path w="6353" h="11704" extrusionOk="0">
                  <a:moveTo>
                    <a:pt x="163" y="0"/>
                  </a:moveTo>
                  <a:cubicBezTo>
                    <a:pt x="148" y="0"/>
                    <a:pt x="135" y="4"/>
                    <a:pt x="123" y="11"/>
                  </a:cubicBezTo>
                  <a:cubicBezTo>
                    <a:pt x="96" y="28"/>
                    <a:pt x="0" y="83"/>
                    <a:pt x="0" y="83"/>
                  </a:cubicBezTo>
                  <a:lnTo>
                    <a:pt x="79" y="7898"/>
                  </a:lnTo>
                  <a:cubicBezTo>
                    <a:pt x="79" y="7997"/>
                    <a:pt x="148" y="8120"/>
                    <a:pt x="236" y="8172"/>
                  </a:cubicBezTo>
                  <a:lnTo>
                    <a:pt x="6353" y="11704"/>
                  </a:lnTo>
                  <a:lnTo>
                    <a:pt x="6353" y="3553"/>
                  </a:lnTo>
                  <a:lnTo>
                    <a:pt x="236" y="21"/>
                  </a:lnTo>
                  <a:cubicBezTo>
                    <a:pt x="210" y="7"/>
                    <a:pt x="185" y="0"/>
                    <a:pt x="163"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554;p43">
              <a:extLst>
                <a:ext uri="{FF2B5EF4-FFF2-40B4-BE49-F238E27FC236}">
                  <a16:creationId xmlns:a16="http://schemas.microsoft.com/office/drawing/2014/main" id="{3136D504-731F-4C40-8327-9F8D3BF40160}"/>
                </a:ext>
              </a:extLst>
            </p:cNvPr>
            <p:cNvSpPr/>
            <p:nvPr/>
          </p:nvSpPr>
          <p:spPr>
            <a:xfrm>
              <a:off x="4319100" y="2562700"/>
              <a:ext cx="156425" cy="89200"/>
            </a:xfrm>
            <a:custGeom>
              <a:avLst/>
              <a:gdLst/>
              <a:ahLst/>
              <a:cxnLst/>
              <a:rect l="l" t="t" r="r" b="b"/>
              <a:pathLst>
                <a:path w="6257" h="3568" extrusionOk="0">
                  <a:moveTo>
                    <a:pt x="16" y="74"/>
                  </a:moveTo>
                  <a:lnTo>
                    <a:pt x="16" y="74"/>
                  </a:lnTo>
                  <a:cubicBezTo>
                    <a:pt x="11" y="76"/>
                    <a:pt x="6" y="79"/>
                    <a:pt x="0" y="83"/>
                  </a:cubicBezTo>
                  <a:cubicBezTo>
                    <a:pt x="0" y="83"/>
                    <a:pt x="7" y="79"/>
                    <a:pt x="16" y="74"/>
                  </a:cubicBezTo>
                  <a:close/>
                  <a:moveTo>
                    <a:pt x="164" y="1"/>
                  </a:moveTo>
                  <a:cubicBezTo>
                    <a:pt x="151" y="1"/>
                    <a:pt x="137" y="4"/>
                    <a:pt x="123" y="11"/>
                  </a:cubicBezTo>
                  <a:cubicBezTo>
                    <a:pt x="103" y="23"/>
                    <a:pt x="45" y="57"/>
                    <a:pt x="16" y="74"/>
                  </a:cubicBezTo>
                  <a:lnTo>
                    <a:pt x="16" y="74"/>
                  </a:lnTo>
                  <a:cubicBezTo>
                    <a:pt x="25" y="70"/>
                    <a:pt x="35" y="69"/>
                    <a:pt x="45" y="69"/>
                  </a:cubicBezTo>
                  <a:cubicBezTo>
                    <a:pt x="69" y="69"/>
                    <a:pt x="93" y="75"/>
                    <a:pt x="117" y="89"/>
                  </a:cubicBezTo>
                  <a:lnTo>
                    <a:pt x="6137" y="3567"/>
                  </a:lnTo>
                  <a:lnTo>
                    <a:pt x="6257" y="3499"/>
                  </a:lnTo>
                  <a:lnTo>
                    <a:pt x="236" y="21"/>
                  </a:lnTo>
                  <a:cubicBezTo>
                    <a:pt x="209" y="7"/>
                    <a:pt x="185" y="1"/>
                    <a:pt x="1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555;p43">
              <a:extLst>
                <a:ext uri="{FF2B5EF4-FFF2-40B4-BE49-F238E27FC236}">
                  <a16:creationId xmlns:a16="http://schemas.microsoft.com/office/drawing/2014/main" id="{0544EB42-F3A8-49E8-8D33-8ED2B95E3D2A}"/>
                </a:ext>
              </a:extLst>
            </p:cNvPr>
            <p:cNvSpPr/>
            <p:nvPr/>
          </p:nvSpPr>
          <p:spPr>
            <a:xfrm>
              <a:off x="4318075" y="2564425"/>
              <a:ext cx="156950" cy="292600"/>
            </a:xfrm>
            <a:custGeom>
              <a:avLst/>
              <a:gdLst/>
              <a:ahLst/>
              <a:cxnLst/>
              <a:rect l="l" t="t" r="r" b="b"/>
              <a:pathLst>
                <a:path w="6278" h="11704" extrusionOk="0">
                  <a:moveTo>
                    <a:pt x="89" y="1"/>
                  </a:moveTo>
                  <a:cubicBezTo>
                    <a:pt x="36" y="1"/>
                    <a:pt x="0" y="42"/>
                    <a:pt x="0" y="113"/>
                  </a:cubicBezTo>
                  <a:lnTo>
                    <a:pt x="0" y="7898"/>
                  </a:lnTo>
                  <a:cubicBezTo>
                    <a:pt x="0" y="7997"/>
                    <a:pt x="69" y="8120"/>
                    <a:pt x="158" y="8170"/>
                  </a:cubicBezTo>
                  <a:lnTo>
                    <a:pt x="6277" y="11703"/>
                  </a:lnTo>
                  <a:lnTo>
                    <a:pt x="6274" y="3553"/>
                  </a:lnTo>
                  <a:lnTo>
                    <a:pt x="158" y="20"/>
                  </a:lnTo>
                  <a:cubicBezTo>
                    <a:pt x="133" y="7"/>
                    <a:pt x="109" y="1"/>
                    <a:pt x="8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556;p43">
              <a:extLst>
                <a:ext uri="{FF2B5EF4-FFF2-40B4-BE49-F238E27FC236}">
                  <a16:creationId xmlns:a16="http://schemas.microsoft.com/office/drawing/2014/main" id="{1EFBA0D7-1EBA-4E05-B70E-77DD8F35B8C6}"/>
                </a:ext>
              </a:extLst>
            </p:cNvPr>
            <p:cNvSpPr/>
            <p:nvPr/>
          </p:nvSpPr>
          <p:spPr>
            <a:xfrm>
              <a:off x="4318075" y="2564400"/>
              <a:ext cx="154475" cy="98250"/>
            </a:xfrm>
            <a:custGeom>
              <a:avLst/>
              <a:gdLst/>
              <a:ahLst/>
              <a:cxnLst/>
              <a:rect l="l" t="t" r="r" b="b"/>
              <a:pathLst>
                <a:path w="6179" h="3930" extrusionOk="0">
                  <a:moveTo>
                    <a:pt x="86" y="1"/>
                  </a:moveTo>
                  <a:cubicBezTo>
                    <a:pt x="35" y="1"/>
                    <a:pt x="0" y="42"/>
                    <a:pt x="0" y="114"/>
                  </a:cubicBezTo>
                  <a:lnTo>
                    <a:pt x="0" y="247"/>
                  </a:lnTo>
                  <a:lnTo>
                    <a:pt x="96" y="188"/>
                  </a:lnTo>
                  <a:lnTo>
                    <a:pt x="110" y="196"/>
                  </a:lnTo>
                  <a:cubicBezTo>
                    <a:pt x="123" y="175"/>
                    <a:pt x="148" y="161"/>
                    <a:pt x="178" y="161"/>
                  </a:cubicBezTo>
                  <a:cubicBezTo>
                    <a:pt x="195" y="161"/>
                    <a:pt x="219" y="168"/>
                    <a:pt x="243" y="182"/>
                  </a:cubicBezTo>
                  <a:lnTo>
                    <a:pt x="5431" y="3175"/>
                  </a:lnTo>
                  <a:lnTo>
                    <a:pt x="5431" y="3540"/>
                  </a:lnTo>
                  <a:cubicBezTo>
                    <a:pt x="5444" y="3547"/>
                    <a:pt x="5458" y="3554"/>
                    <a:pt x="5472" y="3564"/>
                  </a:cubicBezTo>
                  <a:cubicBezTo>
                    <a:pt x="5547" y="3605"/>
                    <a:pt x="5602" y="3660"/>
                    <a:pt x="5636" y="3721"/>
                  </a:cubicBezTo>
                  <a:lnTo>
                    <a:pt x="5639" y="3721"/>
                  </a:lnTo>
                  <a:cubicBezTo>
                    <a:pt x="5652" y="3745"/>
                    <a:pt x="5663" y="3769"/>
                    <a:pt x="5670" y="3792"/>
                  </a:cubicBezTo>
                  <a:lnTo>
                    <a:pt x="6178" y="3499"/>
                  </a:lnTo>
                  <a:lnTo>
                    <a:pt x="158" y="21"/>
                  </a:lnTo>
                  <a:cubicBezTo>
                    <a:pt x="134" y="7"/>
                    <a:pt x="110" y="1"/>
                    <a:pt x="86" y="1"/>
                  </a:cubicBezTo>
                  <a:close/>
                  <a:moveTo>
                    <a:pt x="5431" y="3643"/>
                  </a:moveTo>
                  <a:lnTo>
                    <a:pt x="5431" y="3929"/>
                  </a:lnTo>
                  <a:lnTo>
                    <a:pt x="5584" y="3841"/>
                  </a:lnTo>
                  <a:cubicBezTo>
                    <a:pt x="5575" y="3769"/>
                    <a:pt x="5523" y="3701"/>
                    <a:pt x="5431" y="36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557;p43">
              <a:extLst>
                <a:ext uri="{FF2B5EF4-FFF2-40B4-BE49-F238E27FC236}">
                  <a16:creationId xmlns:a16="http://schemas.microsoft.com/office/drawing/2014/main" id="{85459F0B-6B5F-43D1-915E-6D4478C5D326}"/>
                </a:ext>
              </a:extLst>
            </p:cNvPr>
            <p:cNvSpPr/>
            <p:nvPr/>
          </p:nvSpPr>
          <p:spPr>
            <a:xfrm>
              <a:off x="4305375" y="2568400"/>
              <a:ext cx="148500" cy="288700"/>
            </a:xfrm>
            <a:custGeom>
              <a:avLst/>
              <a:gdLst/>
              <a:ahLst/>
              <a:cxnLst/>
              <a:rect l="l" t="t" r="r" b="b"/>
              <a:pathLst>
                <a:path w="5940" h="11548" extrusionOk="0">
                  <a:moveTo>
                    <a:pt x="684" y="1"/>
                  </a:moveTo>
                  <a:cubicBezTo>
                    <a:pt x="657" y="1"/>
                    <a:pt x="634" y="14"/>
                    <a:pt x="618" y="36"/>
                  </a:cubicBezTo>
                  <a:lnTo>
                    <a:pt x="604" y="28"/>
                  </a:lnTo>
                  <a:lnTo>
                    <a:pt x="1" y="380"/>
                  </a:lnTo>
                  <a:lnTo>
                    <a:pt x="594" y="718"/>
                  </a:lnTo>
                  <a:lnTo>
                    <a:pt x="594" y="7895"/>
                  </a:lnTo>
                  <a:cubicBezTo>
                    <a:pt x="594" y="7998"/>
                    <a:pt x="666" y="8120"/>
                    <a:pt x="751" y="8172"/>
                  </a:cubicBezTo>
                  <a:lnTo>
                    <a:pt x="5280" y="10787"/>
                  </a:lnTo>
                  <a:lnTo>
                    <a:pt x="5280" y="11548"/>
                  </a:lnTo>
                  <a:lnTo>
                    <a:pt x="5939" y="11168"/>
                  </a:lnTo>
                  <a:lnTo>
                    <a:pt x="5939" y="3015"/>
                  </a:lnTo>
                  <a:lnTo>
                    <a:pt x="751" y="22"/>
                  </a:lnTo>
                  <a:cubicBezTo>
                    <a:pt x="727" y="7"/>
                    <a:pt x="704" y="1"/>
                    <a:pt x="6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558;p43">
              <a:extLst>
                <a:ext uri="{FF2B5EF4-FFF2-40B4-BE49-F238E27FC236}">
                  <a16:creationId xmlns:a16="http://schemas.microsoft.com/office/drawing/2014/main" id="{77C6A496-BC75-43A9-8B32-3FD6DB97C822}"/>
                </a:ext>
              </a:extLst>
            </p:cNvPr>
            <p:cNvSpPr/>
            <p:nvPr/>
          </p:nvSpPr>
          <p:spPr>
            <a:xfrm>
              <a:off x="4303650" y="2577925"/>
              <a:ext cx="133725" cy="279175"/>
            </a:xfrm>
            <a:custGeom>
              <a:avLst/>
              <a:gdLst/>
              <a:ahLst/>
              <a:cxnLst/>
              <a:rect l="l" t="t" r="r" b="b"/>
              <a:pathLst>
                <a:path w="5349" h="11167" extrusionOk="0">
                  <a:moveTo>
                    <a:pt x="89" y="1"/>
                  </a:moveTo>
                  <a:cubicBezTo>
                    <a:pt x="37" y="1"/>
                    <a:pt x="1" y="42"/>
                    <a:pt x="1" y="112"/>
                  </a:cubicBezTo>
                  <a:lnTo>
                    <a:pt x="4" y="7897"/>
                  </a:lnTo>
                  <a:cubicBezTo>
                    <a:pt x="4" y="7996"/>
                    <a:pt x="73" y="8119"/>
                    <a:pt x="161" y="8169"/>
                  </a:cubicBezTo>
                  <a:lnTo>
                    <a:pt x="5349" y="11167"/>
                  </a:lnTo>
                  <a:lnTo>
                    <a:pt x="5346" y="3016"/>
                  </a:lnTo>
                  <a:lnTo>
                    <a:pt x="161" y="23"/>
                  </a:lnTo>
                  <a:cubicBezTo>
                    <a:pt x="135" y="8"/>
                    <a:pt x="111" y="1"/>
                    <a:pt x="8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559;p43">
              <a:extLst>
                <a:ext uri="{FF2B5EF4-FFF2-40B4-BE49-F238E27FC236}">
                  <a16:creationId xmlns:a16="http://schemas.microsoft.com/office/drawing/2014/main" id="{F24C62D2-13F6-4661-AA01-4BEC0273E9E9}"/>
                </a:ext>
              </a:extLst>
            </p:cNvPr>
            <p:cNvSpPr/>
            <p:nvPr/>
          </p:nvSpPr>
          <p:spPr>
            <a:xfrm>
              <a:off x="4437275" y="2643750"/>
              <a:ext cx="16600" cy="213350"/>
            </a:xfrm>
            <a:custGeom>
              <a:avLst/>
              <a:gdLst/>
              <a:ahLst/>
              <a:cxnLst/>
              <a:rect l="l" t="t" r="r" b="b"/>
              <a:pathLst>
                <a:path w="664" h="8534" extrusionOk="0">
                  <a:moveTo>
                    <a:pt x="663" y="1"/>
                  </a:moveTo>
                  <a:lnTo>
                    <a:pt x="1" y="383"/>
                  </a:lnTo>
                  <a:lnTo>
                    <a:pt x="4" y="8534"/>
                  </a:lnTo>
                  <a:lnTo>
                    <a:pt x="663" y="8154"/>
                  </a:lnTo>
                  <a:lnTo>
                    <a:pt x="663"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560;p43">
              <a:extLst>
                <a:ext uri="{FF2B5EF4-FFF2-40B4-BE49-F238E27FC236}">
                  <a16:creationId xmlns:a16="http://schemas.microsoft.com/office/drawing/2014/main" id="{990947D0-A548-4E65-9B38-2E7245003AF4}"/>
                </a:ext>
              </a:extLst>
            </p:cNvPr>
            <p:cNvSpPr/>
            <p:nvPr/>
          </p:nvSpPr>
          <p:spPr>
            <a:xfrm>
              <a:off x="4427725" y="2654600"/>
              <a:ext cx="4200" cy="6125"/>
            </a:xfrm>
            <a:custGeom>
              <a:avLst/>
              <a:gdLst/>
              <a:ahLst/>
              <a:cxnLst/>
              <a:rect l="l" t="t" r="r" b="b"/>
              <a:pathLst>
                <a:path w="168" h="245" extrusionOk="0">
                  <a:moveTo>
                    <a:pt x="50" y="0"/>
                  </a:moveTo>
                  <a:cubicBezTo>
                    <a:pt x="21" y="0"/>
                    <a:pt x="1" y="28"/>
                    <a:pt x="1" y="76"/>
                  </a:cubicBezTo>
                  <a:cubicBezTo>
                    <a:pt x="1" y="99"/>
                    <a:pt x="7" y="130"/>
                    <a:pt x="21" y="157"/>
                  </a:cubicBezTo>
                  <a:cubicBezTo>
                    <a:pt x="34" y="192"/>
                    <a:pt x="58" y="219"/>
                    <a:pt x="86" y="236"/>
                  </a:cubicBezTo>
                  <a:cubicBezTo>
                    <a:pt x="89" y="236"/>
                    <a:pt x="89" y="239"/>
                    <a:pt x="96" y="239"/>
                  </a:cubicBezTo>
                  <a:cubicBezTo>
                    <a:pt x="104" y="243"/>
                    <a:pt x="112" y="244"/>
                    <a:pt x="119" y="244"/>
                  </a:cubicBezTo>
                  <a:cubicBezTo>
                    <a:pt x="148" y="244"/>
                    <a:pt x="168" y="217"/>
                    <a:pt x="168" y="171"/>
                  </a:cubicBezTo>
                  <a:cubicBezTo>
                    <a:pt x="168" y="151"/>
                    <a:pt x="165" y="130"/>
                    <a:pt x="157" y="110"/>
                  </a:cubicBezTo>
                  <a:cubicBezTo>
                    <a:pt x="147" y="79"/>
                    <a:pt x="130" y="49"/>
                    <a:pt x="106" y="31"/>
                  </a:cubicBezTo>
                  <a:cubicBezTo>
                    <a:pt x="99" y="21"/>
                    <a:pt x="93" y="17"/>
                    <a:pt x="83" y="11"/>
                  </a:cubicBezTo>
                  <a:cubicBezTo>
                    <a:pt x="71" y="4"/>
                    <a:pt x="60"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561;p43">
              <a:extLst>
                <a:ext uri="{FF2B5EF4-FFF2-40B4-BE49-F238E27FC236}">
                  <a16:creationId xmlns:a16="http://schemas.microsoft.com/office/drawing/2014/main" id="{C9E87BEB-828E-4C8C-B127-398AA6A7959C}"/>
                </a:ext>
              </a:extLst>
            </p:cNvPr>
            <p:cNvSpPr/>
            <p:nvPr/>
          </p:nvSpPr>
          <p:spPr>
            <a:xfrm>
              <a:off x="4427475" y="2652900"/>
              <a:ext cx="32875" cy="18500"/>
            </a:xfrm>
            <a:custGeom>
              <a:avLst/>
              <a:gdLst/>
              <a:ahLst/>
              <a:cxnLst/>
              <a:rect l="l" t="t" r="r" b="b"/>
              <a:pathLst>
                <a:path w="1315" h="740" extrusionOk="0">
                  <a:moveTo>
                    <a:pt x="1055" y="0"/>
                  </a:moveTo>
                  <a:lnTo>
                    <a:pt x="1055" y="103"/>
                  </a:lnTo>
                  <a:cubicBezTo>
                    <a:pt x="1267" y="229"/>
                    <a:pt x="1263" y="430"/>
                    <a:pt x="1048" y="553"/>
                  </a:cubicBezTo>
                  <a:cubicBezTo>
                    <a:pt x="941" y="616"/>
                    <a:pt x="799" y="648"/>
                    <a:pt x="657" y="648"/>
                  </a:cubicBezTo>
                  <a:cubicBezTo>
                    <a:pt x="516" y="648"/>
                    <a:pt x="374" y="616"/>
                    <a:pt x="266" y="553"/>
                  </a:cubicBezTo>
                  <a:cubicBezTo>
                    <a:pt x="147" y="488"/>
                    <a:pt x="93" y="396"/>
                    <a:pt x="106" y="307"/>
                  </a:cubicBezTo>
                  <a:cubicBezTo>
                    <a:pt x="106" y="263"/>
                    <a:pt x="130" y="219"/>
                    <a:pt x="167" y="178"/>
                  </a:cubicBezTo>
                  <a:cubicBezTo>
                    <a:pt x="157" y="147"/>
                    <a:pt x="140" y="117"/>
                    <a:pt x="116" y="99"/>
                  </a:cubicBezTo>
                  <a:cubicBezTo>
                    <a:pt x="76" y="137"/>
                    <a:pt x="48" y="181"/>
                    <a:pt x="31" y="225"/>
                  </a:cubicBezTo>
                  <a:cubicBezTo>
                    <a:pt x="0" y="307"/>
                    <a:pt x="3" y="393"/>
                    <a:pt x="52" y="474"/>
                  </a:cubicBezTo>
                  <a:cubicBezTo>
                    <a:pt x="89" y="536"/>
                    <a:pt x="144" y="588"/>
                    <a:pt x="219" y="632"/>
                  </a:cubicBezTo>
                  <a:cubicBezTo>
                    <a:pt x="342" y="703"/>
                    <a:pt x="500" y="739"/>
                    <a:pt x="657" y="739"/>
                  </a:cubicBezTo>
                  <a:cubicBezTo>
                    <a:pt x="814" y="739"/>
                    <a:pt x="971" y="703"/>
                    <a:pt x="1092" y="632"/>
                  </a:cubicBezTo>
                  <a:cubicBezTo>
                    <a:pt x="1188" y="580"/>
                    <a:pt x="1253" y="512"/>
                    <a:pt x="1284" y="430"/>
                  </a:cubicBezTo>
                  <a:cubicBezTo>
                    <a:pt x="1314" y="348"/>
                    <a:pt x="1307" y="260"/>
                    <a:pt x="1263" y="181"/>
                  </a:cubicBezTo>
                  <a:lnTo>
                    <a:pt x="1260" y="181"/>
                  </a:lnTo>
                  <a:cubicBezTo>
                    <a:pt x="1226" y="120"/>
                    <a:pt x="1171" y="65"/>
                    <a:pt x="1096" y="24"/>
                  </a:cubicBezTo>
                  <a:cubicBezTo>
                    <a:pt x="1082" y="14"/>
                    <a:pt x="1068" y="7"/>
                    <a:pt x="1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562;p43">
              <a:extLst>
                <a:ext uri="{FF2B5EF4-FFF2-40B4-BE49-F238E27FC236}">
                  <a16:creationId xmlns:a16="http://schemas.microsoft.com/office/drawing/2014/main" id="{7061140B-7A90-4645-AC81-A11B17ED0CE4}"/>
                </a:ext>
              </a:extLst>
            </p:cNvPr>
            <p:cNvSpPr/>
            <p:nvPr/>
          </p:nvSpPr>
          <p:spPr>
            <a:xfrm>
              <a:off x="4295825" y="2576450"/>
              <a:ext cx="143525" cy="96350"/>
            </a:xfrm>
            <a:custGeom>
              <a:avLst/>
              <a:gdLst/>
              <a:ahLst/>
              <a:cxnLst/>
              <a:rect l="l" t="t" r="r" b="b"/>
              <a:pathLst>
                <a:path w="5741" h="3854" extrusionOk="0">
                  <a:moveTo>
                    <a:pt x="166" y="0"/>
                  </a:moveTo>
                  <a:cubicBezTo>
                    <a:pt x="137" y="0"/>
                    <a:pt x="109" y="7"/>
                    <a:pt x="89" y="21"/>
                  </a:cubicBezTo>
                  <a:lnTo>
                    <a:pt x="0" y="68"/>
                  </a:lnTo>
                  <a:lnTo>
                    <a:pt x="5621" y="3854"/>
                  </a:lnTo>
                  <a:lnTo>
                    <a:pt x="5740" y="3785"/>
                  </a:lnTo>
                  <a:lnTo>
                    <a:pt x="246" y="21"/>
                  </a:lnTo>
                  <a:cubicBezTo>
                    <a:pt x="224" y="7"/>
                    <a:pt x="195" y="0"/>
                    <a:pt x="166"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563;p43">
              <a:extLst>
                <a:ext uri="{FF2B5EF4-FFF2-40B4-BE49-F238E27FC236}">
                  <a16:creationId xmlns:a16="http://schemas.microsoft.com/office/drawing/2014/main" id="{9DB8680A-0AD8-4EAE-BF09-C497046BD678}"/>
                </a:ext>
              </a:extLst>
            </p:cNvPr>
            <p:cNvSpPr/>
            <p:nvPr/>
          </p:nvSpPr>
          <p:spPr>
            <a:xfrm>
              <a:off x="4295825" y="2576450"/>
              <a:ext cx="143525" cy="96275"/>
            </a:xfrm>
            <a:custGeom>
              <a:avLst/>
              <a:gdLst/>
              <a:ahLst/>
              <a:cxnLst/>
              <a:rect l="l" t="t" r="r" b="b"/>
              <a:pathLst>
                <a:path w="5741" h="3851" extrusionOk="0">
                  <a:moveTo>
                    <a:pt x="167" y="0"/>
                  </a:moveTo>
                  <a:cubicBezTo>
                    <a:pt x="137" y="0"/>
                    <a:pt x="109" y="7"/>
                    <a:pt x="89" y="21"/>
                  </a:cubicBezTo>
                  <a:lnTo>
                    <a:pt x="0" y="68"/>
                  </a:lnTo>
                  <a:cubicBezTo>
                    <a:pt x="14" y="62"/>
                    <a:pt x="27" y="58"/>
                    <a:pt x="41" y="58"/>
                  </a:cubicBezTo>
                  <a:cubicBezTo>
                    <a:pt x="65" y="58"/>
                    <a:pt x="89" y="65"/>
                    <a:pt x="112" y="82"/>
                  </a:cubicBezTo>
                  <a:lnTo>
                    <a:pt x="5625" y="3850"/>
                  </a:lnTo>
                  <a:lnTo>
                    <a:pt x="5740" y="3785"/>
                  </a:lnTo>
                  <a:lnTo>
                    <a:pt x="5734" y="3781"/>
                  </a:lnTo>
                  <a:lnTo>
                    <a:pt x="5293" y="3478"/>
                  </a:lnTo>
                  <a:lnTo>
                    <a:pt x="342" y="86"/>
                  </a:lnTo>
                  <a:lnTo>
                    <a:pt x="246" y="21"/>
                  </a:lnTo>
                  <a:cubicBezTo>
                    <a:pt x="225" y="7"/>
                    <a:pt x="194" y="0"/>
                    <a:pt x="167"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564;p43">
              <a:extLst>
                <a:ext uri="{FF2B5EF4-FFF2-40B4-BE49-F238E27FC236}">
                  <a16:creationId xmlns:a16="http://schemas.microsoft.com/office/drawing/2014/main" id="{959DD8C2-1F54-4DB6-9346-4B49E75A923B}"/>
                </a:ext>
              </a:extLst>
            </p:cNvPr>
            <p:cNvSpPr/>
            <p:nvPr/>
          </p:nvSpPr>
          <p:spPr>
            <a:xfrm>
              <a:off x="4294700" y="2577925"/>
              <a:ext cx="144050" cy="299975"/>
            </a:xfrm>
            <a:custGeom>
              <a:avLst/>
              <a:gdLst/>
              <a:ahLst/>
              <a:cxnLst/>
              <a:rect l="l" t="t" r="r" b="b"/>
              <a:pathLst>
                <a:path w="5762" h="11999" extrusionOk="0">
                  <a:moveTo>
                    <a:pt x="86" y="1"/>
                  </a:moveTo>
                  <a:cubicBezTo>
                    <a:pt x="35" y="1"/>
                    <a:pt x="1" y="42"/>
                    <a:pt x="1" y="112"/>
                  </a:cubicBezTo>
                  <a:lnTo>
                    <a:pt x="1" y="7897"/>
                  </a:lnTo>
                  <a:cubicBezTo>
                    <a:pt x="1" y="7999"/>
                    <a:pt x="69" y="8122"/>
                    <a:pt x="157" y="8169"/>
                  </a:cubicBezTo>
                  <a:lnTo>
                    <a:pt x="5762" y="11999"/>
                  </a:lnTo>
                  <a:lnTo>
                    <a:pt x="5758" y="3849"/>
                  </a:lnTo>
                  <a:lnTo>
                    <a:pt x="157" y="23"/>
                  </a:lnTo>
                  <a:cubicBezTo>
                    <a:pt x="131" y="8"/>
                    <a:pt x="107" y="1"/>
                    <a:pt x="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565;p43">
              <a:extLst>
                <a:ext uri="{FF2B5EF4-FFF2-40B4-BE49-F238E27FC236}">
                  <a16:creationId xmlns:a16="http://schemas.microsoft.com/office/drawing/2014/main" id="{250F9626-006E-4BAE-88B1-ECAC3AF2266B}"/>
                </a:ext>
              </a:extLst>
            </p:cNvPr>
            <p:cNvSpPr/>
            <p:nvPr/>
          </p:nvSpPr>
          <p:spPr>
            <a:xfrm>
              <a:off x="4438650" y="2651525"/>
              <a:ext cx="39275" cy="226475"/>
            </a:xfrm>
            <a:custGeom>
              <a:avLst/>
              <a:gdLst/>
              <a:ahLst/>
              <a:cxnLst/>
              <a:rect l="l" t="t" r="r" b="b"/>
              <a:pathLst>
                <a:path w="1571" h="9059" extrusionOk="0">
                  <a:moveTo>
                    <a:pt x="1571" y="0"/>
                  </a:moveTo>
                  <a:lnTo>
                    <a:pt x="0" y="905"/>
                  </a:lnTo>
                  <a:lnTo>
                    <a:pt x="0" y="9059"/>
                  </a:lnTo>
                  <a:lnTo>
                    <a:pt x="1571" y="8151"/>
                  </a:lnTo>
                  <a:lnTo>
                    <a:pt x="1571"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566;p43">
              <a:extLst>
                <a:ext uri="{FF2B5EF4-FFF2-40B4-BE49-F238E27FC236}">
                  <a16:creationId xmlns:a16="http://schemas.microsoft.com/office/drawing/2014/main" id="{4D7EBF0D-8978-4B64-970D-64DEA2A76C85}"/>
                </a:ext>
              </a:extLst>
            </p:cNvPr>
            <p:cNvSpPr/>
            <p:nvPr/>
          </p:nvSpPr>
          <p:spPr>
            <a:xfrm>
              <a:off x="4438650" y="2651525"/>
              <a:ext cx="39275" cy="226475"/>
            </a:xfrm>
            <a:custGeom>
              <a:avLst/>
              <a:gdLst/>
              <a:ahLst/>
              <a:cxnLst/>
              <a:rect l="l" t="t" r="r" b="b"/>
              <a:pathLst>
                <a:path w="1571" h="9059" extrusionOk="0">
                  <a:moveTo>
                    <a:pt x="1571" y="0"/>
                  </a:moveTo>
                  <a:lnTo>
                    <a:pt x="854" y="413"/>
                  </a:lnTo>
                  <a:lnTo>
                    <a:pt x="738" y="479"/>
                  </a:lnTo>
                  <a:lnTo>
                    <a:pt x="608" y="553"/>
                  </a:lnTo>
                  <a:lnTo>
                    <a:pt x="379" y="687"/>
                  </a:lnTo>
                  <a:lnTo>
                    <a:pt x="0" y="905"/>
                  </a:lnTo>
                  <a:lnTo>
                    <a:pt x="0" y="9059"/>
                  </a:lnTo>
                  <a:lnTo>
                    <a:pt x="1571" y="8151"/>
                  </a:lnTo>
                  <a:lnTo>
                    <a:pt x="15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567;p43">
              <a:extLst>
                <a:ext uri="{FF2B5EF4-FFF2-40B4-BE49-F238E27FC236}">
                  <a16:creationId xmlns:a16="http://schemas.microsoft.com/office/drawing/2014/main" id="{2DD69124-95FA-4DCC-94C5-FE1B3AC26063}"/>
                </a:ext>
              </a:extLst>
            </p:cNvPr>
            <p:cNvSpPr/>
            <p:nvPr/>
          </p:nvSpPr>
          <p:spPr>
            <a:xfrm>
              <a:off x="4447275" y="2692550"/>
              <a:ext cx="24150" cy="29900"/>
            </a:xfrm>
            <a:custGeom>
              <a:avLst/>
              <a:gdLst/>
              <a:ahLst/>
              <a:cxnLst/>
              <a:rect l="l" t="t" r="r" b="b"/>
              <a:pathLst>
                <a:path w="966" h="1196" extrusionOk="0">
                  <a:moveTo>
                    <a:pt x="654" y="1"/>
                  </a:moveTo>
                  <a:cubicBezTo>
                    <a:pt x="584" y="1"/>
                    <a:pt x="511" y="23"/>
                    <a:pt x="437" y="66"/>
                  </a:cubicBezTo>
                  <a:cubicBezTo>
                    <a:pt x="191" y="206"/>
                    <a:pt x="0" y="541"/>
                    <a:pt x="0" y="824"/>
                  </a:cubicBezTo>
                  <a:cubicBezTo>
                    <a:pt x="0" y="913"/>
                    <a:pt x="17" y="988"/>
                    <a:pt x="51" y="1049"/>
                  </a:cubicBezTo>
                  <a:cubicBezTo>
                    <a:pt x="107" y="1146"/>
                    <a:pt x="199" y="1195"/>
                    <a:pt x="306" y="1195"/>
                  </a:cubicBezTo>
                  <a:cubicBezTo>
                    <a:pt x="376" y="1195"/>
                    <a:pt x="452" y="1174"/>
                    <a:pt x="529" y="1131"/>
                  </a:cubicBezTo>
                  <a:cubicBezTo>
                    <a:pt x="775" y="988"/>
                    <a:pt x="966" y="653"/>
                    <a:pt x="966" y="369"/>
                  </a:cubicBezTo>
                  <a:cubicBezTo>
                    <a:pt x="966" y="284"/>
                    <a:pt x="949" y="210"/>
                    <a:pt x="911" y="148"/>
                  </a:cubicBezTo>
                  <a:cubicBezTo>
                    <a:pt x="867" y="66"/>
                    <a:pt x="792" y="15"/>
                    <a:pt x="706" y="5"/>
                  </a:cubicBezTo>
                  <a:cubicBezTo>
                    <a:pt x="689" y="2"/>
                    <a:pt x="672" y="1"/>
                    <a:pt x="6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568;p43">
              <a:extLst>
                <a:ext uri="{FF2B5EF4-FFF2-40B4-BE49-F238E27FC236}">
                  <a16:creationId xmlns:a16="http://schemas.microsoft.com/office/drawing/2014/main" id="{8224F7C0-7231-4D6F-BEFD-FF7215D826C7}"/>
                </a:ext>
              </a:extLst>
            </p:cNvPr>
            <p:cNvSpPr/>
            <p:nvPr/>
          </p:nvSpPr>
          <p:spPr>
            <a:xfrm>
              <a:off x="4449475" y="2694800"/>
              <a:ext cx="19650" cy="25350"/>
            </a:xfrm>
            <a:custGeom>
              <a:avLst/>
              <a:gdLst/>
              <a:ahLst/>
              <a:cxnLst/>
              <a:rect l="l" t="t" r="r" b="b"/>
              <a:pathLst>
                <a:path w="786" h="1014" extrusionOk="0">
                  <a:moveTo>
                    <a:pt x="569" y="0"/>
                  </a:moveTo>
                  <a:cubicBezTo>
                    <a:pt x="517" y="0"/>
                    <a:pt x="457" y="17"/>
                    <a:pt x="393" y="54"/>
                  </a:cubicBezTo>
                  <a:cubicBezTo>
                    <a:pt x="178" y="181"/>
                    <a:pt x="4" y="484"/>
                    <a:pt x="1" y="734"/>
                  </a:cubicBezTo>
                  <a:cubicBezTo>
                    <a:pt x="1" y="911"/>
                    <a:pt x="90" y="1013"/>
                    <a:pt x="218" y="1013"/>
                  </a:cubicBezTo>
                  <a:cubicBezTo>
                    <a:pt x="271" y="1013"/>
                    <a:pt x="331" y="996"/>
                    <a:pt x="393" y="959"/>
                  </a:cubicBezTo>
                  <a:cubicBezTo>
                    <a:pt x="612" y="836"/>
                    <a:pt x="785" y="533"/>
                    <a:pt x="785" y="279"/>
                  </a:cubicBezTo>
                  <a:cubicBezTo>
                    <a:pt x="785" y="103"/>
                    <a:pt x="698" y="0"/>
                    <a:pt x="5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569;p43">
              <a:extLst>
                <a:ext uri="{FF2B5EF4-FFF2-40B4-BE49-F238E27FC236}">
                  <a16:creationId xmlns:a16="http://schemas.microsoft.com/office/drawing/2014/main" id="{596DE4B6-8234-449C-8FEE-C3746ADEC200}"/>
                </a:ext>
              </a:extLst>
            </p:cNvPr>
            <p:cNvSpPr/>
            <p:nvPr/>
          </p:nvSpPr>
          <p:spPr>
            <a:xfrm>
              <a:off x="4446675" y="2735150"/>
              <a:ext cx="24500" cy="117875"/>
            </a:xfrm>
            <a:custGeom>
              <a:avLst/>
              <a:gdLst/>
              <a:ahLst/>
              <a:cxnLst/>
              <a:rect l="l" t="t" r="r" b="b"/>
              <a:pathLst>
                <a:path w="980" h="4715" extrusionOk="0">
                  <a:moveTo>
                    <a:pt x="739" y="0"/>
                  </a:moveTo>
                  <a:cubicBezTo>
                    <a:pt x="682" y="0"/>
                    <a:pt x="617" y="19"/>
                    <a:pt x="549" y="58"/>
                  </a:cubicBezTo>
                  <a:lnTo>
                    <a:pt x="431" y="130"/>
                  </a:lnTo>
                  <a:cubicBezTo>
                    <a:pt x="191" y="267"/>
                    <a:pt x="0" y="601"/>
                    <a:pt x="0" y="874"/>
                  </a:cubicBezTo>
                  <a:lnTo>
                    <a:pt x="0" y="4407"/>
                  </a:lnTo>
                  <a:cubicBezTo>
                    <a:pt x="0" y="4602"/>
                    <a:pt x="96" y="4714"/>
                    <a:pt x="237" y="4714"/>
                  </a:cubicBezTo>
                  <a:cubicBezTo>
                    <a:pt x="295" y="4714"/>
                    <a:pt x="361" y="4695"/>
                    <a:pt x="431" y="4656"/>
                  </a:cubicBezTo>
                  <a:lnTo>
                    <a:pt x="549" y="4588"/>
                  </a:lnTo>
                  <a:cubicBezTo>
                    <a:pt x="785" y="4451"/>
                    <a:pt x="979" y="4117"/>
                    <a:pt x="979" y="3840"/>
                  </a:cubicBezTo>
                  <a:lnTo>
                    <a:pt x="979" y="308"/>
                  </a:lnTo>
                  <a:cubicBezTo>
                    <a:pt x="979" y="113"/>
                    <a:pt x="881" y="0"/>
                    <a:pt x="73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570;p43">
              <a:extLst>
                <a:ext uri="{FF2B5EF4-FFF2-40B4-BE49-F238E27FC236}">
                  <a16:creationId xmlns:a16="http://schemas.microsoft.com/office/drawing/2014/main" id="{57A42CED-98D3-41FC-8D65-6104D8668EF4}"/>
                </a:ext>
              </a:extLst>
            </p:cNvPr>
            <p:cNvSpPr/>
            <p:nvPr/>
          </p:nvSpPr>
          <p:spPr>
            <a:xfrm>
              <a:off x="4436425" y="2650175"/>
              <a:ext cx="41500" cy="23975"/>
            </a:xfrm>
            <a:custGeom>
              <a:avLst/>
              <a:gdLst/>
              <a:ahLst/>
              <a:cxnLst/>
              <a:rect l="l" t="t" r="r" b="b"/>
              <a:pathLst>
                <a:path w="1660" h="959" extrusionOk="0">
                  <a:moveTo>
                    <a:pt x="1564" y="0"/>
                  </a:moveTo>
                  <a:lnTo>
                    <a:pt x="1" y="901"/>
                  </a:lnTo>
                  <a:lnTo>
                    <a:pt x="89" y="959"/>
                  </a:lnTo>
                  <a:lnTo>
                    <a:pt x="1660" y="54"/>
                  </a:lnTo>
                  <a:lnTo>
                    <a:pt x="156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571;p43">
              <a:extLst>
                <a:ext uri="{FF2B5EF4-FFF2-40B4-BE49-F238E27FC236}">
                  <a16:creationId xmlns:a16="http://schemas.microsoft.com/office/drawing/2014/main" id="{40E167E9-E934-49C2-8568-C882299C5ECF}"/>
                </a:ext>
              </a:extLst>
            </p:cNvPr>
            <p:cNvSpPr/>
            <p:nvPr/>
          </p:nvSpPr>
          <p:spPr>
            <a:xfrm>
              <a:off x="4436425" y="2650175"/>
              <a:ext cx="41500" cy="23975"/>
            </a:xfrm>
            <a:custGeom>
              <a:avLst/>
              <a:gdLst/>
              <a:ahLst/>
              <a:cxnLst/>
              <a:rect l="l" t="t" r="r" b="b"/>
              <a:pathLst>
                <a:path w="1660" h="959" extrusionOk="0">
                  <a:moveTo>
                    <a:pt x="1564" y="0"/>
                  </a:moveTo>
                  <a:lnTo>
                    <a:pt x="936" y="361"/>
                  </a:lnTo>
                  <a:lnTo>
                    <a:pt x="850" y="410"/>
                  </a:lnTo>
                  <a:lnTo>
                    <a:pt x="253" y="754"/>
                  </a:lnTo>
                  <a:lnTo>
                    <a:pt x="120" y="832"/>
                  </a:lnTo>
                  <a:lnTo>
                    <a:pt x="1" y="901"/>
                  </a:lnTo>
                  <a:lnTo>
                    <a:pt x="89" y="959"/>
                  </a:lnTo>
                  <a:lnTo>
                    <a:pt x="1660" y="54"/>
                  </a:lnTo>
                  <a:lnTo>
                    <a:pt x="1564"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572;p43">
              <a:extLst>
                <a:ext uri="{FF2B5EF4-FFF2-40B4-BE49-F238E27FC236}">
                  <a16:creationId xmlns:a16="http://schemas.microsoft.com/office/drawing/2014/main" id="{C70CABA7-6EBD-4D98-BDA8-11B7375CD703}"/>
                </a:ext>
              </a:extLst>
            </p:cNvPr>
            <p:cNvSpPr/>
            <p:nvPr/>
          </p:nvSpPr>
          <p:spPr>
            <a:xfrm>
              <a:off x="4280625" y="2580700"/>
              <a:ext cx="150275" cy="301050"/>
            </a:xfrm>
            <a:custGeom>
              <a:avLst/>
              <a:gdLst/>
              <a:ahLst/>
              <a:cxnLst/>
              <a:rect l="l" t="t" r="r" b="b"/>
              <a:pathLst>
                <a:path w="6011" h="12042" extrusionOk="0">
                  <a:moveTo>
                    <a:pt x="120" y="1"/>
                  </a:moveTo>
                  <a:lnTo>
                    <a:pt x="0" y="69"/>
                  </a:lnTo>
                  <a:lnTo>
                    <a:pt x="0" y="8219"/>
                  </a:lnTo>
                  <a:lnTo>
                    <a:pt x="5823" y="12025"/>
                  </a:lnTo>
                  <a:cubicBezTo>
                    <a:pt x="5843" y="12036"/>
                    <a:pt x="5869" y="12042"/>
                    <a:pt x="5895" y="12042"/>
                  </a:cubicBezTo>
                  <a:cubicBezTo>
                    <a:pt x="5916" y="12042"/>
                    <a:pt x="5937" y="12037"/>
                    <a:pt x="5953" y="12028"/>
                  </a:cubicBezTo>
                  <a:cubicBezTo>
                    <a:pt x="5983" y="12011"/>
                    <a:pt x="6011" y="11960"/>
                    <a:pt x="6011" y="11916"/>
                  </a:cubicBezTo>
                  <a:lnTo>
                    <a:pt x="6008" y="3922"/>
                  </a:lnTo>
                  <a:cubicBezTo>
                    <a:pt x="6008" y="3878"/>
                    <a:pt x="5977" y="3827"/>
                    <a:pt x="5939" y="3803"/>
                  </a:cubicBezTo>
                  <a:lnTo>
                    <a:pt x="12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573;p43">
              <a:extLst>
                <a:ext uri="{FF2B5EF4-FFF2-40B4-BE49-F238E27FC236}">
                  <a16:creationId xmlns:a16="http://schemas.microsoft.com/office/drawing/2014/main" id="{6FD76565-6815-4C4C-9F83-3604E4C5F284}"/>
                </a:ext>
              </a:extLst>
            </p:cNvPr>
            <p:cNvSpPr/>
            <p:nvPr/>
          </p:nvSpPr>
          <p:spPr>
            <a:xfrm>
              <a:off x="4430800" y="2872600"/>
              <a:ext cx="100" cy="6850"/>
            </a:xfrm>
            <a:custGeom>
              <a:avLst/>
              <a:gdLst/>
              <a:ahLst/>
              <a:cxnLst/>
              <a:rect l="l" t="t" r="r" b="b"/>
              <a:pathLst>
                <a:path w="4" h="274" extrusionOk="0">
                  <a:moveTo>
                    <a:pt x="4" y="1"/>
                  </a:moveTo>
                  <a:lnTo>
                    <a:pt x="4" y="240"/>
                  </a:lnTo>
                  <a:cubicBezTo>
                    <a:pt x="4" y="250"/>
                    <a:pt x="4" y="263"/>
                    <a:pt x="1" y="273"/>
                  </a:cubicBezTo>
                  <a:cubicBezTo>
                    <a:pt x="4" y="263"/>
                    <a:pt x="4" y="250"/>
                    <a:pt x="4" y="240"/>
                  </a:cubicBezTo>
                  <a:lnTo>
                    <a:pt x="4" y="1"/>
                  </a:lnTo>
                  <a:close/>
                </a:path>
              </a:pathLst>
            </a:custGeom>
            <a:solidFill>
              <a:srgbClr val="3E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574;p43">
              <a:extLst>
                <a:ext uri="{FF2B5EF4-FFF2-40B4-BE49-F238E27FC236}">
                  <a16:creationId xmlns:a16="http://schemas.microsoft.com/office/drawing/2014/main" id="{C5AEC969-3BE0-46E3-8D29-43D3027508D0}"/>
                </a:ext>
              </a:extLst>
            </p:cNvPr>
            <p:cNvSpPr/>
            <p:nvPr/>
          </p:nvSpPr>
          <p:spPr>
            <a:xfrm>
              <a:off x="4430800" y="2678650"/>
              <a:ext cx="100" cy="193975"/>
            </a:xfrm>
            <a:custGeom>
              <a:avLst/>
              <a:gdLst/>
              <a:ahLst/>
              <a:cxnLst/>
              <a:rect l="l" t="t" r="r" b="b"/>
              <a:pathLst>
                <a:path w="4" h="7759" extrusionOk="0">
                  <a:moveTo>
                    <a:pt x="1" y="1"/>
                  </a:moveTo>
                  <a:lnTo>
                    <a:pt x="1" y="4"/>
                  </a:lnTo>
                  <a:lnTo>
                    <a:pt x="4" y="7759"/>
                  </a:lnTo>
                  <a:lnTo>
                    <a:pt x="4" y="7759"/>
                  </a:lnTo>
                  <a:lnTo>
                    <a:pt x="1" y="4"/>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575;p43">
              <a:extLst>
                <a:ext uri="{FF2B5EF4-FFF2-40B4-BE49-F238E27FC236}">
                  <a16:creationId xmlns:a16="http://schemas.microsoft.com/office/drawing/2014/main" id="{6E866AF4-185C-4019-8395-B671CA06F083}"/>
                </a:ext>
              </a:extLst>
            </p:cNvPr>
            <p:cNvSpPr/>
            <p:nvPr/>
          </p:nvSpPr>
          <p:spPr>
            <a:xfrm>
              <a:off x="4426200" y="2881300"/>
              <a:ext cx="625" cy="300"/>
            </a:xfrm>
            <a:custGeom>
              <a:avLst/>
              <a:gdLst/>
              <a:ahLst/>
              <a:cxnLst/>
              <a:rect l="l" t="t" r="r" b="b"/>
              <a:pathLst>
                <a:path w="25" h="12" extrusionOk="0">
                  <a:moveTo>
                    <a:pt x="0" y="1"/>
                  </a:moveTo>
                  <a:cubicBezTo>
                    <a:pt x="1" y="1"/>
                    <a:pt x="3" y="2"/>
                    <a:pt x="4" y="2"/>
                  </a:cubicBezTo>
                  <a:lnTo>
                    <a:pt x="4" y="2"/>
                  </a:lnTo>
                  <a:lnTo>
                    <a:pt x="4" y="1"/>
                  </a:lnTo>
                  <a:close/>
                  <a:moveTo>
                    <a:pt x="4" y="2"/>
                  </a:moveTo>
                  <a:lnTo>
                    <a:pt x="4" y="4"/>
                  </a:lnTo>
                  <a:lnTo>
                    <a:pt x="7" y="4"/>
                  </a:lnTo>
                  <a:cubicBezTo>
                    <a:pt x="8" y="4"/>
                    <a:pt x="9" y="5"/>
                    <a:pt x="10" y="5"/>
                  </a:cubicBezTo>
                  <a:lnTo>
                    <a:pt x="10" y="5"/>
                  </a:lnTo>
                  <a:cubicBezTo>
                    <a:pt x="8" y="4"/>
                    <a:pt x="6" y="3"/>
                    <a:pt x="4" y="2"/>
                  </a:cubicBezTo>
                  <a:close/>
                  <a:moveTo>
                    <a:pt x="10" y="5"/>
                  </a:moveTo>
                  <a:lnTo>
                    <a:pt x="10" y="5"/>
                  </a:lnTo>
                  <a:cubicBezTo>
                    <a:pt x="14" y="7"/>
                    <a:pt x="19" y="9"/>
                    <a:pt x="24" y="11"/>
                  </a:cubicBezTo>
                  <a:cubicBezTo>
                    <a:pt x="18" y="8"/>
                    <a:pt x="15" y="7"/>
                    <a:pt x="10" y="5"/>
                  </a:cubicBezTo>
                  <a:close/>
                </a:path>
              </a:pathLst>
            </a:custGeom>
            <a:solidFill>
              <a:srgbClr val="3E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576;p43">
              <a:extLst>
                <a:ext uri="{FF2B5EF4-FFF2-40B4-BE49-F238E27FC236}">
                  <a16:creationId xmlns:a16="http://schemas.microsoft.com/office/drawing/2014/main" id="{7BE32320-0FBC-43B8-9606-71846800106A}"/>
                </a:ext>
              </a:extLst>
            </p:cNvPr>
            <p:cNvSpPr/>
            <p:nvPr/>
          </p:nvSpPr>
          <p:spPr>
            <a:xfrm>
              <a:off x="4426350" y="2677025"/>
              <a:ext cx="4550" cy="204725"/>
            </a:xfrm>
            <a:custGeom>
              <a:avLst/>
              <a:gdLst/>
              <a:ahLst/>
              <a:cxnLst/>
              <a:rect l="l" t="t" r="r" b="b"/>
              <a:pathLst>
                <a:path w="182" h="8189" extrusionOk="0">
                  <a:moveTo>
                    <a:pt x="158" y="1"/>
                  </a:moveTo>
                  <a:lnTo>
                    <a:pt x="39" y="69"/>
                  </a:lnTo>
                  <a:cubicBezTo>
                    <a:pt x="52" y="93"/>
                    <a:pt x="62" y="114"/>
                    <a:pt x="62" y="138"/>
                  </a:cubicBezTo>
                  <a:lnTo>
                    <a:pt x="62" y="8131"/>
                  </a:lnTo>
                  <a:cubicBezTo>
                    <a:pt x="62" y="8162"/>
                    <a:pt x="45" y="8178"/>
                    <a:pt x="25" y="8178"/>
                  </a:cubicBezTo>
                  <a:lnTo>
                    <a:pt x="21" y="8178"/>
                  </a:lnTo>
                  <a:cubicBezTo>
                    <a:pt x="15" y="8178"/>
                    <a:pt x="7" y="8178"/>
                    <a:pt x="1" y="8175"/>
                  </a:cubicBezTo>
                  <a:lnTo>
                    <a:pt x="1" y="8175"/>
                  </a:lnTo>
                  <a:cubicBezTo>
                    <a:pt x="7" y="8178"/>
                    <a:pt x="11" y="8178"/>
                    <a:pt x="18" y="8182"/>
                  </a:cubicBezTo>
                  <a:cubicBezTo>
                    <a:pt x="31" y="8186"/>
                    <a:pt x="48" y="8189"/>
                    <a:pt x="66" y="8189"/>
                  </a:cubicBezTo>
                  <a:lnTo>
                    <a:pt x="80" y="8189"/>
                  </a:lnTo>
                  <a:cubicBezTo>
                    <a:pt x="97" y="8186"/>
                    <a:pt x="110" y="8182"/>
                    <a:pt x="124" y="8175"/>
                  </a:cubicBezTo>
                  <a:cubicBezTo>
                    <a:pt x="134" y="8168"/>
                    <a:pt x="148" y="8154"/>
                    <a:pt x="158" y="8141"/>
                  </a:cubicBezTo>
                  <a:cubicBezTo>
                    <a:pt x="165" y="8127"/>
                    <a:pt x="171" y="8113"/>
                    <a:pt x="179" y="8096"/>
                  </a:cubicBezTo>
                  <a:cubicBezTo>
                    <a:pt x="182" y="8086"/>
                    <a:pt x="182" y="8073"/>
                    <a:pt x="182" y="8063"/>
                  </a:cubicBezTo>
                  <a:lnTo>
                    <a:pt x="182" y="7824"/>
                  </a:lnTo>
                  <a:lnTo>
                    <a:pt x="179" y="69"/>
                  </a:lnTo>
                  <a:lnTo>
                    <a:pt x="179" y="66"/>
                  </a:lnTo>
                  <a:cubicBezTo>
                    <a:pt x="179" y="45"/>
                    <a:pt x="171" y="25"/>
                    <a:pt x="158"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577;p43">
              <a:extLst>
                <a:ext uri="{FF2B5EF4-FFF2-40B4-BE49-F238E27FC236}">
                  <a16:creationId xmlns:a16="http://schemas.microsoft.com/office/drawing/2014/main" id="{4B49459A-8680-4939-B49F-B468E9DC8AE1}"/>
                </a:ext>
              </a:extLst>
            </p:cNvPr>
            <p:cNvSpPr/>
            <p:nvPr/>
          </p:nvSpPr>
          <p:spPr>
            <a:xfrm>
              <a:off x="4426200" y="2881300"/>
              <a:ext cx="175" cy="100"/>
            </a:xfrm>
            <a:custGeom>
              <a:avLst/>
              <a:gdLst/>
              <a:ahLst/>
              <a:cxnLst/>
              <a:rect l="l" t="t" r="r" b="b"/>
              <a:pathLst>
                <a:path w="7" h="4" extrusionOk="0">
                  <a:moveTo>
                    <a:pt x="0" y="1"/>
                  </a:moveTo>
                  <a:cubicBezTo>
                    <a:pt x="2" y="1"/>
                    <a:pt x="3" y="1"/>
                    <a:pt x="4" y="2"/>
                  </a:cubicBezTo>
                  <a:lnTo>
                    <a:pt x="4" y="2"/>
                  </a:lnTo>
                  <a:lnTo>
                    <a:pt x="4" y="1"/>
                  </a:lnTo>
                  <a:close/>
                  <a:moveTo>
                    <a:pt x="4" y="2"/>
                  </a:moveTo>
                  <a:lnTo>
                    <a:pt x="4" y="4"/>
                  </a:lnTo>
                  <a:lnTo>
                    <a:pt x="7" y="4"/>
                  </a:lnTo>
                  <a:cubicBezTo>
                    <a:pt x="5" y="4"/>
                    <a:pt x="4" y="3"/>
                    <a:pt x="4" y="2"/>
                  </a:cubicBez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6578;p43">
              <a:extLst>
                <a:ext uri="{FF2B5EF4-FFF2-40B4-BE49-F238E27FC236}">
                  <a16:creationId xmlns:a16="http://schemas.microsoft.com/office/drawing/2014/main" id="{8850EB3F-0CC8-40D1-A626-74E5ADD2B150}"/>
                </a:ext>
              </a:extLst>
            </p:cNvPr>
            <p:cNvSpPr/>
            <p:nvPr/>
          </p:nvSpPr>
          <p:spPr>
            <a:xfrm>
              <a:off x="4283025" y="2583950"/>
              <a:ext cx="144900" cy="297550"/>
            </a:xfrm>
            <a:custGeom>
              <a:avLst/>
              <a:gdLst/>
              <a:ahLst/>
              <a:cxnLst/>
              <a:rect l="l" t="t" r="r" b="b"/>
              <a:pathLst>
                <a:path w="5796" h="11902" extrusionOk="0">
                  <a:moveTo>
                    <a:pt x="0" y="0"/>
                  </a:moveTo>
                  <a:lnTo>
                    <a:pt x="0" y="597"/>
                  </a:lnTo>
                  <a:cubicBezTo>
                    <a:pt x="44" y="591"/>
                    <a:pt x="89" y="591"/>
                    <a:pt x="130" y="591"/>
                  </a:cubicBezTo>
                  <a:cubicBezTo>
                    <a:pt x="317" y="591"/>
                    <a:pt x="492" y="628"/>
                    <a:pt x="618" y="700"/>
                  </a:cubicBezTo>
                  <a:cubicBezTo>
                    <a:pt x="690" y="741"/>
                    <a:pt x="744" y="792"/>
                    <a:pt x="775" y="850"/>
                  </a:cubicBezTo>
                  <a:cubicBezTo>
                    <a:pt x="802" y="895"/>
                    <a:pt x="816" y="945"/>
                    <a:pt x="816" y="1000"/>
                  </a:cubicBezTo>
                  <a:lnTo>
                    <a:pt x="816" y="1007"/>
                  </a:lnTo>
                  <a:lnTo>
                    <a:pt x="686" y="936"/>
                  </a:lnTo>
                  <a:cubicBezTo>
                    <a:pt x="662" y="874"/>
                    <a:pt x="608" y="830"/>
                    <a:pt x="560" y="802"/>
                  </a:cubicBezTo>
                  <a:cubicBezTo>
                    <a:pt x="451" y="737"/>
                    <a:pt x="297" y="707"/>
                    <a:pt x="133" y="707"/>
                  </a:cubicBezTo>
                  <a:cubicBezTo>
                    <a:pt x="89" y="707"/>
                    <a:pt x="44" y="710"/>
                    <a:pt x="0" y="714"/>
                  </a:cubicBezTo>
                  <a:lnTo>
                    <a:pt x="0" y="956"/>
                  </a:lnTo>
                  <a:lnTo>
                    <a:pt x="362" y="745"/>
                  </a:lnTo>
                  <a:lnTo>
                    <a:pt x="5454" y="3878"/>
                  </a:lnTo>
                  <a:cubicBezTo>
                    <a:pt x="5491" y="3898"/>
                    <a:pt x="5523" y="3943"/>
                    <a:pt x="5536" y="3987"/>
                  </a:cubicBezTo>
                  <a:cubicBezTo>
                    <a:pt x="5539" y="4001"/>
                    <a:pt x="5543" y="4014"/>
                    <a:pt x="5543" y="4028"/>
                  </a:cubicBezTo>
                  <a:lnTo>
                    <a:pt x="5543" y="11775"/>
                  </a:lnTo>
                  <a:lnTo>
                    <a:pt x="5727" y="11895"/>
                  </a:lnTo>
                  <a:cubicBezTo>
                    <a:pt x="5731" y="11895"/>
                    <a:pt x="5731" y="11898"/>
                    <a:pt x="5734" y="11898"/>
                  </a:cubicBezTo>
                  <a:cubicBezTo>
                    <a:pt x="5740" y="11901"/>
                    <a:pt x="5748" y="11901"/>
                    <a:pt x="5754" y="11901"/>
                  </a:cubicBezTo>
                  <a:lnTo>
                    <a:pt x="5758" y="11901"/>
                  </a:lnTo>
                  <a:cubicBezTo>
                    <a:pt x="5778" y="11901"/>
                    <a:pt x="5795" y="11885"/>
                    <a:pt x="5795" y="11854"/>
                  </a:cubicBezTo>
                  <a:lnTo>
                    <a:pt x="5795" y="3861"/>
                  </a:lnTo>
                  <a:cubicBezTo>
                    <a:pt x="5795" y="3837"/>
                    <a:pt x="5785" y="3816"/>
                    <a:pt x="5772" y="3792"/>
                  </a:cubicBezTo>
                  <a:cubicBezTo>
                    <a:pt x="5761" y="3771"/>
                    <a:pt x="5744" y="3751"/>
                    <a:pt x="5723" y="3741"/>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6579;p43">
              <a:extLst>
                <a:ext uri="{FF2B5EF4-FFF2-40B4-BE49-F238E27FC236}">
                  <a16:creationId xmlns:a16="http://schemas.microsoft.com/office/drawing/2014/main" id="{B38CE1E8-1387-4DD7-BB5F-57BFB4A0B325}"/>
                </a:ext>
              </a:extLst>
            </p:cNvPr>
            <p:cNvSpPr/>
            <p:nvPr/>
          </p:nvSpPr>
          <p:spPr>
            <a:xfrm>
              <a:off x="4426200" y="2881300"/>
              <a:ext cx="175" cy="100"/>
            </a:xfrm>
            <a:custGeom>
              <a:avLst/>
              <a:gdLst/>
              <a:ahLst/>
              <a:cxnLst/>
              <a:rect l="l" t="t" r="r" b="b"/>
              <a:pathLst>
                <a:path w="7" h="4" extrusionOk="0">
                  <a:moveTo>
                    <a:pt x="4" y="4"/>
                  </a:moveTo>
                  <a:lnTo>
                    <a:pt x="7" y="4"/>
                  </a:lnTo>
                  <a:lnTo>
                    <a:pt x="7" y="4"/>
                  </a:lnTo>
                  <a:lnTo>
                    <a:pt x="4" y="4"/>
                  </a:lnTo>
                  <a:close/>
                  <a:moveTo>
                    <a:pt x="4" y="1"/>
                  </a:moveTo>
                  <a:lnTo>
                    <a:pt x="4" y="1"/>
                  </a:lnTo>
                  <a:lnTo>
                    <a:pt x="4" y="1"/>
                  </a:lnTo>
                  <a:close/>
                  <a:moveTo>
                    <a:pt x="0" y="1"/>
                  </a:moveTo>
                  <a:lnTo>
                    <a:pt x="4" y="1"/>
                  </a:lnTo>
                  <a:lnTo>
                    <a:pt x="0" y="1"/>
                  </a:lnTo>
                  <a:close/>
                  <a:moveTo>
                    <a:pt x="0" y="1"/>
                  </a:moveTo>
                  <a:lnTo>
                    <a:pt x="0" y="1"/>
                  </a:lnTo>
                  <a:close/>
                </a:path>
              </a:pathLst>
            </a:custGeom>
            <a:solidFill>
              <a:srgbClr val="1F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580;p43">
              <a:extLst>
                <a:ext uri="{FF2B5EF4-FFF2-40B4-BE49-F238E27FC236}">
                  <a16:creationId xmlns:a16="http://schemas.microsoft.com/office/drawing/2014/main" id="{91047DFD-229F-4A10-AC73-1848DDAE63FD}"/>
                </a:ext>
              </a:extLst>
            </p:cNvPr>
            <p:cNvSpPr/>
            <p:nvPr/>
          </p:nvSpPr>
          <p:spPr>
            <a:xfrm>
              <a:off x="4426350" y="2678725"/>
              <a:ext cx="1575" cy="202775"/>
            </a:xfrm>
            <a:custGeom>
              <a:avLst/>
              <a:gdLst/>
              <a:ahLst/>
              <a:cxnLst/>
              <a:rect l="l" t="t" r="r" b="b"/>
              <a:pathLst>
                <a:path w="63" h="8111" extrusionOk="0">
                  <a:moveTo>
                    <a:pt x="25" y="8110"/>
                  </a:moveTo>
                  <a:lnTo>
                    <a:pt x="25" y="8110"/>
                  </a:lnTo>
                  <a:lnTo>
                    <a:pt x="25" y="8110"/>
                  </a:lnTo>
                  <a:lnTo>
                    <a:pt x="25" y="8110"/>
                  </a:lnTo>
                  <a:close/>
                  <a:moveTo>
                    <a:pt x="1" y="8107"/>
                  </a:moveTo>
                  <a:lnTo>
                    <a:pt x="1" y="8107"/>
                  </a:lnTo>
                  <a:cubicBezTo>
                    <a:pt x="7" y="8110"/>
                    <a:pt x="15" y="8110"/>
                    <a:pt x="21" y="8110"/>
                  </a:cubicBezTo>
                  <a:cubicBezTo>
                    <a:pt x="15" y="8110"/>
                    <a:pt x="7" y="8110"/>
                    <a:pt x="1" y="8107"/>
                  </a:cubicBezTo>
                  <a:close/>
                  <a:moveTo>
                    <a:pt x="62" y="70"/>
                  </a:moveTo>
                  <a:lnTo>
                    <a:pt x="62" y="70"/>
                  </a:lnTo>
                  <a:lnTo>
                    <a:pt x="62" y="8063"/>
                  </a:lnTo>
                  <a:lnTo>
                    <a:pt x="62" y="8063"/>
                  </a:lnTo>
                  <a:lnTo>
                    <a:pt x="62" y="70"/>
                  </a:lnTo>
                  <a:close/>
                  <a:moveTo>
                    <a:pt x="39" y="1"/>
                  </a:moveTo>
                  <a:lnTo>
                    <a:pt x="39" y="1"/>
                  </a:lnTo>
                  <a:cubicBezTo>
                    <a:pt x="52" y="25"/>
                    <a:pt x="62" y="46"/>
                    <a:pt x="62" y="70"/>
                  </a:cubicBezTo>
                  <a:cubicBezTo>
                    <a:pt x="62" y="46"/>
                    <a:pt x="52" y="25"/>
                    <a:pt x="39" y="1"/>
                  </a:cubicBezTo>
                  <a:close/>
                </a:path>
              </a:pathLst>
            </a:custGeom>
            <a:solidFill>
              <a:srgbClr val="116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581;p43">
              <a:extLst>
                <a:ext uri="{FF2B5EF4-FFF2-40B4-BE49-F238E27FC236}">
                  <a16:creationId xmlns:a16="http://schemas.microsoft.com/office/drawing/2014/main" id="{7DB35C60-A1D0-4BC1-AC98-67A92BF74FBA}"/>
                </a:ext>
              </a:extLst>
            </p:cNvPr>
            <p:cNvSpPr/>
            <p:nvPr/>
          </p:nvSpPr>
          <p:spPr>
            <a:xfrm>
              <a:off x="4280625" y="2580700"/>
              <a:ext cx="14100" cy="7200"/>
            </a:xfrm>
            <a:custGeom>
              <a:avLst/>
              <a:gdLst/>
              <a:ahLst/>
              <a:cxnLst/>
              <a:rect l="l" t="t" r="r" b="b"/>
              <a:pathLst>
                <a:path w="564" h="288" extrusionOk="0">
                  <a:moveTo>
                    <a:pt x="120" y="1"/>
                  </a:moveTo>
                  <a:lnTo>
                    <a:pt x="0" y="69"/>
                  </a:lnTo>
                  <a:lnTo>
                    <a:pt x="120" y="1"/>
                  </a:lnTo>
                  <a:lnTo>
                    <a:pt x="564" y="287"/>
                  </a:lnTo>
                  <a:lnTo>
                    <a:pt x="564" y="287"/>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582;p43">
              <a:extLst>
                <a:ext uri="{FF2B5EF4-FFF2-40B4-BE49-F238E27FC236}">
                  <a16:creationId xmlns:a16="http://schemas.microsoft.com/office/drawing/2014/main" id="{71942134-BF5B-492F-BB5C-0997176BBF60}"/>
                </a:ext>
              </a:extLst>
            </p:cNvPr>
            <p:cNvSpPr/>
            <p:nvPr/>
          </p:nvSpPr>
          <p:spPr>
            <a:xfrm>
              <a:off x="4429075" y="2675775"/>
              <a:ext cx="625" cy="525"/>
            </a:xfrm>
            <a:custGeom>
              <a:avLst/>
              <a:gdLst/>
              <a:ahLst/>
              <a:cxnLst/>
              <a:rect l="l" t="t" r="r" b="b"/>
              <a:pathLst>
                <a:path w="25" h="21" extrusionOk="0">
                  <a:moveTo>
                    <a:pt x="1" y="0"/>
                  </a:moveTo>
                  <a:cubicBezTo>
                    <a:pt x="12" y="7"/>
                    <a:pt x="18" y="10"/>
                    <a:pt x="25" y="21"/>
                  </a:cubicBezTo>
                  <a:cubicBezTo>
                    <a:pt x="18" y="10"/>
                    <a:pt x="12" y="3"/>
                    <a:pt x="1"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583;p43">
              <a:extLst>
                <a:ext uri="{FF2B5EF4-FFF2-40B4-BE49-F238E27FC236}">
                  <a16:creationId xmlns:a16="http://schemas.microsoft.com/office/drawing/2014/main" id="{D7B81DAF-8E6A-46D1-BFE5-4703E1B8207B}"/>
                </a:ext>
              </a:extLst>
            </p:cNvPr>
            <p:cNvSpPr/>
            <p:nvPr/>
          </p:nvSpPr>
          <p:spPr>
            <a:xfrm>
              <a:off x="4280625" y="2580700"/>
              <a:ext cx="149700" cy="98050"/>
            </a:xfrm>
            <a:custGeom>
              <a:avLst/>
              <a:gdLst/>
              <a:ahLst/>
              <a:cxnLst/>
              <a:rect l="l" t="t" r="r" b="b"/>
              <a:pathLst>
                <a:path w="5988" h="3922" extrusionOk="0">
                  <a:moveTo>
                    <a:pt x="120" y="1"/>
                  </a:moveTo>
                  <a:lnTo>
                    <a:pt x="0" y="69"/>
                  </a:lnTo>
                  <a:lnTo>
                    <a:pt x="96" y="124"/>
                  </a:lnTo>
                  <a:lnTo>
                    <a:pt x="96" y="130"/>
                  </a:lnTo>
                  <a:lnTo>
                    <a:pt x="5819" y="3871"/>
                  </a:lnTo>
                  <a:cubicBezTo>
                    <a:pt x="5840" y="3881"/>
                    <a:pt x="5857" y="3901"/>
                    <a:pt x="5868" y="3922"/>
                  </a:cubicBezTo>
                  <a:lnTo>
                    <a:pt x="5987" y="3854"/>
                  </a:lnTo>
                  <a:cubicBezTo>
                    <a:pt x="5980" y="3844"/>
                    <a:pt x="5973" y="3833"/>
                    <a:pt x="5963" y="3824"/>
                  </a:cubicBezTo>
                  <a:cubicBezTo>
                    <a:pt x="5956" y="3813"/>
                    <a:pt x="5950" y="3810"/>
                    <a:pt x="5939" y="3803"/>
                  </a:cubicBezTo>
                  <a:lnTo>
                    <a:pt x="564" y="287"/>
                  </a:lnTo>
                  <a:lnTo>
                    <a:pt x="120"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584;p43">
              <a:extLst>
                <a:ext uri="{FF2B5EF4-FFF2-40B4-BE49-F238E27FC236}">
                  <a16:creationId xmlns:a16="http://schemas.microsoft.com/office/drawing/2014/main" id="{B8A6B002-4E5A-4D6A-A1C1-068E13F9F5E3}"/>
                </a:ext>
              </a:extLst>
            </p:cNvPr>
            <p:cNvSpPr/>
            <p:nvPr/>
          </p:nvSpPr>
          <p:spPr>
            <a:xfrm>
              <a:off x="4243750" y="2583775"/>
              <a:ext cx="39300" cy="226475"/>
            </a:xfrm>
            <a:custGeom>
              <a:avLst/>
              <a:gdLst/>
              <a:ahLst/>
              <a:cxnLst/>
              <a:rect l="l" t="t" r="r" b="b"/>
              <a:pathLst>
                <a:path w="1572" h="9059" extrusionOk="0">
                  <a:moveTo>
                    <a:pt x="1571" y="1"/>
                  </a:moveTo>
                  <a:lnTo>
                    <a:pt x="18" y="895"/>
                  </a:lnTo>
                  <a:lnTo>
                    <a:pt x="1" y="9058"/>
                  </a:lnTo>
                  <a:lnTo>
                    <a:pt x="1" y="9058"/>
                  </a:lnTo>
                  <a:lnTo>
                    <a:pt x="1571" y="8151"/>
                  </a:lnTo>
                  <a:lnTo>
                    <a:pt x="1571"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585;p43">
              <a:extLst>
                <a:ext uri="{FF2B5EF4-FFF2-40B4-BE49-F238E27FC236}">
                  <a16:creationId xmlns:a16="http://schemas.microsoft.com/office/drawing/2014/main" id="{14603B12-8D86-4013-BF18-B05739E3F759}"/>
                </a:ext>
              </a:extLst>
            </p:cNvPr>
            <p:cNvSpPr/>
            <p:nvPr/>
          </p:nvSpPr>
          <p:spPr>
            <a:xfrm>
              <a:off x="4246925" y="2583775"/>
              <a:ext cx="36125" cy="28350"/>
            </a:xfrm>
            <a:custGeom>
              <a:avLst/>
              <a:gdLst/>
              <a:ahLst/>
              <a:cxnLst/>
              <a:rect l="l" t="t" r="r" b="b"/>
              <a:pathLst>
                <a:path w="1445" h="1134" extrusionOk="0">
                  <a:moveTo>
                    <a:pt x="1444" y="1"/>
                  </a:moveTo>
                  <a:lnTo>
                    <a:pt x="1438" y="4"/>
                  </a:lnTo>
                  <a:lnTo>
                    <a:pt x="1348" y="56"/>
                  </a:lnTo>
                  <a:lnTo>
                    <a:pt x="0" y="834"/>
                  </a:lnTo>
                  <a:lnTo>
                    <a:pt x="557" y="1134"/>
                  </a:lnTo>
                  <a:cubicBezTo>
                    <a:pt x="584" y="998"/>
                    <a:pt x="700" y="864"/>
                    <a:pt x="888" y="765"/>
                  </a:cubicBezTo>
                  <a:cubicBezTo>
                    <a:pt x="1055" y="676"/>
                    <a:pt x="1253" y="622"/>
                    <a:pt x="1444" y="604"/>
                  </a:cubicBezTo>
                  <a:lnTo>
                    <a:pt x="14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586;p43">
              <a:extLst>
                <a:ext uri="{FF2B5EF4-FFF2-40B4-BE49-F238E27FC236}">
                  <a16:creationId xmlns:a16="http://schemas.microsoft.com/office/drawing/2014/main" id="{F34AD39D-91CC-41BD-A351-2E7FFFB7C91B}"/>
                </a:ext>
              </a:extLst>
            </p:cNvPr>
            <p:cNvSpPr/>
            <p:nvPr/>
          </p:nvSpPr>
          <p:spPr>
            <a:xfrm>
              <a:off x="4263550" y="2601775"/>
              <a:ext cx="19500" cy="18975"/>
            </a:xfrm>
            <a:custGeom>
              <a:avLst/>
              <a:gdLst/>
              <a:ahLst/>
              <a:cxnLst/>
              <a:rect l="l" t="t" r="r" b="b"/>
              <a:pathLst>
                <a:path w="780" h="759" extrusionOk="0">
                  <a:moveTo>
                    <a:pt x="779" y="1"/>
                  </a:moveTo>
                  <a:cubicBezTo>
                    <a:pt x="605" y="18"/>
                    <a:pt x="428" y="69"/>
                    <a:pt x="281" y="147"/>
                  </a:cubicBezTo>
                  <a:cubicBezTo>
                    <a:pt x="107" y="240"/>
                    <a:pt x="4" y="359"/>
                    <a:pt x="1" y="472"/>
                  </a:cubicBezTo>
                  <a:lnTo>
                    <a:pt x="1" y="475"/>
                  </a:lnTo>
                  <a:lnTo>
                    <a:pt x="523" y="758"/>
                  </a:lnTo>
                  <a:lnTo>
                    <a:pt x="650" y="758"/>
                  </a:lnTo>
                  <a:lnTo>
                    <a:pt x="650" y="314"/>
                  </a:lnTo>
                  <a:lnTo>
                    <a:pt x="779" y="243"/>
                  </a:lnTo>
                  <a:lnTo>
                    <a:pt x="7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587;p43">
              <a:extLst>
                <a:ext uri="{FF2B5EF4-FFF2-40B4-BE49-F238E27FC236}">
                  <a16:creationId xmlns:a16="http://schemas.microsoft.com/office/drawing/2014/main" id="{B200AD77-EBFE-40F5-87E4-0A6502F7F13B}"/>
                </a:ext>
              </a:extLst>
            </p:cNvPr>
            <p:cNvSpPr/>
            <p:nvPr/>
          </p:nvSpPr>
          <p:spPr>
            <a:xfrm>
              <a:off x="4279775" y="2602550"/>
              <a:ext cx="141850" cy="289700"/>
            </a:xfrm>
            <a:custGeom>
              <a:avLst/>
              <a:gdLst/>
              <a:ahLst/>
              <a:cxnLst/>
              <a:rect l="l" t="t" r="r" b="b"/>
              <a:pathLst>
                <a:path w="5674" h="11588" extrusionOk="0">
                  <a:moveTo>
                    <a:pt x="492" y="1"/>
                  </a:moveTo>
                  <a:lnTo>
                    <a:pt x="1" y="283"/>
                  </a:lnTo>
                  <a:lnTo>
                    <a:pt x="1" y="8434"/>
                  </a:lnTo>
                  <a:lnTo>
                    <a:pt x="5096" y="11567"/>
                  </a:lnTo>
                  <a:cubicBezTo>
                    <a:pt x="5120" y="11581"/>
                    <a:pt x="5152" y="11588"/>
                    <a:pt x="5183" y="11588"/>
                  </a:cubicBezTo>
                  <a:cubicBezTo>
                    <a:pt x="5215" y="11588"/>
                    <a:pt x="5246" y="11581"/>
                    <a:pt x="5270" y="11567"/>
                  </a:cubicBezTo>
                  <a:lnTo>
                    <a:pt x="5587" y="11387"/>
                  </a:lnTo>
                  <a:cubicBezTo>
                    <a:pt x="5635" y="11359"/>
                    <a:pt x="5673" y="11291"/>
                    <a:pt x="5673" y="11236"/>
                  </a:cubicBezTo>
                  <a:lnTo>
                    <a:pt x="5669" y="3284"/>
                  </a:lnTo>
                  <a:cubicBezTo>
                    <a:pt x="5669" y="3229"/>
                    <a:pt x="5632" y="3161"/>
                    <a:pt x="5584" y="3134"/>
                  </a:cubicBezTo>
                  <a:lnTo>
                    <a:pt x="49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588;p43">
              <a:extLst>
                <a:ext uri="{FF2B5EF4-FFF2-40B4-BE49-F238E27FC236}">
                  <a16:creationId xmlns:a16="http://schemas.microsoft.com/office/drawing/2014/main" id="{7C3063BB-5543-49F8-B0F6-B704CC9F12D4}"/>
                </a:ext>
              </a:extLst>
            </p:cNvPr>
            <p:cNvSpPr/>
            <p:nvPr/>
          </p:nvSpPr>
          <p:spPr>
            <a:xfrm>
              <a:off x="4279775" y="2609625"/>
              <a:ext cx="129625" cy="282425"/>
            </a:xfrm>
            <a:custGeom>
              <a:avLst/>
              <a:gdLst/>
              <a:ahLst/>
              <a:cxnLst/>
              <a:rect l="l" t="t" r="r" b="b"/>
              <a:pathLst>
                <a:path w="5185" h="11297" extrusionOk="0">
                  <a:moveTo>
                    <a:pt x="1" y="0"/>
                  </a:moveTo>
                  <a:lnTo>
                    <a:pt x="1" y="8151"/>
                  </a:lnTo>
                  <a:lnTo>
                    <a:pt x="5096" y="11284"/>
                  </a:lnTo>
                  <a:cubicBezTo>
                    <a:pt x="5110" y="11292"/>
                    <a:pt x="5124" y="11296"/>
                    <a:pt x="5136" y="11296"/>
                  </a:cubicBezTo>
                  <a:cubicBezTo>
                    <a:pt x="5165" y="11296"/>
                    <a:pt x="5185" y="11275"/>
                    <a:pt x="5185" y="11236"/>
                  </a:cubicBezTo>
                  <a:lnTo>
                    <a:pt x="5182" y="3284"/>
                  </a:lnTo>
                  <a:cubicBezTo>
                    <a:pt x="5182" y="3229"/>
                    <a:pt x="5144" y="3161"/>
                    <a:pt x="5096" y="3134"/>
                  </a:cubicBez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589;p43">
              <a:extLst>
                <a:ext uri="{FF2B5EF4-FFF2-40B4-BE49-F238E27FC236}">
                  <a16:creationId xmlns:a16="http://schemas.microsoft.com/office/drawing/2014/main" id="{33D72233-CB4C-4711-B503-B0E04B7C54F6}"/>
                </a:ext>
              </a:extLst>
            </p:cNvPr>
            <p:cNvSpPr/>
            <p:nvPr/>
          </p:nvSpPr>
          <p:spPr>
            <a:xfrm>
              <a:off x="4284975" y="2619300"/>
              <a:ext cx="4200" cy="6175"/>
            </a:xfrm>
            <a:custGeom>
              <a:avLst/>
              <a:gdLst/>
              <a:ahLst/>
              <a:cxnLst/>
              <a:rect l="l" t="t" r="r" b="b"/>
              <a:pathLst>
                <a:path w="168" h="247" extrusionOk="0">
                  <a:moveTo>
                    <a:pt x="49" y="1"/>
                  </a:moveTo>
                  <a:cubicBezTo>
                    <a:pt x="21" y="1"/>
                    <a:pt x="1" y="30"/>
                    <a:pt x="1" y="75"/>
                  </a:cubicBezTo>
                  <a:cubicBezTo>
                    <a:pt x="1" y="102"/>
                    <a:pt x="7" y="133"/>
                    <a:pt x="21" y="160"/>
                  </a:cubicBezTo>
                  <a:cubicBezTo>
                    <a:pt x="34" y="191"/>
                    <a:pt x="59" y="221"/>
                    <a:pt x="86" y="235"/>
                  </a:cubicBezTo>
                  <a:cubicBezTo>
                    <a:pt x="89" y="238"/>
                    <a:pt x="92" y="242"/>
                    <a:pt x="96" y="242"/>
                  </a:cubicBezTo>
                  <a:cubicBezTo>
                    <a:pt x="104" y="245"/>
                    <a:pt x="112" y="247"/>
                    <a:pt x="119" y="247"/>
                  </a:cubicBezTo>
                  <a:cubicBezTo>
                    <a:pt x="148" y="247"/>
                    <a:pt x="168" y="220"/>
                    <a:pt x="168" y="174"/>
                  </a:cubicBezTo>
                  <a:cubicBezTo>
                    <a:pt x="168" y="153"/>
                    <a:pt x="165" y="133"/>
                    <a:pt x="157" y="112"/>
                  </a:cubicBezTo>
                  <a:cubicBezTo>
                    <a:pt x="147" y="81"/>
                    <a:pt x="130" y="51"/>
                    <a:pt x="106" y="34"/>
                  </a:cubicBezTo>
                  <a:cubicBezTo>
                    <a:pt x="100" y="23"/>
                    <a:pt x="92" y="16"/>
                    <a:pt x="83" y="13"/>
                  </a:cubicBezTo>
                  <a:cubicBezTo>
                    <a:pt x="71" y="5"/>
                    <a:pt x="59" y="1"/>
                    <a:pt x="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590;p43">
              <a:extLst>
                <a:ext uri="{FF2B5EF4-FFF2-40B4-BE49-F238E27FC236}">
                  <a16:creationId xmlns:a16="http://schemas.microsoft.com/office/drawing/2014/main" id="{C77CAB11-BEF4-48D0-867D-C0C04C556DE1}"/>
                </a:ext>
              </a:extLst>
            </p:cNvPr>
            <p:cNvSpPr/>
            <p:nvPr/>
          </p:nvSpPr>
          <p:spPr>
            <a:xfrm>
              <a:off x="4407775" y="2682500"/>
              <a:ext cx="13925" cy="209775"/>
            </a:xfrm>
            <a:custGeom>
              <a:avLst/>
              <a:gdLst/>
              <a:ahLst/>
              <a:cxnLst/>
              <a:rect l="l" t="t" r="r" b="b"/>
              <a:pathLst>
                <a:path w="557" h="8391" extrusionOk="0">
                  <a:moveTo>
                    <a:pt x="525" y="1"/>
                  </a:moveTo>
                  <a:lnTo>
                    <a:pt x="34" y="284"/>
                  </a:lnTo>
                  <a:cubicBezTo>
                    <a:pt x="51" y="311"/>
                    <a:pt x="62" y="341"/>
                    <a:pt x="62" y="369"/>
                  </a:cubicBezTo>
                  <a:lnTo>
                    <a:pt x="65" y="8321"/>
                  </a:lnTo>
                  <a:cubicBezTo>
                    <a:pt x="62" y="8361"/>
                    <a:pt x="45" y="8382"/>
                    <a:pt x="17" y="8382"/>
                  </a:cubicBezTo>
                  <a:cubicBezTo>
                    <a:pt x="12" y="8382"/>
                    <a:pt x="6" y="8381"/>
                    <a:pt x="0" y="8379"/>
                  </a:cubicBezTo>
                  <a:lnTo>
                    <a:pt x="0" y="8379"/>
                  </a:lnTo>
                  <a:cubicBezTo>
                    <a:pt x="20" y="8387"/>
                    <a:pt x="42" y="8390"/>
                    <a:pt x="64" y="8390"/>
                  </a:cubicBezTo>
                  <a:cubicBezTo>
                    <a:pt x="95" y="8390"/>
                    <a:pt x="126" y="8383"/>
                    <a:pt x="150" y="8369"/>
                  </a:cubicBezTo>
                  <a:lnTo>
                    <a:pt x="467" y="8189"/>
                  </a:lnTo>
                  <a:cubicBezTo>
                    <a:pt x="515" y="8161"/>
                    <a:pt x="553" y="8093"/>
                    <a:pt x="556" y="8038"/>
                  </a:cubicBezTo>
                  <a:lnTo>
                    <a:pt x="553" y="86"/>
                  </a:lnTo>
                  <a:cubicBezTo>
                    <a:pt x="553" y="59"/>
                    <a:pt x="542" y="28"/>
                    <a:pt x="52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591;p43">
              <a:extLst>
                <a:ext uri="{FF2B5EF4-FFF2-40B4-BE49-F238E27FC236}">
                  <a16:creationId xmlns:a16="http://schemas.microsoft.com/office/drawing/2014/main" id="{5DE8B4BD-9694-4D44-93C2-D85A380C941C}"/>
                </a:ext>
              </a:extLst>
            </p:cNvPr>
            <p:cNvSpPr/>
            <p:nvPr/>
          </p:nvSpPr>
          <p:spPr>
            <a:xfrm>
              <a:off x="4260650" y="2598700"/>
              <a:ext cx="42775" cy="25000"/>
            </a:xfrm>
            <a:custGeom>
              <a:avLst/>
              <a:gdLst/>
              <a:ahLst/>
              <a:cxnLst/>
              <a:rect l="l" t="t" r="r" b="b"/>
              <a:pathLst>
                <a:path w="1711" h="1000" extrusionOk="0">
                  <a:moveTo>
                    <a:pt x="1031" y="0"/>
                  </a:moveTo>
                  <a:cubicBezTo>
                    <a:pt x="798" y="0"/>
                    <a:pt x="545" y="58"/>
                    <a:pt x="339" y="168"/>
                  </a:cubicBezTo>
                  <a:cubicBezTo>
                    <a:pt x="127" y="281"/>
                    <a:pt x="4" y="437"/>
                    <a:pt x="1" y="591"/>
                  </a:cubicBezTo>
                  <a:cubicBezTo>
                    <a:pt x="1" y="711"/>
                    <a:pt x="69" y="817"/>
                    <a:pt x="196" y="888"/>
                  </a:cubicBezTo>
                  <a:cubicBezTo>
                    <a:pt x="325" y="963"/>
                    <a:pt x="497" y="1000"/>
                    <a:pt x="681" y="1000"/>
                  </a:cubicBezTo>
                  <a:cubicBezTo>
                    <a:pt x="806" y="1000"/>
                    <a:pt x="938" y="983"/>
                    <a:pt x="1065" y="949"/>
                  </a:cubicBezTo>
                  <a:cubicBezTo>
                    <a:pt x="1048" y="912"/>
                    <a:pt x="1028" y="861"/>
                    <a:pt x="1021" y="840"/>
                  </a:cubicBezTo>
                  <a:cubicBezTo>
                    <a:pt x="907" y="868"/>
                    <a:pt x="790" y="882"/>
                    <a:pt x="678" y="882"/>
                  </a:cubicBezTo>
                  <a:cubicBezTo>
                    <a:pt x="516" y="882"/>
                    <a:pt x="366" y="852"/>
                    <a:pt x="257" y="790"/>
                  </a:cubicBezTo>
                  <a:cubicBezTo>
                    <a:pt x="216" y="765"/>
                    <a:pt x="168" y="731"/>
                    <a:pt x="141" y="683"/>
                  </a:cubicBezTo>
                  <a:cubicBezTo>
                    <a:pt x="127" y="656"/>
                    <a:pt x="117" y="626"/>
                    <a:pt x="117" y="595"/>
                  </a:cubicBezTo>
                  <a:cubicBezTo>
                    <a:pt x="120" y="482"/>
                    <a:pt x="223" y="363"/>
                    <a:pt x="397" y="270"/>
                  </a:cubicBezTo>
                  <a:cubicBezTo>
                    <a:pt x="584" y="170"/>
                    <a:pt x="818" y="118"/>
                    <a:pt x="1031" y="118"/>
                  </a:cubicBezTo>
                  <a:cubicBezTo>
                    <a:pt x="1194" y="118"/>
                    <a:pt x="1345" y="149"/>
                    <a:pt x="1455" y="212"/>
                  </a:cubicBezTo>
                  <a:cubicBezTo>
                    <a:pt x="1503" y="240"/>
                    <a:pt x="1557" y="284"/>
                    <a:pt x="1581" y="346"/>
                  </a:cubicBezTo>
                  <a:lnTo>
                    <a:pt x="1711" y="417"/>
                  </a:lnTo>
                  <a:lnTo>
                    <a:pt x="1711" y="410"/>
                  </a:lnTo>
                  <a:cubicBezTo>
                    <a:pt x="1711" y="355"/>
                    <a:pt x="1697" y="305"/>
                    <a:pt x="1670" y="260"/>
                  </a:cubicBezTo>
                  <a:cubicBezTo>
                    <a:pt x="1639" y="202"/>
                    <a:pt x="1585" y="151"/>
                    <a:pt x="1513" y="110"/>
                  </a:cubicBezTo>
                  <a:cubicBezTo>
                    <a:pt x="1386" y="36"/>
                    <a:pt x="1215" y="0"/>
                    <a:pt x="10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592;p43">
              <a:extLst>
                <a:ext uri="{FF2B5EF4-FFF2-40B4-BE49-F238E27FC236}">
                  <a16:creationId xmlns:a16="http://schemas.microsoft.com/office/drawing/2014/main" id="{CD1DEB11-6FD4-4BC4-82A5-17972A61FD07}"/>
                </a:ext>
              </a:extLst>
            </p:cNvPr>
            <p:cNvSpPr/>
            <p:nvPr/>
          </p:nvSpPr>
          <p:spPr>
            <a:xfrm>
              <a:off x="4241550" y="2603225"/>
              <a:ext cx="164450" cy="292950"/>
            </a:xfrm>
            <a:custGeom>
              <a:avLst/>
              <a:gdLst/>
              <a:ahLst/>
              <a:cxnLst/>
              <a:rect l="l" t="t" r="r" b="b"/>
              <a:pathLst>
                <a:path w="6578" h="11718" extrusionOk="0">
                  <a:moveTo>
                    <a:pt x="120" y="1"/>
                  </a:moveTo>
                  <a:lnTo>
                    <a:pt x="0" y="69"/>
                  </a:lnTo>
                  <a:lnTo>
                    <a:pt x="0" y="8219"/>
                  </a:lnTo>
                  <a:lnTo>
                    <a:pt x="6390" y="11697"/>
                  </a:lnTo>
                  <a:cubicBezTo>
                    <a:pt x="6410" y="11710"/>
                    <a:pt x="6438" y="11717"/>
                    <a:pt x="6463" y="11717"/>
                  </a:cubicBezTo>
                  <a:cubicBezTo>
                    <a:pt x="6483" y="11717"/>
                    <a:pt x="6502" y="11713"/>
                    <a:pt x="6516" y="11704"/>
                  </a:cubicBezTo>
                  <a:cubicBezTo>
                    <a:pt x="6550" y="11683"/>
                    <a:pt x="6577" y="11632"/>
                    <a:pt x="6577" y="11591"/>
                  </a:cubicBezTo>
                  <a:lnTo>
                    <a:pt x="6574" y="3598"/>
                  </a:lnTo>
                  <a:cubicBezTo>
                    <a:pt x="6574" y="3553"/>
                    <a:pt x="6543" y="3499"/>
                    <a:pt x="6506" y="3479"/>
                  </a:cubicBezTo>
                  <a:lnTo>
                    <a:pt x="12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593;p43">
              <a:extLst>
                <a:ext uri="{FF2B5EF4-FFF2-40B4-BE49-F238E27FC236}">
                  <a16:creationId xmlns:a16="http://schemas.microsoft.com/office/drawing/2014/main" id="{FB101D0C-9D07-4E22-97B6-06C8F2BB0865}"/>
                </a:ext>
              </a:extLst>
            </p:cNvPr>
            <p:cNvSpPr/>
            <p:nvPr/>
          </p:nvSpPr>
          <p:spPr>
            <a:xfrm>
              <a:off x="4405800" y="2892925"/>
              <a:ext cx="200" cy="850"/>
            </a:xfrm>
            <a:custGeom>
              <a:avLst/>
              <a:gdLst/>
              <a:ahLst/>
              <a:cxnLst/>
              <a:rect l="l" t="t" r="r" b="b"/>
              <a:pathLst>
                <a:path w="8" h="34" extrusionOk="0">
                  <a:moveTo>
                    <a:pt x="7" y="0"/>
                  </a:moveTo>
                  <a:cubicBezTo>
                    <a:pt x="7" y="13"/>
                    <a:pt x="4" y="24"/>
                    <a:pt x="1" y="34"/>
                  </a:cubicBezTo>
                  <a:lnTo>
                    <a:pt x="1" y="34"/>
                  </a:lnTo>
                  <a:cubicBezTo>
                    <a:pt x="4" y="24"/>
                    <a:pt x="7" y="13"/>
                    <a:pt x="7" y="3"/>
                  </a:cubicBezTo>
                  <a:lnTo>
                    <a:pt x="7" y="0"/>
                  </a:lnTo>
                  <a:close/>
                </a:path>
              </a:pathLst>
            </a:custGeom>
            <a:solidFill>
              <a:srgbClr val="3E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594;p43">
              <a:extLst>
                <a:ext uri="{FF2B5EF4-FFF2-40B4-BE49-F238E27FC236}">
                  <a16:creationId xmlns:a16="http://schemas.microsoft.com/office/drawing/2014/main" id="{E984AD04-CEDC-40DE-89C9-61EF604C1EDA}"/>
                </a:ext>
              </a:extLst>
            </p:cNvPr>
            <p:cNvSpPr/>
            <p:nvPr/>
          </p:nvSpPr>
          <p:spPr>
            <a:xfrm>
              <a:off x="4405875" y="2693075"/>
              <a:ext cx="125" cy="197900"/>
            </a:xfrm>
            <a:custGeom>
              <a:avLst/>
              <a:gdLst/>
              <a:ahLst/>
              <a:cxnLst/>
              <a:rect l="l" t="t" r="r" b="b"/>
              <a:pathLst>
                <a:path w="5" h="7916" extrusionOk="0">
                  <a:moveTo>
                    <a:pt x="1" y="0"/>
                  </a:moveTo>
                  <a:lnTo>
                    <a:pt x="1" y="4"/>
                  </a:lnTo>
                  <a:lnTo>
                    <a:pt x="4" y="7915"/>
                  </a:lnTo>
                  <a:lnTo>
                    <a:pt x="4" y="7915"/>
                  </a:lnTo>
                  <a:lnTo>
                    <a:pt x="1" y="4"/>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595;p43">
              <a:extLst>
                <a:ext uri="{FF2B5EF4-FFF2-40B4-BE49-F238E27FC236}">
                  <a16:creationId xmlns:a16="http://schemas.microsoft.com/office/drawing/2014/main" id="{1535A44B-18B6-4D56-BB39-92B97AA329E1}"/>
                </a:ext>
              </a:extLst>
            </p:cNvPr>
            <p:cNvSpPr/>
            <p:nvPr/>
          </p:nvSpPr>
          <p:spPr>
            <a:xfrm>
              <a:off x="4401200" y="2895650"/>
              <a:ext cx="775" cy="350"/>
            </a:xfrm>
            <a:custGeom>
              <a:avLst/>
              <a:gdLst/>
              <a:ahLst/>
              <a:cxnLst/>
              <a:rect l="l" t="t" r="r" b="b"/>
              <a:pathLst>
                <a:path w="31" h="14" extrusionOk="0">
                  <a:moveTo>
                    <a:pt x="0" y="0"/>
                  </a:moveTo>
                  <a:lnTo>
                    <a:pt x="4" y="3"/>
                  </a:lnTo>
                  <a:lnTo>
                    <a:pt x="6" y="3"/>
                  </a:lnTo>
                  <a:cubicBezTo>
                    <a:pt x="4" y="2"/>
                    <a:pt x="2" y="1"/>
                    <a:pt x="0" y="0"/>
                  </a:cubicBezTo>
                  <a:close/>
                  <a:moveTo>
                    <a:pt x="6" y="3"/>
                  </a:moveTo>
                  <a:cubicBezTo>
                    <a:pt x="6" y="4"/>
                    <a:pt x="7" y="4"/>
                    <a:pt x="8" y="5"/>
                  </a:cubicBezTo>
                  <a:lnTo>
                    <a:pt x="8" y="5"/>
                  </a:lnTo>
                  <a:lnTo>
                    <a:pt x="7" y="3"/>
                  </a:lnTo>
                  <a:close/>
                  <a:moveTo>
                    <a:pt x="8" y="5"/>
                  </a:moveTo>
                  <a:lnTo>
                    <a:pt x="10" y="7"/>
                  </a:lnTo>
                  <a:cubicBezTo>
                    <a:pt x="14" y="9"/>
                    <a:pt x="18" y="10"/>
                    <a:pt x="22" y="11"/>
                  </a:cubicBezTo>
                  <a:lnTo>
                    <a:pt x="22" y="11"/>
                  </a:lnTo>
                  <a:cubicBezTo>
                    <a:pt x="18" y="9"/>
                    <a:pt x="13" y="7"/>
                    <a:pt x="8" y="5"/>
                  </a:cubicBezTo>
                  <a:close/>
                  <a:moveTo>
                    <a:pt x="22" y="11"/>
                  </a:moveTo>
                  <a:cubicBezTo>
                    <a:pt x="25" y="12"/>
                    <a:pt x="28" y="13"/>
                    <a:pt x="31" y="14"/>
                  </a:cubicBezTo>
                  <a:cubicBezTo>
                    <a:pt x="28" y="13"/>
                    <a:pt x="25" y="12"/>
                    <a:pt x="22" y="11"/>
                  </a:cubicBezTo>
                  <a:close/>
                </a:path>
              </a:pathLst>
            </a:custGeom>
            <a:solidFill>
              <a:srgbClr val="3E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596;p43">
              <a:extLst>
                <a:ext uri="{FF2B5EF4-FFF2-40B4-BE49-F238E27FC236}">
                  <a16:creationId xmlns:a16="http://schemas.microsoft.com/office/drawing/2014/main" id="{B04210EC-1572-44CE-9061-AF3FD3DA4DA8}"/>
                </a:ext>
              </a:extLst>
            </p:cNvPr>
            <p:cNvSpPr/>
            <p:nvPr/>
          </p:nvSpPr>
          <p:spPr>
            <a:xfrm>
              <a:off x="4401450" y="2691450"/>
              <a:ext cx="4550" cy="204725"/>
            </a:xfrm>
            <a:custGeom>
              <a:avLst/>
              <a:gdLst/>
              <a:ahLst/>
              <a:cxnLst/>
              <a:rect l="l" t="t" r="r" b="b"/>
              <a:pathLst>
                <a:path w="182" h="8189" extrusionOk="0">
                  <a:moveTo>
                    <a:pt x="157" y="1"/>
                  </a:moveTo>
                  <a:lnTo>
                    <a:pt x="38" y="69"/>
                  </a:lnTo>
                  <a:cubicBezTo>
                    <a:pt x="52" y="93"/>
                    <a:pt x="58" y="114"/>
                    <a:pt x="58" y="137"/>
                  </a:cubicBezTo>
                  <a:lnTo>
                    <a:pt x="61" y="8130"/>
                  </a:lnTo>
                  <a:cubicBezTo>
                    <a:pt x="61" y="8161"/>
                    <a:pt x="44" y="8179"/>
                    <a:pt x="21" y="8179"/>
                  </a:cubicBezTo>
                  <a:cubicBezTo>
                    <a:pt x="14" y="8179"/>
                    <a:pt x="8" y="8179"/>
                    <a:pt x="0" y="8175"/>
                  </a:cubicBezTo>
                  <a:lnTo>
                    <a:pt x="0" y="8175"/>
                  </a:lnTo>
                  <a:cubicBezTo>
                    <a:pt x="8" y="8179"/>
                    <a:pt x="14" y="8179"/>
                    <a:pt x="21" y="8182"/>
                  </a:cubicBezTo>
                  <a:cubicBezTo>
                    <a:pt x="34" y="8185"/>
                    <a:pt x="52" y="8188"/>
                    <a:pt x="65" y="8188"/>
                  </a:cubicBezTo>
                  <a:lnTo>
                    <a:pt x="75" y="8188"/>
                  </a:lnTo>
                  <a:cubicBezTo>
                    <a:pt x="93" y="8185"/>
                    <a:pt x="110" y="8182"/>
                    <a:pt x="120" y="8175"/>
                  </a:cubicBezTo>
                  <a:cubicBezTo>
                    <a:pt x="134" y="8168"/>
                    <a:pt x="147" y="8154"/>
                    <a:pt x="157" y="8141"/>
                  </a:cubicBezTo>
                  <a:cubicBezTo>
                    <a:pt x="164" y="8127"/>
                    <a:pt x="171" y="8110"/>
                    <a:pt x="175" y="8093"/>
                  </a:cubicBezTo>
                  <a:cubicBezTo>
                    <a:pt x="178" y="8083"/>
                    <a:pt x="181" y="8072"/>
                    <a:pt x="181" y="8062"/>
                  </a:cubicBezTo>
                  <a:lnTo>
                    <a:pt x="181" y="7980"/>
                  </a:lnTo>
                  <a:lnTo>
                    <a:pt x="178" y="69"/>
                  </a:lnTo>
                  <a:lnTo>
                    <a:pt x="178" y="65"/>
                  </a:lnTo>
                  <a:cubicBezTo>
                    <a:pt x="175" y="45"/>
                    <a:pt x="171" y="21"/>
                    <a:pt x="157"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597;p43">
              <a:extLst>
                <a:ext uri="{FF2B5EF4-FFF2-40B4-BE49-F238E27FC236}">
                  <a16:creationId xmlns:a16="http://schemas.microsoft.com/office/drawing/2014/main" id="{55E2698E-2264-4DBC-8D5C-0850BFE9B3FC}"/>
                </a:ext>
              </a:extLst>
            </p:cNvPr>
            <p:cNvSpPr/>
            <p:nvPr/>
          </p:nvSpPr>
          <p:spPr>
            <a:xfrm>
              <a:off x="4241550" y="2604925"/>
              <a:ext cx="161450" cy="291000"/>
            </a:xfrm>
            <a:custGeom>
              <a:avLst/>
              <a:gdLst/>
              <a:ahLst/>
              <a:cxnLst/>
              <a:rect l="l" t="t" r="r" b="b"/>
              <a:pathLst>
                <a:path w="6458" h="11640" extrusionOk="0">
                  <a:moveTo>
                    <a:pt x="0" y="1"/>
                  </a:moveTo>
                  <a:lnTo>
                    <a:pt x="0" y="8151"/>
                  </a:lnTo>
                  <a:lnTo>
                    <a:pt x="6386" y="11629"/>
                  </a:lnTo>
                  <a:cubicBezTo>
                    <a:pt x="6398" y="11636"/>
                    <a:pt x="6409" y="11640"/>
                    <a:pt x="6419" y="11640"/>
                  </a:cubicBezTo>
                  <a:cubicBezTo>
                    <a:pt x="6441" y="11640"/>
                    <a:pt x="6457" y="11622"/>
                    <a:pt x="6457" y="11591"/>
                  </a:cubicBezTo>
                  <a:lnTo>
                    <a:pt x="6454" y="3598"/>
                  </a:lnTo>
                  <a:cubicBezTo>
                    <a:pt x="6454" y="3575"/>
                    <a:pt x="6448" y="3554"/>
                    <a:pt x="6434" y="3530"/>
                  </a:cubicBezTo>
                  <a:cubicBezTo>
                    <a:pt x="6424" y="3510"/>
                    <a:pt x="6407" y="3489"/>
                    <a:pt x="6386" y="3479"/>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598;p43">
              <a:extLst>
                <a:ext uri="{FF2B5EF4-FFF2-40B4-BE49-F238E27FC236}">
                  <a16:creationId xmlns:a16="http://schemas.microsoft.com/office/drawing/2014/main" id="{6F8F1AFA-6E7E-43B8-A790-F26ACF34917B}"/>
                </a:ext>
              </a:extLst>
            </p:cNvPr>
            <p:cNvSpPr/>
            <p:nvPr/>
          </p:nvSpPr>
          <p:spPr>
            <a:xfrm>
              <a:off x="4246925" y="2604600"/>
              <a:ext cx="29700" cy="16150"/>
            </a:xfrm>
            <a:custGeom>
              <a:avLst/>
              <a:gdLst/>
              <a:ahLst/>
              <a:cxnLst/>
              <a:rect l="l" t="t" r="r" b="b"/>
              <a:pathLst>
                <a:path w="1188" h="646" extrusionOk="0">
                  <a:moveTo>
                    <a:pt x="666" y="362"/>
                  </a:moveTo>
                  <a:lnTo>
                    <a:pt x="666" y="362"/>
                  </a:lnTo>
                  <a:lnTo>
                    <a:pt x="1188" y="645"/>
                  </a:lnTo>
                  <a:lnTo>
                    <a:pt x="1188" y="645"/>
                  </a:lnTo>
                  <a:lnTo>
                    <a:pt x="666" y="362"/>
                  </a:lnTo>
                  <a:close/>
                  <a:moveTo>
                    <a:pt x="0" y="1"/>
                  </a:moveTo>
                  <a:lnTo>
                    <a:pt x="0" y="1"/>
                  </a:lnTo>
                  <a:lnTo>
                    <a:pt x="557" y="301"/>
                  </a:lnTo>
                  <a:lnTo>
                    <a:pt x="557" y="301"/>
                  </a:lnTo>
                  <a:close/>
                </a:path>
              </a:pathLst>
            </a:custGeom>
            <a:solidFill>
              <a:srgbClr val="0A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599;p43">
              <a:extLst>
                <a:ext uri="{FF2B5EF4-FFF2-40B4-BE49-F238E27FC236}">
                  <a16:creationId xmlns:a16="http://schemas.microsoft.com/office/drawing/2014/main" id="{26AAF980-C2A9-41F0-A1A6-31280996AE3A}"/>
                </a:ext>
              </a:extLst>
            </p:cNvPr>
            <p:cNvSpPr/>
            <p:nvPr/>
          </p:nvSpPr>
          <p:spPr>
            <a:xfrm>
              <a:off x="4281650" y="2623450"/>
              <a:ext cx="123150" cy="67200"/>
            </a:xfrm>
            <a:custGeom>
              <a:avLst/>
              <a:gdLst/>
              <a:ahLst/>
              <a:cxnLst/>
              <a:rect l="l" t="t" r="r" b="b"/>
              <a:pathLst>
                <a:path w="4926" h="2688" extrusionOk="0">
                  <a:moveTo>
                    <a:pt x="0" y="0"/>
                  </a:moveTo>
                  <a:lnTo>
                    <a:pt x="0" y="0"/>
                  </a:lnTo>
                  <a:lnTo>
                    <a:pt x="4902" y="2670"/>
                  </a:lnTo>
                  <a:cubicBezTo>
                    <a:pt x="4908" y="2673"/>
                    <a:pt x="4918" y="2680"/>
                    <a:pt x="4926" y="2687"/>
                  </a:cubicBezTo>
                  <a:cubicBezTo>
                    <a:pt x="4918" y="2680"/>
                    <a:pt x="4908" y="2673"/>
                    <a:pt x="4902" y="2670"/>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600;p43">
              <a:extLst>
                <a:ext uri="{FF2B5EF4-FFF2-40B4-BE49-F238E27FC236}">
                  <a16:creationId xmlns:a16="http://schemas.microsoft.com/office/drawing/2014/main" id="{5E42CA73-C8E4-4F33-8DAC-0623BC16227A}"/>
                </a:ext>
              </a:extLst>
            </p:cNvPr>
            <p:cNvSpPr/>
            <p:nvPr/>
          </p:nvSpPr>
          <p:spPr>
            <a:xfrm>
              <a:off x="4260850" y="2612100"/>
              <a:ext cx="20825" cy="11375"/>
            </a:xfrm>
            <a:custGeom>
              <a:avLst/>
              <a:gdLst/>
              <a:ahLst/>
              <a:cxnLst/>
              <a:rect l="l" t="t" r="r" b="b"/>
              <a:pathLst>
                <a:path w="833" h="455" extrusionOk="0">
                  <a:moveTo>
                    <a:pt x="631" y="345"/>
                  </a:moveTo>
                  <a:lnTo>
                    <a:pt x="832" y="454"/>
                  </a:lnTo>
                  <a:lnTo>
                    <a:pt x="832" y="454"/>
                  </a:lnTo>
                  <a:lnTo>
                    <a:pt x="631" y="345"/>
                  </a:lnTo>
                  <a:lnTo>
                    <a:pt x="631" y="345"/>
                  </a:lnTo>
                  <a:close/>
                  <a:moveTo>
                    <a:pt x="0" y="1"/>
                  </a:moveTo>
                  <a:lnTo>
                    <a:pt x="0" y="1"/>
                  </a:lnTo>
                  <a:lnTo>
                    <a:pt x="109" y="62"/>
                  </a:lnTo>
                  <a:lnTo>
                    <a:pt x="109" y="62"/>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601;p43">
              <a:extLst>
                <a:ext uri="{FF2B5EF4-FFF2-40B4-BE49-F238E27FC236}">
                  <a16:creationId xmlns:a16="http://schemas.microsoft.com/office/drawing/2014/main" id="{6E22AD97-A6F9-446E-B188-3AF1E7C726E9}"/>
                </a:ext>
              </a:extLst>
            </p:cNvPr>
            <p:cNvSpPr/>
            <p:nvPr/>
          </p:nvSpPr>
          <p:spPr>
            <a:xfrm>
              <a:off x="4241550" y="2604600"/>
              <a:ext cx="163850" cy="88600"/>
            </a:xfrm>
            <a:custGeom>
              <a:avLst/>
              <a:gdLst/>
              <a:ahLst/>
              <a:cxnLst/>
              <a:rect l="l" t="t" r="r" b="b"/>
              <a:pathLst>
                <a:path w="6554" h="3544" extrusionOk="0">
                  <a:moveTo>
                    <a:pt x="215" y="1"/>
                  </a:moveTo>
                  <a:lnTo>
                    <a:pt x="106" y="62"/>
                  </a:lnTo>
                  <a:lnTo>
                    <a:pt x="4" y="14"/>
                  </a:lnTo>
                  <a:lnTo>
                    <a:pt x="0" y="14"/>
                  </a:lnTo>
                  <a:lnTo>
                    <a:pt x="6386" y="3492"/>
                  </a:lnTo>
                  <a:cubicBezTo>
                    <a:pt x="6407" y="3502"/>
                    <a:pt x="6424" y="3523"/>
                    <a:pt x="6434" y="3543"/>
                  </a:cubicBezTo>
                  <a:lnTo>
                    <a:pt x="6553" y="3475"/>
                  </a:lnTo>
                  <a:cubicBezTo>
                    <a:pt x="6547" y="3465"/>
                    <a:pt x="6536" y="3451"/>
                    <a:pt x="6530" y="3441"/>
                  </a:cubicBezTo>
                  <a:cubicBezTo>
                    <a:pt x="6522" y="3434"/>
                    <a:pt x="6512" y="3427"/>
                    <a:pt x="6506" y="3424"/>
                  </a:cubicBezTo>
                  <a:lnTo>
                    <a:pt x="1604" y="754"/>
                  </a:lnTo>
                  <a:lnTo>
                    <a:pt x="1403" y="645"/>
                  </a:lnTo>
                  <a:lnTo>
                    <a:pt x="881" y="362"/>
                  </a:lnTo>
                  <a:lnTo>
                    <a:pt x="772" y="301"/>
                  </a:lnTo>
                  <a:lnTo>
                    <a:pt x="215"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602;p43">
              <a:extLst>
                <a:ext uri="{FF2B5EF4-FFF2-40B4-BE49-F238E27FC236}">
                  <a16:creationId xmlns:a16="http://schemas.microsoft.com/office/drawing/2014/main" id="{8814A51F-B13A-4EA0-9CA0-156ED8289E1E}"/>
                </a:ext>
              </a:extLst>
            </p:cNvPr>
            <p:cNvSpPr/>
            <p:nvPr/>
          </p:nvSpPr>
          <p:spPr>
            <a:xfrm>
              <a:off x="4241625" y="2582400"/>
              <a:ext cx="41425" cy="23775"/>
            </a:xfrm>
            <a:custGeom>
              <a:avLst/>
              <a:gdLst/>
              <a:ahLst/>
              <a:cxnLst/>
              <a:rect l="l" t="t" r="r" b="b"/>
              <a:pathLst>
                <a:path w="1657" h="951" extrusionOk="0">
                  <a:moveTo>
                    <a:pt x="1560" y="1"/>
                  </a:moveTo>
                  <a:lnTo>
                    <a:pt x="1" y="902"/>
                  </a:lnTo>
                  <a:lnTo>
                    <a:pt x="103" y="950"/>
                  </a:lnTo>
                  <a:lnTo>
                    <a:pt x="1656" y="56"/>
                  </a:lnTo>
                  <a:lnTo>
                    <a:pt x="156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603;p43">
              <a:extLst>
                <a:ext uri="{FF2B5EF4-FFF2-40B4-BE49-F238E27FC236}">
                  <a16:creationId xmlns:a16="http://schemas.microsoft.com/office/drawing/2014/main" id="{C16B6D38-8D76-4EEB-8204-D554617DC28D}"/>
                </a:ext>
              </a:extLst>
            </p:cNvPr>
            <p:cNvSpPr/>
            <p:nvPr/>
          </p:nvSpPr>
          <p:spPr>
            <a:xfrm>
              <a:off x="4241625" y="2582400"/>
              <a:ext cx="41425" cy="23775"/>
            </a:xfrm>
            <a:custGeom>
              <a:avLst/>
              <a:gdLst/>
              <a:ahLst/>
              <a:cxnLst/>
              <a:rect l="l" t="t" r="r" b="b"/>
              <a:pathLst>
                <a:path w="1657" h="951" extrusionOk="0">
                  <a:moveTo>
                    <a:pt x="1560" y="1"/>
                  </a:moveTo>
                  <a:lnTo>
                    <a:pt x="1" y="902"/>
                  </a:lnTo>
                  <a:lnTo>
                    <a:pt x="103" y="950"/>
                  </a:lnTo>
                  <a:lnTo>
                    <a:pt x="1656" y="56"/>
                  </a:lnTo>
                  <a:lnTo>
                    <a:pt x="1560"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604;p43">
              <a:extLst>
                <a:ext uri="{FF2B5EF4-FFF2-40B4-BE49-F238E27FC236}">
                  <a16:creationId xmlns:a16="http://schemas.microsoft.com/office/drawing/2014/main" id="{D75A76F0-FE36-45A2-934E-0F1BD8B8400E}"/>
                </a:ext>
              </a:extLst>
            </p:cNvPr>
            <p:cNvSpPr/>
            <p:nvPr/>
          </p:nvSpPr>
          <p:spPr>
            <a:xfrm>
              <a:off x="4237875" y="2609625"/>
              <a:ext cx="158825" cy="292600"/>
            </a:xfrm>
            <a:custGeom>
              <a:avLst/>
              <a:gdLst/>
              <a:ahLst/>
              <a:cxnLst/>
              <a:rect l="l" t="t" r="r" b="b"/>
              <a:pathLst>
                <a:path w="6353" h="11704" extrusionOk="0">
                  <a:moveTo>
                    <a:pt x="164" y="0"/>
                  </a:moveTo>
                  <a:cubicBezTo>
                    <a:pt x="149" y="0"/>
                    <a:pt x="135" y="4"/>
                    <a:pt x="124" y="11"/>
                  </a:cubicBezTo>
                  <a:cubicBezTo>
                    <a:pt x="93" y="28"/>
                    <a:pt x="1" y="79"/>
                    <a:pt x="1" y="79"/>
                  </a:cubicBezTo>
                  <a:lnTo>
                    <a:pt x="75" y="7895"/>
                  </a:lnTo>
                  <a:cubicBezTo>
                    <a:pt x="75" y="7997"/>
                    <a:pt x="147" y="8120"/>
                    <a:pt x="236" y="8171"/>
                  </a:cubicBezTo>
                  <a:lnTo>
                    <a:pt x="6352" y="11704"/>
                  </a:lnTo>
                  <a:lnTo>
                    <a:pt x="6349" y="3550"/>
                  </a:lnTo>
                  <a:lnTo>
                    <a:pt x="236" y="21"/>
                  </a:lnTo>
                  <a:cubicBezTo>
                    <a:pt x="210" y="7"/>
                    <a:pt x="186" y="0"/>
                    <a:pt x="16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605;p43">
              <a:extLst>
                <a:ext uri="{FF2B5EF4-FFF2-40B4-BE49-F238E27FC236}">
                  <a16:creationId xmlns:a16="http://schemas.microsoft.com/office/drawing/2014/main" id="{B8FEB2FE-F355-4E6F-9C4D-80FDDD1DEC40}"/>
                </a:ext>
              </a:extLst>
            </p:cNvPr>
            <p:cNvSpPr/>
            <p:nvPr/>
          </p:nvSpPr>
          <p:spPr>
            <a:xfrm>
              <a:off x="4237875" y="2609625"/>
              <a:ext cx="156425" cy="89200"/>
            </a:xfrm>
            <a:custGeom>
              <a:avLst/>
              <a:gdLst/>
              <a:ahLst/>
              <a:cxnLst/>
              <a:rect l="l" t="t" r="r" b="b"/>
              <a:pathLst>
                <a:path w="6257" h="3568" extrusionOk="0">
                  <a:moveTo>
                    <a:pt x="165" y="0"/>
                  </a:moveTo>
                  <a:cubicBezTo>
                    <a:pt x="147" y="0"/>
                    <a:pt x="133" y="4"/>
                    <a:pt x="124" y="11"/>
                  </a:cubicBezTo>
                  <a:cubicBezTo>
                    <a:pt x="93" y="28"/>
                    <a:pt x="1" y="79"/>
                    <a:pt x="1" y="79"/>
                  </a:cubicBezTo>
                  <a:cubicBezTo>
                    <a:pt x="14" y="72"/>
                    <a:pt x="28" y="69"/>
                    <a:pt x="45" y="69"/>
                  </a:cubicBezTo>
                  <a:cubicBezTo>
                    <a:pt x="65" y="69"/>
                    <a:pt x="89" y="76"/>
                    <a:pt x="116" y="90"/>
                  </a:cubicBezTo>
                  <a:lnTo>
                    <a:pt x="6137" y="3568"/>
                  </a:lnTo>
                  <a:lnTo>
                    <a:pt x="6256" y="3499"/>
                  </a:lnTo>
                  <a:lnTo>
                    <a:pt x="236" y="21"/>
                  </a:lnTo>
                  <a:cubicBezTo>
                    <a:pt x="209" y="8"/>
                    <a:pt x="185" y="0"/>
                    <a:pt x="165"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606;p43">
              <a:extLst>
                <a:ext uri="{FF2B5EF4-FFF2-40B4-BE49-F238E27FC236}">
                  <a16:creationId xmlns:a16="http://schemas.microsoft.com/office/drawing/2014/main" id="{6C67D5C9-1D8A-4C44-8D16-6419B21B42E3}"/>
                </a:ext>
              </a:extLst>
            </p:cNvPr>
            <p:cNvSpPr/>
            <p:nvPr/>
          </p:nvSpPr>
          <p:spPr>
            <a:xfrm>
              <a:off x="4236775" y="2611300"/>
              <a:ext cx="156925" cy="292625"/>
            </a:xfrm>
            <a:custGeom>
              <a:avLst/>
              <a:gdLst/>
              <a:ahLst/>
              <a:cxnLst/>
              <a:rect l="l" t="t" r="r" b="b"/>
              <a:pathLst>
                <a:path w="6277" h="11705" extrusionOk="0">
                  <a:moveTo>
                    <a:pt x="88" y="0"/>
                  </a:moveTo>
                  <a:cubicBezTo>
                    <a:pt x="36" y="0"/>
                    <a:pt x="1" y="42"/>
                    <a:pt x="1" y="114"/>
                  </a:cubicBezTo>
                  <a:lnTo>
                    <a:pt x="4" y="7899"/>
                  </a:lnTo>
                  <a:cubicBezTo>
                    <a:pt x="4" y="7998"/>
                    <a:pt x="72" y="8121"/>
                    <a:pt x="160" y="8173"/>
                  </a:cubicBezTo>
                  <a:lnTo>
                    <a:pt x="6277" y="11705"/>
                  </a:lnTo>
                  <a:lnTo>
                    <a:pt x="6277" y="3555"/>
                  </a:lnTo>
                  <a:lnTo>
                    <a:pt x="160" y="23"/>
                  </a:lnTo>
                  <a:cubicBezTo>
                    <a:pt x="134" y="8"/>
                    <a:pt x="110" y="0"/>
                    <a:pt x="8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607;p43">
              <a:extLst>
                <a:ext uri="{FF2B5EF4-FFF2-40B4-BE49-F238E27FC236}">
                  <a16:creationId xmlns:a16="http://schemas.microsoft.com/office/drawing/2014/main" id="{D345E455-4D6A-4778-95CA-BC0C5DF885CE}"/>
                </a:ext>
              </a:extLst>
            </p:cNvPr>
            <p:cNvSpPr/>
            <p:nvPr/>
          </p:nvSpPr>
          <p:spPr>
            <a:xfrm>
              <a:off x="4236775" y="2611350"/>
              <a:ext cx="154525" cy="98225"/>
            </a:xfrm>
            <a:custGeom>
              <a:avLst/>
              <a:gdLst/>
              <a:ahLst/>
              <a:cxnLst/>
              <a:rect l="l" t="t" r="r" b="b"/>
              <a:pathLst>
                <a:path w="6181" h="3929" extrusionOk="0">
                  <a:moveTo>
                    <a:pt x="89" y="0"/>
                  </a:moveTo>
                  <a:cubicBezTo>
                    <a:pt x="37" y="0"/>
                    <a:pt x="1" y="41"/>
                    <a:pt x="1" y="112"/>
                  </a:cubicBezTo>
                  <a:lnTo>
                    <a:pt x="1" y="246"/>
                  </a:lnTo>
                  <a:lnTo>
                    <a:pt x="99" y="188"/>
                  </a:lnTo>
                  <a:lnTo>
                    <a:pt x="113" y="194"/>
                  </a:lnTo>
                  <a:cubicBezTo>
                    <a:pt x="127" y="171"/>
                    <a:pt x="150" y="161"/>
                    <a:pt x="177" y="161"/>
                  </a:cubicBezTo>
                  <a:cubicBezTo>
                    <a:pt x="198" y="161"/>
                    <a:pt x="222" y="164"/>
                    <a:pt x="246" y="181"/>
                  </a:cubicBezTo>
                  <a:lnTo>
                    <a:pt x="5430" y="3174"/>
                  </a:lnTo>
                  <a:lnTo>
                    <a:pt x="5434" y="3540"/>
                  </a:lnTo>
                  <a:cubicBezTo>
                    <a:pt x="5448" y="3546"/>
                    <a:pt x="5461" y="3553"/>
                    <a:pt x="5471" y="3560"/>
                  </a:cubicBezTo>
                  <a:cubicBezTo>
                    <a:pt x="5546" y="3604"/>
                    <a:pt x="5604" y="3658"/>
                    <a:pt x="5639" y="3717"/>
                  </a:cubicBezTo>
                  <a:lnTo>
                    <a:pt x="5639" y="3720"/>
                  </a:lnTo>
                  <a:cubicBezTo>
                    <a:pt x="5652" y="3744"/>
                    <a:pt x="5662" y="3768"/>
                    <a:pt x="5669" y="3792"/>
                  </a:cubicBezTo>
                  <a:lnTo>
                    <a:pt x="6181" y="3499"/>
                  </a:lnTo>
                  <a:lnTo>
                    <a:pt x="160" y="21"/>
                  </a:lnTo>
                  <a:cubicBezTo>
                    <a:pt x="133" y="7"/>
                    <a:pt x="109" y="0"/>
                    <a:pt x="89" y="0"/>
                  </a:cubicBezTo>
                  <a:close/>
                  <a:moveTo>
                    <a:pt x="5434" y="3642"/>
                  </a:moveTo>
                  <a:lnTo>
                    <a:pt x="5434" y="3929"/>
                  </a:lnTo>
                  <a:lnTo>
                    <a:pt x="5587" y="3839"/>
                  </a:lnTo>
                  <a:cubicBezTo>
                    <a:pt x="5577" y="3768"/>
                    <a:pt x="5525" y="3696"/>
                    <a:pt x="5434" y="36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6608;p43">
              <a:extLst>
                <a:ext uri="{FF2B5EF4-FFF2-40B4-BE49-F238E27FC236}">
                  <a16:creationId xmlns:a16="http://schemas.microsoft.com/office/drawing/2014/main" id="{79C9DB16-84AB-4FD9-BD44-31A72EFBC649}"/>
                </a:ext>
              </a:extLst>
            </p:cNvPr>
            <p:cNvSpPr/>
            <p:nvPr/>
          </p:nvSpPr>
          <p:spPr>
            <a:xfrm>
              <a:off x="4224150" y="2615350"/>
              <a:ext cx="148475" cy="288675"/>
            </a:xfrm>
            <a:custGeom>
              <a:avLst/>
              <a:gdLst/>
              <a:ahLst/>
              <a:cxnLst/>
              <a:rect l="l" t="t" r="r" b="b"/>
              <a:pathLst>
                <a:path w="5939" h="11547" extrusionOk="0">
                  <a:moveTo>
                    <a:pt x="684" y="0"/>
                  </a:moveTo>
                  <a:cubicBezTo>
                    <a:pt x="656" y="0"/>
                    <a:pt x="633" y="13"/>
                    <a:pt x="618" y="34"/>
                  </a:cubicBezTo>
                  <a:lnTo>
                    <a:pt x="604" y="28"/>
                  </a:lnTo>
                  <a:lnTo>
                    <a:pt x="0" y="376"/>
                  </a:lnTo>
                  <a:lnTo>
                    <a:pt x="594" y="713"/>
                  </a:lnTo>
                  <a:lnTo>
                    <a:pt x="594" y="7895"/>
                  </a:lnTo>
                  <a:cubicBezTo>
                    <a:pt x="594" y="7997"/>
                    <a:pt x="665" y="8120"/>
                    <a:pt x="751" y="8167"/>
                  </a:cubicBezTo>
                  <a:lnTo>
                    <a:pt x="5280" y="10785"/>
                  </a:lnTo>
                  <a:lnTo>
                    <a:pt x="5280" y="11546"/>
                  </a:lnTo>
                  <a:lnTo>
                    <a:pt x="5939" y="11165"/>
                  </a:lnTo>
                  <a:lnTo>
                    <a:pt x="5935" y="3014"/>
                  </a:lnTo>
                  <a:lnTo>
                    <a:pt x="751" y="21"/>
                  </a:lnTo>
                  <a:cubicBezTo>
                    <a:pt x="727" y="7"/>
                    <a:pt x="704" y="0"/>
                    <a:pt x="68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6609;p43">
              <a:extLst>
                <a:ext uri="{FF2B5EF4-FFF2-40B4-BE49-F238E27FC236}">
                  <a16:creationId xmlns:a16="http://schemas.microsoft.com/office/drawing/2014/main" id="{F35EE903-CEA6-4AF7-9FCF-1715DD678C57}"/>
                </a:ext>
              </a:extLst>
            </p:cNvPr>
            <p:cNvSpPr/>
            <p:nvPr/>
          </p:nvSpPr>
          <p:spPr>
            <a:xfrm>
              <a:off x="4222450" y="2624775"/>
              <a:ext cx="133725" cy="279250"/>
            </a:xfrm>
            <a:custGeom>
              <a:avLst/>
              <a:gdLst/>
              <a:ahLst/>
              <a:cxnLst/>
              <a:rect l="l" t="t" r="r" b="b"/>
              <a:pathLst>
                <a:path w="5349" h="11170" extrusionOk="0">
                  <a:moveTo>
                    <a:pt x="88" y="1"/>
                  </a:moveTo>
                  <a:cubicBezTo>
                    <a:pt x="36" y="1"/>
                    <a:pt x="0" y="43"/>
                    <a:pt x="0" y="115"/>
                  </a:cubicBezTo>
                  <a:lnTo>
                    <a:pt x="0" y="7900"/>
                  </a:lnTo>
                  <a:cubicBezTo>
                    <a:pt x="0" y="7999"/>
                    <a:pt x="71" y="8122"/>
                    <a:pt x="160" y="8173"/>
                  </a:cubicBezTo>
                  <a:lnTo>
                    <a:pt x="5348" y="11169"/>
                  </a:lnTo>
                  <a:lnTo>
                    <a:pt x="5345" y="3019"/>
                  </a:lnTo>
                  <a:lnTo>
                    <a:pt x="160" y="23"/>
                  </a:lnTo>
                  <a:cubicBezTo>
                    <a:pt x="134" y="8"/>
                    <a:pt x="110" y="1"/>
                    <a:pt x="8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6610;p43">
              <a:extLst>
                <a:ext uri="{FF2B5EF4-FFF2-40B4-BE49-F238E27FC236}">
                  <a16:creationId xmlns:a16="http://schemas.microsoft.com/office/drawing/2014/main" id="{675E2F81-9075-4BE4-967A-2E4177D8874A}"/>
                </a:ext>
              </a:extLst>
            </p:cNvPr>
            <p:cNvSpPr/>
            <p:nvPr/>
          </p:nvSpPr>
          <p:spPr>
            <a:xfrm>
              <a:off x="4356050" y="2690700"/>
              <a:ext cx="16575" cy="213325"/>
            </a:xfrm>
            <a:custGeom>
              <a:avLst/>
              <a:gdLst/>
              <a:ahLst/>
              <a:cxnLst/>
              <a:rect l="l" t="t" r="r" b="b"/>
              <a:pathLst>
                <a:path w="663" h="8533" extrusionOk="0">
                  <a:moveTo>
                    <a:pt x="659" y="0"/>
                  </a:moveTo>
                  <a:lnTo>
                    <a:pt x="1" y="382"/>
                  </a:lnTo>
                  <a:lnTo>
                    <a:pt x="4" y="8532"/>
                  </a:lnTo>
                  <a:lnTo>
                    <a:pt x="663" y="8151"/>
                  </a:lnTo>
                  <a:lnTo>
                    <a:pt x="65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611;p43">
              <a:extLst>
                <a:ext uri="{FF2B5EF4-FFF2-40B4-BE49-F238E27FC236}">
                  <a16:creationId xmlns:a16="http://schemas.microsoft.com/office/drawing/2014/main" id="{0402BCDB-8F96-40C2-B5B6-4EF71FD4F296}"/>
                </a:ext>
              </a:extLst>
            </p:cNvPr>
            <p:cNvSpPr/>
            <p:nvPr/>
          </p:nvSpPr>
          <p:spPr>
            <a:xfrm>
              <a:off x="4346425" y="2701475"/>
              <a:ext cx="4275" cy="6175"/>
            </a:xfrm>
            <a:custGeom>
              <a:avLst/>
              <a:gdLst/>
              <a:ahLst/>
              <a:cxnLst/>
              <a:rect l="l" t="t" r="r" b="b"/>
              <a:pathLst>
                <a:path w="171" h="247" extrusionOk="0">
                  <a:moveTo>
                    <a:pt x="51" y="1"/>
                  </a:moveTo>
                  <a:cubicBezTo>
                    <a:pt x="22" y="1"/>
                    <a:pt x="1" y="29"/>
                    <a:pt x="3" y="74"/>
                  </a:cubicBezTo>
                  <a:cubicBezTo>
                    <a:pt x="3" y="102"/>
                    <a:pt x="10" y="132"/>
                    <a:pt x="24" y="160"/>
                  </a:cubicBezTo>
                  <a:cubicBezTo>
                    <a:pt x="38" y="190"/>
                    <a:pt x="62" y="221"/>
                    <a:pt x="85" y="234"/>
                  </a:cubicBezTo>
                  <a:cubicBezTo>
                    <a:pt x="89" y="238"/>
                    <a:pt x="92" y="242"/>
                    <a:pt x="99" y="242"/>
                  </a:cubicBezTo>
                  <a:cubicBezTo>
                    <a:pt x="107" y="245"/>
                    <a:pt x="115" y="247"/>
                    <a:pt x="122" y="247"/>
                  </a:cubicBezTo>
                  <a:cubicBezTo>
                    <a:pt x="151" y="247"/>
                    <a:pt x="170" y="220"/>
                    <a:pt x="170" y="173"/>
                  </a:cubicBezTo>
                  <a:cubicBezTo>
                    <a:pt x="170" y="153"/>
                    <a:pt x="167" y="132"/>
                    <a:pt x="157" y="112"/>
                  </a:cubicBezTo>
                  <a:cubicBezTo>
                    <a:pt x="150" y="81"/>
                    <a:pt x="133" y="50"/>
                    <a:pt x="109" y="33"/>
                  </a:cubicBezTo>
                  <a:cubicBezTo>
                    <a:pt x="102" y="23"/>
                    <a:pt x="95" y="17"/>
                    <a:pt x="85" y="12"/>
                  </a:cubicBezTo>
                  <a:cubicBezTo>
                    <a:pt x="73" y="4"/>
                    <a:pt x="62"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6612;p43">
              <a:extLst>
                <a:ext uri="{FF2B5EF4-FFF2-40B4-BE49-F238E27FC236}">
                  <a16:creationId xmlns:a16="http://schemas.microsoft.com/office/drawing/2014/main" id="{824C50FE-1C87-4628-B052-666BE13079A4}"/>
                </a:ext>
              </a:extLst>
            </p:cNvPr>
            <p:cNvSpPr/>
            <p:nvPr/>
          </p:nvSpPr>
          <p:spPr>
            <a:xfrm>
              <a:off x="4346225" y="2699825"/>
              <a:ext cx="32900" cy="18475"/>
            </a:xfrm>
            <a:custGeom>
              <a:avLst/>
              <a:gdLst/>
              <a:ahLst/>
              <a:cxnLst/>
              <a:rect l="l" t="t" r="r" b="b"/>
              <a:pathLst>
                <a:path w="1316" h="739" extrusionOk="0">
                  <a:moveTo>
                    <a:pt x="1052" y="1"/>
                  </a:moveTo>
                  <a:lnTo>
                    <a:pt x="1056" y="103"/>
                  </a:lnTo>
                  <a:cubicBezTo>
                    <a:pt x="1267" y="229"/>
                    <a:pt x="1264" y="431"/>
                    <a:pt x="1049" y="554"/>
                  </a:cubicBezTo>
                  <a:cubicBezTo>
                    <a:pt x="941" y="615"/>
                    <a:pt x="798" y="647"/>
                    <a:pt x="655" y="647"/>
                  </a:cubicBezTo>
                  <a:cubicBezTo>
                    <a:pt x="514" y="647"/>
                    <a:pt x="372" y="616"/>
                    <a:pt x="264" y="554"/>
                  </a:cubicBezTo>
                  <a:cubicBezTo>
                    <a:pt x="148" y="485"/>
                    <a:pt x="93" y="396"/>
                    <a:pt x="107" y="308"/>
                  </a:cubicBezTo>
                  <a:cubicBezTo>
                    <a:pt x="107" y="263"/>
                    <a:pt x="128" y="219"/>
                    <a:pt x="165" y="178"/>
                  </a:cubicBezTo>
                  <a:cubicBezTo>
                    <a:pt x="158" y="147"/>
                    <a:pt x="141" y="116"/>
                    <a:pt x="117" y="99"/>
                  </a:cubicBezTo>
                  <a:cubicBezTo>
                    <a:pt x="76" y="137"/>
                    <a:pt x="46" y="178"/>
                    <a:pt x="32" y="226"/>
                  </a:cubicBezTo>
                  <a:cubicBezTo>
                    <a:pt x="1" y="304"/>
                    <a:pt x="5" y="393"/>
                    <a:pt x="52" y="475"/>
                  </a:cubicBezTo>
                  <a:cubicBezTo>
                    <a:pt x="87" y="536"/>
                    <a:pt x="144" y="587"/>
                    <a:pt x="219" y="631"/>
                  </a:cubicBezTo>
                  <a:cubicBezTo>
                    <a:pt x="342" y="703"/>
                    <a:pt x="499" y="739"/>
                    <a:pt x="656" y="739"/>
                  </a:cubicBezTo>
                  <a:cubicBezTo>
                    <a:pt x="813" y="739"/>
                    <a:pt x="971" y="703"/>
                    <a:pt x="1093" y="631"/>
                  </a:cubicBezTo>
                  <a:cubicBezTo>
                    <a:pt x="1188" y="577"/>
                    <a:pt x="1250" y="508"/>
                    <a:pt x="1281" y="431"/>
                  </a:cubicBezTo>
                  <a:cubicBezTo>
                    <a:pt x="1315" y="349"/>
                    <a:pt x="1308" y="259"/>
                    <a:pt x="1261" y="181"/>
                  </a:cubicBezTo>
                  <a:lnTo>
                    <a:pt x="1261" y="178"/>
                  </a:lnTo>
                  <a:cubicBezTo>
                    <a:pt x="1226" y="119"/>
                    <a:pt x="1168" y="65"/>
                    <a:pt x="1093" y="21"/>
                  </a:cubicBezTo>
                  <a:cubicBezTo>
                    <a:pt x="1083" y="14"/>
                    <a:pt x="1070" y="7"/>
                    <a:pt x="10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6613;p43">
              <a:extLst>
                <a:ext uri="{FF2B5EF4-FFF2-40B4-BE49-F238E27FC236}">
                  <a16:creationId xmlns:a16="http://schemas.microsoft.com/office/drawing/2014/main" id="{DBB7BC3D-4286-4F6A-A2D0-C0EBDD5FE896}"/>
                </a:ext>
              </a:extLst>
            </p:cNvPr>
            <p:cNvSpPr/>
            <p:nvPr/>
          </p:nvSpPr>
          <p:spPr>
            <a:xfrm>
              <a:off x="4214575" y="2623350"/>
              <a:ext cx="143550" cy="96375"/>
            </a:xfrm>
            <a:custGeom>
              <a:avLst/>
              <a:gdLst/>
              <a:ahLst/>
              <a:cxnLst/>
              <a:rect l="l" t="t" r="r" b="b"/>
              <a:pathLst>
                <a:path w="5742" h="3855" extrusionOk="0">
                  <a:moveTo>
                    <a:pt x="166" y="0"/>
                  </a:moveTo>
                  <a:cubicBezTo>
                    <a:pt x="137" y="0"/>
                    <a:pt x="108" y="6"/>
                    <a:pt x="86" y="18"/>
                  </a:cubicBezTo>
                  <a:lnTo>
                    <a:pt x="1" y="70"/>
                  </a:lnTo>
                  <a:lnTo>
                    <a:pt x="5622" y="3854"/>
                  </a:lnTo>
                  <a:lnTo>
                    <a:pt x="5742" y="3786"/>
                  </a:lnTo>
                  <a:lnTo>
                    <a:pt x="246" y="18"/>
                  </a:lnTo>
                  <a:cubicBezTo>
                    <a:pt x="224" y="6"/>
                    <a:pt x="195" y="0"/>
                    <a:pt x="166"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614;p43">
              <a:extLst>
                <a:ext uri="{FF2B5EF4-FFF2-40B4-BE49-F238E27FC236}">
                  <a16:creationId xmlns:a16="http://schemas.microsoft.com/office/drawing/2014/main" id="{A2A54B86-A49D-4A83-87C8-3BCEA7D85AB6}"/>
                </a:ext>
              </a:extLst>
            </p:cNvPr>
            <p:cNvSpPr/>
            <p:nvPr/>
          </p:nvSpPr>
          <p:spPr>
            <a:xfrm>
              <a:off x="4214575" y="2623375"/>
              <a:ext cx="143550" cy="96250"/>
            </a:xfrm>
            <a:custGeom>
              <a:avLst/>
              <a:gdLst/>
              <a:ahLst/>
              <a:cxnLst/>
              <a:rect l="l" t="t" r="r" b="b"/>
              <a:pathLst>
                <a:path w="5742" h="3850" extrusionOk="0">
                  <a:moveTo>
                    <a:pt x="168" y="0"/>
                  </a:moveTo>
                  <a:cubicBezTo>
                    <a:pt x="137" y="0"/>
                    <a:pt x="110" y="7"/>
                    <a:pt x="86" y="17"/>
                  </a:cubicBezTo>
                  <a:lnTo>
                    <a:pt x="1" y="69"/>
                  </a:lnTo>
                  <a:cubicBezTo>
                    <a:pt x="15" y="61"/>
                    <a:pt x="28" y="58"/>
                    <a:pt x="42" y="58"/>
                  </a:cubicBezTo>
                  <a:cubicBezTo>
                    <a:pt x="62" y="58"/>
                    <a:pt x="86" y="65"/>
                    <a:pt x="114" y="79"/>
                  </a:cubicBezTo>
                  <a:lnTo>
                    <a:pt x="5625" y="3850"/>
                  </a:lnTo>
                  <a:lnTo>
                    <a:pt x="5742" y="3782"/>
                  </a:lnTo>
                  <a:lnTo>
                    <a:pt x="5734" y="3779"/>
                  </a:lnTo>
                  <a:lnTo>
                    <a:pt x="5295" y="3478"/>
                  </a:lnTo>
                  <a:lnTo>
                    <a:pt x="342" y="85"/>
                  </a:lnTo>
                  <a:lnTo>
                    <a:pt x="246" y="17"/>
                  </a:lnTo>
                  <a:cubicBezTo>
                    <a:pt x="223" y="7"/>
                    <a:pt x="196" y="0"/>
                    <a:pt x="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615;p43">
              <a:extLst>
                <a:ext uri="{FF2B5EF4-FFF2-40B4-BE49-F238E27FC236}">
                  <a16:creationId xmlns:a16="http://schemas.microsoft.com/office/drawing/2014/main" id="{94DA3240-7DB0-4CC6-B7BD-3C7828B496C8}"/>
                </a:ext>
              </a:extLst>
            </p:cNvPr>
            <p:cNvSpPr/>
            <p:nvPr/>
          </p:nvSpPr>
          <p:spPr>
            <a:xfrm>
              <a:off x="4213400" y="2624825"/>
              <a:ext cx="144025" cy="300025"/>
            </a:xfrm>
            <a:custGeom>
              <a:avLst/>
              <a:gdLst/>
              <a:ahLst/>
              <a:cxnLst/>
              <a:rect l="l" t="t" r="r" b="b"/>
              <a:pathLst>
                <a:path w="5761" h="12001" extrusionOk="0">
                  <a:moveTo>
                    <a:pt x="91" y="1"/>
                  </a:moveTo>
                  <a:cubicBezTo>
                    <a:pt x="37" y="1"/>
                    <a:pt x="0" y="42"/>
                    <a:pt x="0" y="113"/>
                  </a:cubicBezTo>
                  <a:lnTo>
                    <a:pt x="3" y="7898"/>
                  </a:lnTo>
                  <a:cubicBezTo>
                    <a:pt x="3" y="7997"/>
                    <a:pt x="71" y="8120"/>
                    <a:pt x="161" y="8171"/>
                  </a:cubicBezTo>
                  <a:lnTo>
                    <a:pt x="5761" y="12000"/>
                  </a:lnTo>
                  <a:lnTo>
                    <a:pt x="5761" y="3850"/>
                  </a:lnTo>
                  <a:lnTo>
                    <a:pt x="161" y="21"/>
                  </a:lnTo>
                  <a:cubicBezTo>
                    <a:pt x="135" y="7"/>
                    <a:pt x="112" y="1"/>
                    <a:pt x="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616;p43">
              <a:extLst>
                <a:ext uri="{FF2B5EF4-FFF2-40B4-BE49-F238E27FC236}">
                  <a16:creationId xmlns:a16="http://schemas.microsoft.com/office/drawing/2014/main" id="{9A7C2D0B-3094-432B-9BD0-7E0AB2996E2F}"/>
                </a:ext>
              </a:extLst>
            </p:cNvPr>
            <p:cNvSpPr/>
            <p:nvPr/>
          </p:nvSpPr>
          <p:spPr>
            <a:xfrm>
              <a:off x="4357400" y="2698375"/>
              <a:ext cx="39300" cy="226550"/>
            </a:xfrm>
            <a:custGeom>
              <a:avLst/>
              <a:gdLst/>
              <a:ahLst/>
              <a:cxnLst/>
              <a:rect l="l" t="t" r="r" b="b"/>
              <a:pathLst>
                <a:path w="1572" h="9062" extrusionOk="0">
                  <a:moveTo>
                    <a:pt x="1568" y="0"/>
                  </a:moveTo>
                  <a:lnTo>
                    <a:pt x="1" y="908"/>
                  </a:lnTo>
                  <a:lnTo>
                    <a:pt x="1" y="9062"/>
                  </a:lnTo>
                  <a:lnTo>
                    <a:pt x="1571" y="8154"/>
                  </a:lnTo>
                  <a:lnTo>
                    <a:pt x="1568"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617;p43">
              <a:extLst>
                <a:ext uri="{FF2B5EF4-FFF2-40B4-BE49-F238E27FC236}">
                  <a16:creationId xmlns:a16="http://schemas.microsoft.com/office/drawing/2014/main" id="{3C600B67-0C8A-400A-8F92-887D932B1EE6}"/>
                </a:ext>
              </a:extLst>
            </p:cNvPr>
            <p:cNvSpPr/>
            <p:nvPr/>
          </p:nvSpPr>
          <p:spPr>
            <a:xfrm>
              <a:off x="4357400" y="2698375"/>
              <a:ext cx="39300" cy="226550"/>
            </a:xfrm>
            <a:custGeom>
              <a:avLst/>
              <a:gdLst/>
              <a:ahLst/>
              <a:cxnLst/>
              <a:rect l="l" t="t" r="r" b="b"/>
              <a:pathLst>
                <a:path w="1572" h="9062" extrusionOk="0">
                  <a:moveTo>
                    <a:pt x="1568" y="0"/>
                  </a:moveTo>
                  <a:lnTo>
                    <a:pt x="854" y="413"/>
                  </a:lnTo>
                  <a:lnTo>
                    <a:pt x="738" y="481"/>
                  </a:lnTo>
                  <a:lnTo>
                    <a:pt x="609" y="557"/>
                  </a:lnTo>
                  <a:lnTo>
                    <a:pt x="377" y="689"/>
                  </a:lnTo>
                  <a:lnTo>
                    <a:pt x="1" y="908"/>
                  </a:lnTo>
                  <a:lnTo>
                    <a:pt x="1" y="9062"/>
                  </a:lnTo>
                  <a:lnTo>
                    <a:pt x="1571" y="8154"/>
                  </a:lnTo>
                  <a:lnTo>
                    <a:pt x="15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618;p43">
              <a:extLst>
                <a:ext uri="{FF2B5EF4-FFF2-40B4-BE49-F238E27FC236}">
                  <a16:creationId xmlns:a16="http://schemas.microsoft.com/office/drawing/2014/main" id="{3C10BEF1-8EFD-4105-B639-CD2FAE1C8C24}"/>
                </a:ext>
              </a:extLst>
            </p:cNvPr>
            <p:cNvSpPr/>
            <p:nvPr/>
          </p:nvSpPr>
          <p:spPr>
            <a:xfrm>
              <a:off x="4365950" y="2739425"/>
              <a:ext cx="24250" cy="29900"/>
            </a:xfrm>
            <a:custGeom>
              <a:avLst/>
              <a:gdLst/>
              <a:ahLst/>
              <a:cxnLst/>
              <a:rect l="l" t="t" r="r" b="b"/>
              <a:pathLst>
                <a:path w="970" h="1196" extrusionOk="0">
                  <a:moveTo>
                    <a:pt x="666" y="1"/>
                  </a:moveTo>
                  <a:cubicBezTo>
                    <a:pt x="595" y="1"/>
                    <a:pt x="518" y="23"/>
                    <a:pt x="440" y="68"/>
                  </a:cubicBezTo>
                  <a:cubicBezTo>
                    <a:pt x="195" y="208"/>
                    <a:pt x="4" y="542"/>
                    <a:pt x="1" y="826"/>
                  </a:cubicBezTo>
                  <a:cubicBezTo>
                    <a:pt x="4" y="911"/>
                    <a:pt x="21" y="989"/>
                    <a:pt x="55" y="1051"/>
                  </a:cubicBezTo>
                  <a:cubicBezTo>
                    <a:pt x="111" y="1146"/>
                    <a:pt x="202" y="1196"/>
                    <a:pt x="309" y="1196"/>
                  </a:cubicBezTo>
                  <a:cubicBezTo>
                    <a:pt x="379" y="1196"/>
                    <a:pt x="456" y="1174"/>
                    <a:pt x="533" y="1130"/>
                  </a:cubicBezTo>
                  <a:cubicBezTo>
                    <a:pt x="779" y="989"/>
                    <a:pt x="970" y="655"/>
                    <a:pt x="970" y="372"/>
                  </a:cubicBezTo>
                  <a:cubicBezTo>
                    <a:pt x="970" y="283"/>
                    <a:pt x="952" y="208"/>
                    <a:pt x="915" y="147"/>
                  </a:cubicBezTo>
                  <a:cubicBezTo>
                    <a:pt x="870" y="68"/>
                    <a:pt x="796" y="17"/>
                    <a:pt x="707" y="3"/>
                  </a:cubicBezTo>
                  <a:cubicBezTo>
                    <a:pt x="693" y="2"/>
                    <a:pt x="680" y="1"/>
                    <a:pt x="6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619;p43">
              <a:extLst>
                <a:ext uri="{FF2B5EF4-FFF2-40B4-BE49-F238E27FC236}">
                  <a16:creationId xmlns:a16="http://schemas.microsoft.com/office/drawing/2014/main" id="{7555D46C-BE2B-413C-94C3-0DA9FFA584FC}"/>
                </a:ext>
              </a:extLst>
            </p:cNvPr>
            <p:cNvSpPr/>
            <p:nvPr/>
          </p:nvSpPr>
          <p:spPr>
            <a:xfrm>
              <a:off x="4368250" y="2741725"/>
              <a:ext cx="19650" cy="25325"/>
            </a:xfrm>
            <a:custGeom>
              <a:avLst/>
              <a:gdLst/>
              <a:ahLst/>
              <a:cxnLst/>
              <a:rect l="l" t="t" r="r" b="b"/>
              <a:pathLst>
                <a:path w="786" h="1013" extrusionOk="0">
                  <a:moveTo>
                    <a:pt x="570" y="1"/>
                  </a:moveTo>
                  <a:cubicBezTo>
                    <a:pt x="517" y="1"/>
                    <a:pt x="457" y="18"/>
                    <a:pt x="393" y="55"/>
                  </a:cubicBezTo>
                  <a:cubicBezTo>
                    <a:pt x="178" y="177"/>
                    <a:pt x="0" y="485"/>
                    <a:pt x="0" y="734"/>
                  </a:cubicBezTo>
                  <a:cubicBezTo>
                    <a:pt x="0" y="910"/>
                    <a:pt x="90" y="1013"/>
                    <a:pt x="218" y="1013"/>
                  </a:cubicBezTo>
                  <a:cubicBezTo>
                    <a:pt x="271" y="1013"/>
                    <a:pt x="331" y="996"/>
                    <a:pt x="393" y="959"/>
                  </a:cubicBezTo>
                  <a:cubicBezTo>
                    <a:pt x="611" y="833"/>
                    <a:pt x="786" y="529"/>
                    <a:pt x="786" y="280"/>
                  </a:cubicBezTo>
                  <a:cubicBezTo>
                    <a:pt x="786" y="103"/>
                    <a:pt x="698" y="1"/>
                    <a:pt x="57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620;p43">
              <a:extLst>
                <a:ext uri="{FF2B5EF4-FFF2-40B4-BE49-F238E27FC236}">
                  <a16:creationId xmlns:a16="http://schemas.microsoft.com/office/drawing/2014/main" id="{AE989692-A830-4ED8-BAC9-603DC6912EA9}"/>
                </a:ext>
              </a:extLst>
            </p:cNvPr>
            <p:cNvSpPr/>
            <p:nvPr/>
          </p:nvSpPr>
          <p:spPr>
            <a:xfrm>
              <a:off x="4365350" y="2782075"/>
              <a:ext cx="24600" cy="117850"/>
            </a:xfrm>
            <a:custGeom>
              <a:avLst/>
              <a:gdLst/>
              <a:ahLst/>
              <a:cxnLst/>
              <a:rect l="l" t="t" r="r" b="b"/>
              <a:pathLst>
                <a:path w="984" h="4714" extrusionOk="0">
                  <a:moveTo>
                    <a:pt x="742" y="0"/>
                  </a:moveTo>
                  <a:cubicBezTo>
                    <a:pt x="684" y="0"/>
                    <a:pt x="619" y="19"/>
                    <a:pt x="550" y="58"/>
                  </a:cubicBezTo>
                  <a:lnTo>
                    <a:pt x="434" y="126"/>
                  </a:lnTo>
                  <a:cubicBezTo>
                    <a:pt x="195" y="266"/>
                    <a:pt x="1" y="597"/>
                    <a:pt x="1" y="874"/>
                  </a:cubicBezTo>
                  <a:lnTo>
                    <a:pt x="1" y="4406"/>
                  </a:lnTo>
                  <a:cubicBezTo>
                    <a:pt x="1" y="4601"/>
                    <a:pt x="99" y="4714"/>
                    <a:pt x="242" y="4714"/>
                  </a:cubicBezTo>
                  <a:cubicBezTo>
                    <a:pt x="300" y="4714"/>
                    <a:pt x="365" y="4695"/>
                    <a:pt x="434" y="4656"/>
                  </a:cubicBezTo>
                  <a:lnTo>
                    <a:pt x="550" y="4587"/>
                  </a:lnTo>
                  <a:cubicBezTo>
                    <a:pt x="789" y="4447"/>
                    <a:pt x="984" y="4116"/>
                    <a:pt x="984" y="3840"/>
                  </a:cubicBezTo>
                  <a:lnTo>
                    <a:pt x="984" y="307"/>
                  </a:lnTo>
                  <a:cubicBezTo>
                    <a:pt x="984" y="113"/>
                    <a:pt x="885" y="0"/>
                    <a:pt x="74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621;p43">
              <a:extLst>
                <a:ext uri="{FF2B5EF4-FFF2-40B4-BE49-F238E27FC236}">
                  <a16:creationId xmlns:a16="http://schemas.microsoft.com/office/drawing/2014/main" id="{DA1F3CD6-26D2-4235-9469-ABB64451B4D3}"/>
                </a:ext>
              </a:extLst>
            </p:cNvPr>
            <p:cNvSpPr/>
            <p:nvPr/>
          </p:nvSpPr>
          <p:spPr>
            <a:xfrm>
              <a:off x="4355200" y="2697000"/>
              <a:ext cx="41400" cy="24100"/>
            </a:xfrm>
            <a:custGeom>
              <a:avLst/>
              <a:gdLst/>
              <a:ahLst/>
              <a:cxnLst/>
              <a:rect l="l" t="t" r="r" b="b"/>
              <a:pathLst>
                <a:path w="1656" h="964" extrusionOk="0">
                  <a:moveTo>
                    <a:pt x="1563" y="1"/>
                  </a:moveTo>
                  <a:lnTo>
                    <a:pt x="0" y="905"/>
                  </a:lnTo>
                  <a:lnTo>
                    <a:pt x="89" y="963"/>
                  </a:lnTo>
                  <a:lnTo>
                    <a:pt x="1656" y="55"/>
                  </a:lnTo>
                  <a:lnTo>
                    <a:pt x="1563"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622;p43">
              <a:extLst>
                <a:ext uri="{FF2B5EF4-FFF2-40B4-BE49-F238E27FC236}">
                  <a16:creationId xmlns:a16="http://schemas.microsoft.com/office/drawing/2014/main" id="{86D16057-1E5A-4722-A141-DD7864E5C753}"/>
                </a:ext>
              </a:extLst>
            </p:cNvPr>
            <p:cNvSpPr/>
            <p:nvPr/>
          </p:nvSpPr>
          <p:spPr>
            <a:xfrm>
              <a:off x="4355200" y="2697000"/>
              <a:ext cx="41400" cy="24100"/>
            </a:xfrm>
            <a:custGeom>
              <a:avLst/>
              <a:gdLst/>
              <a:ahLst/>
              <a:cxnLst/>
              <a:rect l="l" t="t" r="r" b="b"/>
              <a:pathLst>
                <a:path w="1656" h="964" extrusionOk="0">
                  <a:moveTo>
                    <a:pt x="1563" y="1"/>
                  </a:moveTo>
                  <a:lnTo>
                    <a:pt x="932" y="366"/>
                  </a:lnTo>
                  <a:lnTo>
                    <a:pt x="850" y="413"/>
                  </a:lnTo>
                  <a:lnTo>
                    <a:pt x="253" y="758"/>
                  </a:lnTo>
                  <a:lnTo>
                    <a:pt x="120" y="837"/>
                  </a:lnTo>
                  <a:lnTo>
                    <a:pt x="0" y="905"/>
                  </a:lnTo>
                  <a:lnTo>
                    <a:pt x="89" y="963"/>
                  </a:lnTo>
                  <a:lnTo>
                    <a:pt x="1656" y="55"/>
                  </a:lnTo>
                  <a:lnTo>
                    <a:pt x="15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623;p43">
              <a:extLst>
                <a:ext uri="{FF2B5EF4-FFF2-40B4-BE49-F238E27FC236}">
                  <a16:creationId xmlns:a16="http://schemas.microsoft.com/office/drawing/2014/main" id="{7FB4CA7A-EE9B-41F8-A5DC-692A7493B422}"/>
                </a:ext>
              </a:extLst>
            </p:cNvPr>
            <p:cNvSpPr/>
            <p:nvPr/>
          </p:nvSpPr>
          <p:spPr>
            <a:xfrm>
              <a:off x="5443675" y="2534625"/>
              <a:ext cx="51900" cy="109825"/>
            </a:xfrm>
            <a:custGeom>
              <a:avLst/>
              <a:gdLst/>
              <a:ahLst/>
              <a:cxnLst/>
              <a:rect l="l" t="t" r="r" b="b"/>
              <a:pathLst>
                <a:path w="2076" h="4393" extrusionOk="0">
                  <a:moveTo>
                    <a:pt x="1922" y="1"/>
                  </a:moveTo>
                  <a:lnTo>
                    <a:pt x="1" y="1110"/>
                  </a:lnTo>
                  <a:lnTo>
                    <a:pt x="1" y="2222"/>
                  </a:lnTo>
                  <a:lnTo>
                    <a:pt x="827" y="3652"/>
                  </a:lnTo>
                  <a:cubicBezTo>
                    <a:pt x="840" y="3676"/>
                    <a:pt x="861" y="3693"/>
                    <a:pt x="885" y="3704"/>
                  </a:cubicBezTo>
                  <a:lnTo>
                    <a:pt x="881" y="3704"/>
                  </a:lnTo>
                  <a:lnTo>
                    <a:pt x="2076" y="4393"/>
                  </a:lnTo>
                  <a:lnTo>
                    <a:pt x="1294" y="2926"/>
                  </a:lnTo>
                  <a:lnTo>
                    <a:pt x="1922" y="1110"/>
                  </a:lnTo>
                  <a:lnTo>
                    <a:pt x="1922"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6624;p43">
              <a:extLst>
                <a:ext uri="{FF2B5EF4-FFF2-40B4-BE49-F238E27FC236}">
                  <a16:creationId xmlns:a16="http://schemas.microsoft.com/office/drawing/2014/main" id="{A8E973EB-E6E1-47A0-B9A6-0DFBA950BFC2}"/>
                </a:ext>
              </a:extLst>
            </p:cNvPr>
            <p:cNvSpPr/>
            <p:nvPr/>
          </p:nvSpPr>
          <p:spPr>
            <a:xfrm>
              <a:off x="5458800" y="2607575"/>
              <a:ext cx="36525" cy="36725"/>
            </a:xfrm>
            <a:custGeom>
              <a:avLst/>
              <a:gdLst/>
              <a:ahLst/>
              <a:cxnLst/>
              <a:rect l="l" t="t" r="r" b="b"/>
              <a:pathLst>
                <a:path w="1461" h="1469" extrusionOk="0">
                  <a:moveTo>
                    <a:pt x="604" y="0"/>
                  </a:moveTo>
                  <a:lnTo>
                    <a:pt x="0" y="349"/>
                  </a:lnTo>
                  <a:lnTo>
                    <a:pt x="222" y="734"/>
                  </a:lnTo>
                  <a:cubicBezTo>
                    <a:pt x="235" y="758"/>
                    <a:pt x="256" y="775"/>
                    <a:pt x="280" y="786"/>
                  </a:cubicBezTo>
                  <a:lnTo>
                    <a:pt x="276" y="786"/>
                  </a:lnTo>
                  <a:lnTo>
                    <a:pt x="1461" y="1468"/>
                  </a:lnTo>
                  <a:cubicBezTo>
                    <a:pt x="1447" y="1459"/>
                    <a:pt x="1437" y="1448"/>
                    <a:pt x="1426" y="1431"/>
                  </a:cubicBez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625;p43">
              <a:extLst>
                <a:ext uri="{FF2B5EF4-FFF2-40B4-BE49-F238E27FC236}">
                  <a16:creationId xmlns:a16="http://schemas.microsoft.com/office/drawing/2014/main" id="{DA5D112E-BCD0-4CDE-AAC7-6FC4A9D0EF20}"/>
                </a:ext>
              </a:extLst>
            </p:cNvPr>
            <p:cNvSpPr/>
            <p:nvPr/>
          </p:nvSpPr>
          <p:spPr>
            <a:xfrm>
              <a:off x="5361025" y="2278875"/>
              <a:ext cx="249325" cy="366025"/>
            </a:xfrm>
            <a:custGeom>
              <a:avLst/>
              <a:gdLst/>
              <a:ahLst/>
              <a:cxnLst/>
              <a:rect l="l" t="t" r="r" b="b"/>
              <a:pathLst>
                <a:path w="9973" h="14641" extrusionOk="0">
                  <a:moveTo>
                    <a:pt x="8350" y="0"/>
                  </a:moveTo>
                  <a:cubicBezTo>
                    <a:pt x="8141" y="0"/>
                    <a:pt x="7933" y="46"/>
                    <a:pt x="7774" y="138"/>
                  </a:cubicBezTo>
                  <a:lnTo>
                    <a:pt x="577" y="4302"/>
                  </a:lnTo>
                  <a:cubicBezTo>
                    <a:pt x="259" y="4486"/>
                    <a:pt x="0" y="4934"/>
                    <a:pt x="0" y="5299"/>
                  </a:cubicBezTo>
                  <a:lnTo>
                    <a:pt x="0" y="13217"/>
                  </a:lnTo>
                  <a:cubicBezTo>
                    <a:pt x="0" y="13586"/>
                    <a:pt x="259" y="14033"/>
                    <a:pt x="577" y="14217"/>
                  </a:cubicBezTo>
                  <a:lnTo>
                    <a:pt x="1048" y="14487"/>
                  </a:lnTo>
                  <a:cubicBezTo>
                    <a:pt x="1206" y="14579"/>
                    <a:pt x="1414" y="14625"/>
                    <a:pt x="1622" y="14625"/>
                  </a:cubicBezTo>
                  <a:cubicBezTo>
                    <a:pt x="1831" y="14625"/>
                    <a:pt x="2039" y="14579"/>
                    <a:pt x="2198" y="14487"/>
                  </a:cubicBezTo>
                  <a:lnTo>
                    <a:pt x="4515" y="13148"/>
                  </a:lnTo>
                  <a:lnTo>
                    <a:pt x="5337" y="14579"/>
                  </a:lnTo>
                  <a:cubicBezTo>
                    <a:pt x="5362" y="14621"/>
                    <a:pt x="5404" y="14641"/>
                    <a:pt x="5444" y="14641"/>
                  </a:cubicBezTo>
                  <a:cubicBezTo>
                    <a:pt x="5493" y="14641"/>
                    <a:pt x="5542" y="14612"/>
                    <a:pt x="5563" y="14558"/>
                  </a:cubicBezTo>
                  <a:lnTo>
                    <a:pt x="6433" y="12043"/>
                  </a:lnTo>
                  <a:lnTo>
                    <a:pt x="9395" y="10327"/>
                  </a:lnTo>
                  <a:cubicBezTo>
                    <a:pt x="9713" y="10142"/>
                    <a:pt x="9973" y="9695"/>
                    <a:pt x="9973" y="9326"/>
                  </a:cubicBezTo>
                  <a:lnTo>
                    <a:pt x="9973" y="1408"/>
                  </a:lnTo>
                  <a:cubicBezTo>
                    <a:pt x="9973" y="1039"/>
                    <a:pt x="9713" y="592"/>
                    <a:pt x="9395" y="408"/>
                  </a:cubicBezTo>
                  <a:lnTo>
                    <a:pt x="8928" y="138"/>
                  </a:lnTo>
                  <a:cubicBezTo>
                    <a:pt x="8768" y="46"/>
                    <a:pt x="8559" y="0"/>
                    <a:pt x="8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6626;p43">
              <a:extLst>
                <a:ext uri="{FF2B5EF4-FFF2-40B4-BE49-F238E27FC236}">
                  <a16:creationId xmlns:a16="http://schemas.microsoft.com/office/drawing/2014/main" id="{7CC3414F-85D5-47EC-925F-13061DF82C2C}"/>
                </a:ext>
              </a:extLst>
            </p:cNvPr>
            <p:cNvSpPr/>
            <p:nvPr/>
          </p:nvSpPr>
          <p:spPr>
            <a:xfrm>
              <a:off x="5364850" y="2622775"/>
              <a:ext cx="10600" cy="11550"/>
            </a:xfrm>
            <a:custGeom>
              <a:avLst/>
              <a:gdLst/>
              <a:ahLst/>
              <a:cxnLst/>
              <a:rect l="l" t="t" r="r" b="b"/>
              <a:pathLst>
                <a:path w="424" h="462" extrusionOk="0">
                  <a:moveTo>
                    <a:pt x="0" y="0"/>
                  </a:moveTo>
                  <a:cubicBezTo>
                    <a:pt x="103" y="191"/>
                    <a:pt x="257" y="362"/>
                    <a:pt x="424" y="461"/>
                  </a:cubicBezTo>
                  <a:cubicBezTo>
                    <a:pt x="257" y="362"/>
                    <a:pt x="103" y="191"/>
                    <a:pt x="0"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627;p43">
              <a:extLst>
                <a:ext uri="{FF2B5EF4-FFF2-40B4-BE49-F238E27FC236}">
                  <a16:creationId xmlns:a16="http://schemas.microsoft.com/office/drawing/2014/main" id="{220CCF9B-D111-4742-94BD-FAB852C2FC44}"/>
                </a:ext>
              </a:extLst>
            </p:cNvPr>
            <p:cNvSpPr/>
            <p:nvPr/>
          </p:nvSpPr>
          <p:spPr>
            <a:xfrm>
              <a:off x="5361025" y="2397175"/>
              <a:ext cx="52550" cy="247275"/>
            </a:xfrm>
            <a:custGeom>
              <a:avLst/>
              <a:gdLst/>
              <a:ahLst/>
              <a:cxnLst/>
              <a:rect l="l" t="t" r="r" b="b"/>
              <a:pathLst>
                <a:path w="2102" h="9891" extrusionOk="0">
                  <a:moveTo>
                    <a:pt x="170" y="0"/>
                  </a:moveTo>
                  <a:cubicBezTo>
                    <a:pt x="65" y="181"/>
                    <a:pt x="0" y="383"/>
                    <a:pt x="0" y="567"/>
                  </a:cubicBezTo>
                  <a:lnTo>
                    <a:pt x="0" y="8485"/>
                  </a:lnTo>
                  <a:cubicBezTo>
                    <a:pt x="0" y="8659"/>
                    <a:pt x="57" y="8851"/>
                    <a:pt x="153" y="9024"/>
                  </a:cubicBezTo>
                  <a:cubicBezTo>
                    <a:pt x="256" y="9215"/>
                    <a:pt x="410" y="9386"/>
                    <a:pt x="577" y="9485"/>
                  </a:cubicBezTo>
                  <a:lnTo>
                    <a:pt x="1048" y="9755"/>
                  </a:lnTo>
                  <a:cubicBezTo>
                    <a:pt x="1204" y="9847"/>
                    <a:pt x="1413" y="9891"/>
                    <a:pt x="1618" y="9891"/>
                  </a:cubicBezTo>
                  <a:cubicBezTo>
                    <a:pt x="1788" y="9891"/>
                    <a:pt x="1959" y="9864"/>
                    <a:pt x="2102" y="9802"/>
                  </a:cubicBezTo>
                  <a:lnTo>
                    <a:pt x="2102" y="9802"/>
                  </a:lnTo>
                  <a:cubicBezTo>
                    <a:pt x="2044" y="9823"/>
                    <a:pt x="1990" y="9834"/>
                    <a:pt x="1941" y="9834"/>
                  </a:cubicBezTo>
                  <a:cubicBezTo>
                    <a:pt x="1754" y="9834"/>
                    <a:pt x="1624" y="9683"/>
                    <a:pt x="1624" y="9424"/>
                  </a:cubicBezTo>
                  <a:lnTo>
                    <a:pt x="1624" y="1506"/>
                  </a:lnTo>
                  <a:cubicBezTo>
                    <a:pt x="1624" y="1321"/>
                    <a:pt x="1686" y="1117"/>
                    <a:pt x="1791" y="935"/>
                  </a:cubicBezTo>
                  <a:lnTo>
                    <a:pt x="832" y="383"/>
                  </a:lnTo>
                  <a:lnTo>
                    <a:pt x="1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6628;p43">
              <a:extLst>
                <a:ext uri="{FF2B5EF4-FFF2-40B4-BE49-F238E27FC236}">
                  <a16:creationId xmlns:a16="http://schemas.microsoft.com/office/drawing/2014/main" id="{20B67766-C393-41D9-B157-C027B5CA31C8}"/>
                </a:ext>
              </a:extLst>
            </p:cNvPr>
            <p:cNvSpPr/>
            <p:nvPr/>
          </p:nvSpPr>
          <p:spPr>
            <a:xfrm>
              <a:off x="5365275" y="2278900"/>
              <a:ext cx="244575" cy="141675"/>
            </a:xfrm>
            <a:custGeom>
              <a:avLst/>
              <a:gdLst/>
              <a:ahLst/>
              <a:cxnLst/>
              <a:rect l="l" t="t" r="r" b="b"/>
              <a:pathLst>
                <a:path w="9783" h="5667" extrusionOk="0">
                  <a:moveTo>
                    <a:pt x="8181" y="1"/>
                  </a:moveTo>
                  <a:cubicBezTo>
                    <a:pt x="7993" y="1"/>
                    <a:pt x="7809" y="38"/>
                    <a:pt x="7656" y="110"/>
                  </a:cubicBezTo>
                  <a:cubicBezTo>
                    <a:pt x="7639" y="117"/>
                    <a:pt x="7622" y="128"/>
                    <a:pt x="7604" y="137"/>
                  </a:cubicBezTo>
                  <a:lnTo>
                    <a:pt x="6076" y="1021"/>
                  </a:lnTo>
                  <a:lnTo>
                    <a:pt x="407" y="4301"/>
                  </a:lnTo>
                  <a:cubicBezTo>
                    <a:pt x="249" y="4394"/>
                    <a:pt x="106" y="4551"/>
                    <a:pt x="0" y="4731"/>
                  </a:cubicBezTo>
                  <a:lnTo>
                    <a:pt x="662" y="5114"/>
                  </a:lnTo>
                  <a:lnTo>
                    <a:pt x="1621" y="5666"/>
                  </a:lnTo>
                  <a:cubicBezTo>
                    <a:pt x="1724" y="5485"/>
                    <a:pt x="1870" y="5329"/>
                    <a:pt x="2028" y="5236"/>
                  </a:cubicBezTo>
                  <a:lnTo>
                    <a:pt x="9225" y="1073"/>
                  </a:lnTo>
                  <a:cubicBezTo>
                    <a:pt x="9321" y="1021"/>
                    <a:pt x="9406" y="994"/>
                    <a:pt x="9485" y="994"/>
                  </a:cubicBezTo>
                  <a:cubicBezTo>
                    <a:pt x="9628" y="994"/>
                    <a:pt x="9741" y="1083"/>
                    <a:pt x="9782" y="1243"/>
                  </a:cubicBezTo>
                  <a:cubicBezTo>
                    <a:pt x="9758" y="1100"/>
                    <a:pt x="9700" y="950"/>
                    <a:pt x="9622" y="816"/>
                  </a:cubicBezTo>
                  <a:cubicBezTo>
                    <a:pt x="9540" y="684"/>
                    <a:pt x="9437" y="564"/>
                    <a:pt x="9324" y="476"/>
                  </a:cubicBezTo>
                  <a:cubicBezTo>
                    <a:pt x="9294" y="451"/>
                    <a:pt x="9260" y="427"/>
                    <a:pt x="9225" y="410"/>
                  </a:cubicBezTo>
                  <a:lnTo>
                    <a:pt x="8758" y="137"/>
                  </a:lnTo>
                  <a:cubicBezTo>
                    <a:pt x="8598" y="46"/>
                    <a:pt x="8390" y="1"/>
                    <a:pt x="8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629;p43">
              <a:extLst>
                <a:ext uri="{FF2B5EF4-FFF2-40B4-BE49-F238E27FC236}">
                  <a16:creationId xmlns:a16="http://schemas.microsoft.com/office/drawing/2014/main" id="{5E0B031D-AC04-469F-B856-72022573510D}"/>
                </a:ext>
              </a:extLst>
            </p:cNvPr>
            <p:cNvSpPr/>
            <p:nvPr/>
          </p:nvSpPr>
          <p:spPr>
            <a:xfrm>
              <a:off x="5365275" y="2397175"/>
              <a:ext cx="16575" cy="9575"/>
            </a:xfrm>
            <a:custGeom>
              <a:avLst/>
              <a:gdLst/>
              <a:ahLst/>
              <a:cxnLst/>
              <a:rect l="l" t="t" r="r" b="b"/>
              <a:pathLst>
                <a:path w="663" h="383" extrusionOk="0">
                  <a:moveTo>
                    <a:pt x="0" y="0"/>
                  </a:moveTo>
                  <a:lnTo>
                    <a:pt x="0" y="0"/>
                  </a:lnTo>
                  <a:lnTo>
                    <a:pt x="662" y="383"/>
                  </a:lnTo>
                  <a:close/>
                </a:path>
              </a:pathLst>
            </a:custGeom>
            <a:solidFill>
              <a:srgbClr val="63C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630;p43">
              <a:extLst>
                <a:ext uri="{FF2B5EF4-FFF2-40B4-BE49-F238E27FC236}">
                  <a16:creationId xmlns:a16="http://schemas.microsoft.com/office/drawing/2014/main" id="{F8731B57-07F0-4659-A65A-367B19FF9952}"/>
                </a:ext>
              </a:extLst>
            </p:cNvPr>
            <p:cNvSpPr/>
            <p:nvPr/>
          </p:nvSpPr>
          <p:spPr>
            <a:xfrm>
              <a:off x="5416625" y="2395600"/>
              <a:ext cx="109850" cy="145650"/>
            </a:xfrm>
            <a:custGeom>
              <a:avLst/>
              <a:gdLst/>
              <a:ahLst/>
              <a:cxnLst/>
              <a:rect l="l" t="t" r="r" b="b"/>
              <a:pathLst>
                <a:path w="4394" h="5826" extrusionOk="0">
                  <a:moveTo>
                    <a:pt x="2618" y="1663"/>
                  </a:moveTo>
                  <a:cubicBezTo>
                    <a:pt x="2631" y="1663"/>
                    <a:pt x="2644" y="1664"/>
                    <a:pt x="2656" y="1664"/>
                  </a:cubicBezTo>
                  <a:lnTo>
                    <a:pt x="2677" y="1664"/>
                  </a:lnTo>
                  <a:cubicBezTo>
                    <a:pt x="2683" y="1664"/>
                    <a:pt x="2691" y="1664"/>
                    <a:pt x="2697" y="1668"/>
                  </a:cubicBezTo>
                  <a:lnTo>
                    <a:pt x="2715" y="1668"/>
                  </a:lnTo>
                  <a:cubicBezTo>
                    <a:pt x="2878" y="1691"/>
                    <a:pt x="3014" y="1791"/>
                    <a:pt x="3093" y="1968"/>
                  </a:cubicBezTo>
                  <a:cubicBezTo>
                    <a:pt x="3298" y="2422"/>
                    <a:pt x="3063" y="3210"/>
                    <a:pt x="2571" y="3733"/>
                  </a:cubicBezTo>
                  <a:cubicBezTo>
                    <a:pt x="2363" y="3951"/>
                    <a:pt x="2141" y="4087"/>
                    <a:pt x="1943" y="4138"/>
                  </a:cubicBezTo>
                  <a:cubicBezTo>
                    <a:pt x="1933" y="4142"/>
                    <a:pt x="1926" y="4146"/>
                    <a:pt x="1916" y="4146"/>
                  </a:cubicBezTo>
                  <a:cubicBezTo>
                    <a:pt x="1909" y="4149"/>
                    <a:pt x="1902" y="4149"/>
                    <a:pt x="1895" y="4152"/>
                  </a:cubicBezTo>
                  <a:cubicBezTo>
                    <a:pt x="1881" y="4152"/>
                    <a:pt x="1868" y="4155"/>
                    <a:pt x="1854" y="4159"/>
                  </a:cubicBezTo>
                  <a:cubicBezTo>
                    <a:pt x="1837" y="4159"/>
                    <a:pt x="1820" y="4163"/>
                    <a:pt x="1803" y="4163"/>
                  </a:cubicBezTo>
                  <a:lnTo>
                    <a:pt x="1759" y="4163"/>
                  </a:lnTo>
                  <a:cubicBezTo>
                    <a:pt x="1560" y="4163"/>
                    <a:pt x="1397" y="4060"/>
                    <a:pt x="1305" y="3859"/>
                  </a:cubicBezTo>
                  <a:cubicBezTo>
                    <a:pt x="1270" y="3783"/>
                    <a:pt x="1247" y="3698"/>
                    <a:pt x="1237" y="3606"/>
                  </a:cubicBezTo>
                  <a:cubicBezTo>
                    <a:pt x="1233" y="3558"/>
                    <a:pt x="1229" y="3514"/>
                    <a:pt x="1229" y="3466"/>
                  </a:cubicBezTo>
                  <a:cubicBezTo>
                    <a:pt x="1233" y="3026"/>
                    <a:pt x="1458" y="2487"/>
                    <a:pt x="1827" y="2094"/>
                  </a:cubicBezTo>
                  <a:cubicBezTo>
                    <a:pt x="1946" y="1968"/>
                    <a:pt x="2072" y="1869"/>
                    <a:pt x="2192" y="1797"/>
                  </a:cubicBezTo>
                  <a:cubicBezTo>
                    <a:pt x="2233" y="1773"/>
                    <a:pt x="2274" y="1753"/>
                    <a:pt x="2315" y="1736"/>
                  </a:cubicBezTo>
                  <a:cubicBezTo>
                    <a:pt x="2420" y="1687"/>
                    <a:pt x="2523" y="1663"/>
                    <a:pt x="2618" y="1663"/>
                  </a:cubicBezTo>
                  <a:close/>
                  <a:moveTo>
                    <a:pt x="3311" y="0"/>
                  </a:moveTo>
                  <a:cubicBezTo>
                    <a:pt x="3307" y="0"/>
                    <a:pt x="3302" y="1"/>
                    <a:pt x="3298" y="2"/>
                  </a:cubicBezTo>
                  <a:lnTo>
                    <a:pt x="2817" y="50"/>
                  </a:lnTo>
                  <a:cubicBezTo>
                    <a:pt x="2773" y="53"/>
                    <a:pt x="2724" y="88"/>
                    <a:pt x="2711" y="121"/>
                  </a:cubicBezTo>
                  <a:lnTo>
                    <a:pt x="2448" y="825"/>
                  </a:lnTo>
                  <a:cubicBezTo>
                    <a:pt x="2434" y="858"/>
                    <a:pt x="2387" y="903"/>
                    <a:pt x="2343" y="927"/>
                  </a:cubicBezTo>
                  <a:cubicBezTo>
                    <a:pt x="2244" y="971"/>
                    <a:pt x="2144" y="1030"/>
                    <a:pt x="2045" y="1098"/>
                  </a:cubicBezTo>
                  <a:cubicBezTo>
                    <a:pt x="2024" y="1112"/>
                    <a:pt x="2001" y="1120"/>
                    <a:pt x="1981" y="1120"/>
                  </a:cubicBezTo>
                  <a:cubicBezTo>
                    <a:pt x="1964" y="1120"/>
                    <a:pt x="1949" y="1114"/>
                    <a:pt x="1940" y="1101"/>
                  </a:cubicBezTo>
                  <a:lnTo>
                    <a:pt x="1694" y="726"/>
                  </a:lnTo>
                  <a:cubicBezTo>
                    <a:pt x="1686" y="713"/>
                    <a:pt x="1674" y="707"/>
                    <a:pt x="1660" y="707"/>
                  </a:cubicBezTo>
                  <a:cubicBezTo>
                    <a:pt x="1642" y="707"/>
                    <a:pt x="1622" y="717"/>
                    <a:pt x="1605" y="736"/>
                  </a:cubicBezTo>
                  <a:lnTo>
                    <a:pt x="1076" y="1296"/>
                  </a:lnTo>
                  <a:cubicBezTo>
                    <a:pt x="1045" y="1329"/>
                    <a:pt x="1025" y="1381"/>
                    <a:pt x="1035" y="1411"/>
                  </a:cubicBezTo>
                  <a:lnTo>
                    <a:pt x="1182" y="1910"/>
                  </a:lnTo>
                  <a:cubicBezTo>
                    <a:pt x="1192" y="1940"/>
                    <a:pt x="1179" y="1995"/>
                    <a:pt x="1155" y="2033"/>
                  </a:cubicBezTo>
                  <a:cubicBezTo>
                    <a:pt x="1066" y="2169"/>
                    <a:pt x="984" y="2309"/>
                    <a:pt x="912" y="2456"/>
                  </a:cubicBezTo>
                  <a:cubicBezTo>
                    <a:pt x="892" y="2490"/>
                    <a:pt x="844" y="2528"/>
                    <a:pt x="796" y="2541"/>
                  </a:cubicBezTo>
                  <a:lnTo>
                    <a:pt x="342" y="2651"/>
                  </a:lnTo>
                  <a:cubicBezTo>
                    <a:pt x="298" y="2660"/>
                    <a:pt x="250" y="2698"/>
                    <a:pt x="240" y="2736"/>
                  </a:cubicBezTo>
                  <a:lnTo>
                    <a:pt x="11" y="3503"/>
                  </a:lnTo>
                  <a:cubicBezTo>
                    <a:pt x="1" y="3538"/>
                    <a:pt x="29" y="3569"/>
                    <a:pt x="70" y="3572"/>
                  </a:cubicBezTo>
                  <a:lnTo>
                    <a:pt x="482" y="3596"/>
                  </a:lnTo>
                  <a:cubicBezTo>
                    <a:pt x="527" y="3599"/>
                    <a:pt x="557" y="3626"/>
                    <a:pt x="554" y="3664"/>
                  </a:cubicBezTo>
                  <a:cubicBezTo>
                    <a:pt x="541" y="3801"/>
                    <a:pt x="541" y="3933"/>
                    <a:pt x="550" y="4060"/>
                  </a:cubicBezTo>
                  <a:cubicBezTo>
                    <a:pt x="554" y="4094"/>
                    <a:pt x="536" y="4149"/>
                    <a:pt x="506" y="4183"/>
                  </a:cubicBezTo>
                  <a:lnTo>
                    <a:pt x="45" y="4743"/>
                  </a:lnTo>
                  <a:cubicBezTo>
                    <a:pt x="18" y="4777"/>
                    <a:pt x="4" y="4828"/>
                    <a:pt x="18" y="4859"/>
                  </a:cubicBezTo>
                  <a:lnTo>
                    <a:pt x="237" y="5343"/>
                  </a:lnTo>
                  <a:cubicBezTo>
                    <a:pt x="240" y="5350"/>
                    <a:pt x="243" y="5354"/>
                    <a:pt x="250" y="5357"/>
                  </a:cubicBezTo>
                  <a:lnTo>
                    <a:pt x="250" y="5360"/>
                  </a:lnTo>
                  <a:cubicBezTo>
                    <a:pt x="257" y="5364"/>
                    <a:pt x="264" y="5364"/>
                    <a:pt x="267" y="5364"/>
                  </a:cubicBezTo>
                  <a:lnTo>
                    <a:pt x="270" y="5364"/>
                  </a:lnTo>
                  <a:cubicBezTo>
                    <a:pt x="284" y="5364"/>
                    <a:pt x="305" y="5354"/>
                    <a:pt x="322" y="5340"/>
                  </a:cubicBezTo>
                  <a:lnTo>
                    <a:pt x="817" y="4886"/>
                  </a:lnTo>
                  <a:cubicBezTo>
                    <a:pt x="838" y="4867"/>
                    <a:pt x="864" y="4857"/>
                    <a:pt x="886" y="4857"/>
                  </a:cubicBezTo>
                  <a:cubicBezTo>
                    <a:pt x="900" y="4857"/>
                    <a:pt x="913" y="4861"/>
                    <a:pt x="922" y="4869"/>
                  </a:cubicBezTo>
                  <a:cubicBezTo>
                    <a:pt x="987" y="4920"/>
                    <a:pt x="1059" y="4961"/>
                    <a:pt x="1134" y="4992"/>
                  </a:cubicBezTo>
                  <a:cubicBezTo>
                    <a:pt x="1168" y="5006"/>
                    <a:pt x="1192" y="5043"/>
                    <a:pt x="1185" y="5077"/>
                  </a:cubicBezTo>
                  <a:lnTo>
                    <a:pt x="1032" y="5770"/>
                  </a:lnTo>
                  <a:cubicBezTo>
                    <a:pt x="1028" y="5790"/>
                    <a:pt x="1035" y="5808"/>
                    <a:pt x="1053" y="5817"/>
                  </a:cubicBezTo>
                  <a:cubicBezTo>
                    <a:pt x="1062" y="5823"/>
                    <a:pt x="1072" y="5826"/>
                    <a:pt x="1085" y="5826"/>
                  </a:cubicBezTo>
                  <a:cubicBezTo>
                    <a:pt x="1090" y="5826"/>
                    <a:pt x="1095" y="5826"/>
                    <a:pt x="1100" y="5825"/>
                  </a:cubicBezTo>
                  <a:lnTo>
                    <a:pt x="1581" y="5776"/>
                  </a:lnTo>
                  <a:cubicBezTo>
                    <a:pt x="1626" y="5773"/>
                    <a:pt x="1673" y="5740"/>
                    <a:pt x="1687" y="5705"/>
                  </a:cubicBezTo>
                  <a:lnTo>
                    <a:pt x="1949" y="5002"/>
                  </a:lnTo>
                  <a:cubicBezTo>
                    <a:pt x="1963" y="4968"/>
                    <a:pt x="2011" y="4924"/>
                    <a:pt x="2056" y="4900"/>
                  </a:cubicBezTo>
                  <a:cubicBezTo>
                    <a:pt x="2103" y="4875"/>
                    <a:pt x="2158" y="4848"/>
                    <a:pt x="2209" y="4821"/>
                  </a:cubicBezTo>
                  <a:cubicBezTo>
                    <a:pt x="2257" y="4790"/>
                    <a:pt x="2305" y="4760"/>
                    <a:pt x="2352" y="4729"/>
                  </a:cubicBezTo>
                  <a:cubicBezTo>
                    <a:pt x="2374" y="4714"/>
                    <a:pt x="2397" y="4707"/>
                    <a:pt x="2416" y="4707"/>
                  </a:cubicBezTo>
                  <a:cubicBezTo>
                    <a:pt x="2433" y="4707"/>
                    <a:pt x="2447" y="4713"/>
                    <a:pt x="2455" y="4725"/>
                  </a:cubicBezTo>
                  <a:lnTo>
                    <a:pt x="2704" y="5101"/>
                  </a:lnTo>
                  <a:cubicBezTo>
                    <a:pt x="2707" y="5108"/>
                    <a:pt x="2711" y="5111"/>
                    <a:pt x="2715" y="5115"/>
                  </a:cubicBezTo>
                  <a:cubicBezTo>
                    <a:pt x="2720" y="5118"/>
                    <a:pt x="2727" y="5119"/>
                    <a:pt x="2735" y="5119"/>
                  </a:cubicBezTo>
                  <a:cubicBezTo>
                    <a:pt x="2752" y="5119"/>
                    <a:pt x="2773" y="5110"/>
                    <a:pt x="2793" y="5091"/>
                  </a:cubicBezTo>
                  <a:lnTo>
                    <a:pt x="3321" y="4531"/>
                  </a:lnTo>
                  <a:cubicBezTo>
                    <a:pt x="3353" y="4497"/>
                    <a:pt x="3373" y="4445"/>
                    <a:pt x="3362" y="4415"/>
                  </a:cubicBezTo>
                  <a:lnTo>
                    <a:pt x="3216" y="3917"/>
                  </a:lnTo>
                  <a:cubicBezTo>
                    <a:pt x="3206" y="3886"/>
                    <a:pt x="3219" y="3831"/>
                    <a:pt x="3244" y="3794"/>
                  </a:cubicBezTo>
                  <a:cubicBezTo>
                    <a:pt x="3332" y="3657"/>
                    <a:pt x="3414" y="3517"/>
                    <a:pt x="3485" y="3371"/>
                  </a:cubicBezTo>
                  <a:cubicBezTo>
                    <a:pt x="3503" y="3336"/>
                    <a:pt x="3554" y="3299"/>
                    <a:pt x="3602" y="3285"/>
                  </a:cubicBezTo>
                  <a:lnTo>
                    <a:pt x="4055" y="3176"/>
                  </a:lnTo>
                  <a:cubicBezTo>
                    <a:pt x="4100" y="3166"/>
                    <a:pt x="4148" y="3128"/>
                    <a:pt x="4158" y="3091"/>
                  </a:cubicBezTo>
                  <a:lnTo>
                    <a:pt x="4386" y="2323"/>
                  </a:lnTo>
                  <a:cubicBezTo>
                    <a:pt x="4394" y="2299"/>
                    <a:pt x="4383" y="2275"/>
                    <a:pt x="4359" y="2265"/>
                  </a:cubicBezTo>
                  <a:lnTo>
                    <a:pt x="4359" y="2262"/>
                  </a:lnTo>
                  <a:cubicBezTo>
                    <a:pt x="4349" y="2258"/>
                    <a:pt x="4339" y="2254"/>
                    <a:pt x="4329" y="2254"/>
                  </a:cubicBezTo>
                  <a:lnTo>
                    <a:pt x="3915" y="2230"/>
                  </a:lnTo>
                  <a:cubicBezTo>
                    <a:pt x="3871" y="2227"/>
                    <a:pt x="3841" y="2200"/>
                    <a:pt x="3844" y="2162"/>
                  </a:cubicBezTo>
                  <a:cubicBezTo>
                    <a:pt x="3851" y="2098"/>
                    <a:pt x="3854" y="2033"/>
                    <a:pt x="3854" y="1972"/>
                  </a:cubicBezTo>
                  <a:cubicBezTo>
                    <a:pt x="3854" y="1900"/>
                    <a:pt x="3851" y="1832"/>
                    <a:pt x="3844" y="1767"/>
                  </a:cubicBezTo>
                  <a:cubicBezTo>
                    <a:pt x="3844" y="1732"/>
                    <a:pt x="3861" y="1678"/>
                    <a:pt x="3892" y="1644"/>
                  </a:cubicBezTo>
                  <a:lnTo>
                    <a:pt x="4353" y="1084"/>
                  </a:lnTo>
                  <a:cubicBezTo>
                    <a:pt x="4380" y="1050"/>
                    <a:pt x="4394" y="998"/>
                    <a:pt x="4380" y="968"/>
                  </a:cubicBezTo>
                  <a:lnTo>
                    <a:pt x="4161" y="483"/>
                  </a:lnTo>
                  <a:cubicBezTo>
                    <a:pt x="4158" y="477"/>
                    <a:pt x="4155" y="473"/>
                    <a:pt x="4148" y="469"/>
                  </a:cubicBezTo>
                  <a:lnTo>
                    <a:pt x="4145" y="466"/>
                  </a:lnTo>
                  <a:cubicBezTo>
                    <a:pt x="4140" y="464"/>
                    <a:pt x="4135" y="462"/>
                    <a:pt x="4129" y="462"/>
                  </a:cubicBezTo>
                  <a:cubicBezTo>
                    <a:pt x="4113" y="462"/>
                    <a:pt x="4093" y="472"/>
                    <a:pt x="4076" y="490"/>
                  </a:cubicBezTo>
                  <a:lnTo>
                    <a:pt x="3581" y="940"/>
                  </a:lnTo>
                  <a:cubicBezTo>
                    <a:pt x="3560" y="959"/>
                    <a:pt x="3534" y="969"/>
                    <a:pt x="3511" y="969"/>
                  </a:cubicBezTo>
                  <a:cubicBezTo>
                    <a:pt x="3496" y="969"/>
                    <a:pt x="3483" y="965"/>
                    <a:pt x="3472" y="958"/>
                  </a:cubicBezTo>
                  <a:cubicBezTo>
                    <a:pt x="3411" y="903"/>
                    <a:pt x="3339" y="866"/>
                    <a:pt x="3264" y="835"/>
                  </a:cubicBezTo>
                  <a:cubicBezTo>
                    <a:pt x="3230" y="821"/>
                    <a:pt x="3206" y="784"/>
                    <a:pt x="3213" y="749"/>
                  </a:cubicBezTo>
                  <a:lnTo>
                    <a:pt x="3367" y="57"/>
                  </a:lnTo>
                  <a:cubicBezTo>
                    <a:pt x="3370" y="36"/>
                    <a:pt x="3362" y="19"/>
                    <a:pt x="3346" y="9"/>
                  </a:cubicBezTo>
                  <a:cubicBezTo>
                    <a:pt x="3336" y="4"/>
                    <a:pt x="3324" y="0"/>
                    <a:pt x="33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631;p43">
              <a:extLst>
                <a:ext uri="{FF2B5EF4-FFF2-40B4-BE49-F238E27FC236}">
                  <a16:creationId xmlns:a16="http://schemas.microsoft.com/office/drawing/2014/main" id="{8B5872C6-5792-4B6A-A91F-865F185A24E5}"/>
                </a:ext>
              </a:extLst>
            </p:cNvPr>
            <p:cNvSpPr/>
            <p:nvPr/>
          </p:nvSpPr>
          <p:spPr>
            <a:xfrm>
              <a:off x="5515450" y="2436350"/>
              <a:ext cx="83300" cy="110475"/>
            </a:xfrm>
            <a:custGeom>
              <a:avLst/>
              <a:gdLst/>
              <a:ahLst/>
              <a:cxnLst/>
              <a:rect l="l" t="t" r="r" b="b"/>
              <a:pathLst>
                <a:path w="3332" h="4419" extrusionOk="0">
                  <a:moveTo>
                    <a:pt x="1997" y="1259"/>
                  </a:moveTo>
                  <a:cubicBezTo>
                    <a:pt x="2003" y="1259"/>
                    <a:pt x="2009" y="1259"/>
                    <a:pt x="2014" y="1259"/>
                  </a:cubicBezTo>
                  <a:lnTo>
                    <a:pt x="2018" y="1259"/>
                  </a:lnTo>
                  <a:cubicBezTo>
                    <a:pt x="2021" y="1259"/>
                    <a:pt x="2024" y="1263"/>
                    <a:pt x="2027" y="1263"/>
                  </a:cubicBezTo>
                  <a:lnTo>
                    <a:pt x="2041" y="1263"/>
                  </a:lnTo>
                  <a:cubicBezTo>
                    <a:pt x="2048" y="1263"/>
                    <a:pt x="2051" y="1263"/>
                    <a:pt x="2055" y="1266"/>
                  </a:cubicBezTo>
                  <a:cubicBezTo>
                    <a:pt x="2181" y="1284"/>
                    <a:pt x="2284" y="1358"/>
                    <a:pt x="2345" y="1492"/>
                  </a:cubicBezTo>
                  <a:cubicBezTo>
                    <a:pt x="2498" y="1836"/>
                    <a:pt x="2321" y="2434"/>
                    <a:pt x="1945" y="2829"/>
                  </a:cubicBezTo>
                  <a:cubicBezTo>
                    <a:pt x="1789" y="2996"/>
                    <a:pt x="1621" y="3099"/>
                    <a:pt x="1471" y="3140"/>
                  </a:cubicBezTo>
                  <a:cubicBezTo>
                    <a:pt x="1465" y="3140"/>
                    <a:pt x="1457" y="3143"/>
                    <a:pt x="1451" y="3143"/>
                  </a:cubicBezTo>
                  <a:cubicBezTo>
                    <a:pt x="1444" y="3147"/>
                    <a:pt x="1441" y="3147"/>
                    <a:pt x="1437" y="3147"/>
                  </a:cubicBezTo>
                  <a:cubicBezTo>
                    <a:pt x="1424" y="3150"/>
                    <a:pt x="1413" y="3150"/>
                    <a:pt x="1403" y="3154"/>
                  </a:cubicBezTo>
                  <a:cubicBezTo>
                    <a:pt x="1389" y="3154"/>
                    <a:pt x="1379" y="3157"/>
                    <a:pt x="1365" y="3157"/>
                  </a:cubicBezTo>
                  <a:lnTo>
                    <a:pt x="1331" y="3157"/>
                  </a:lnTo>
                  <a:cubicBezTo>
                    <a:pt x="1181" y="3157"/>
                    <a:pt x="1055" y="3078"/>
                    <a:pt x="986" y="2925"/>
                  </a:cubicBezTo>
                  <a:cubicBezTo>
                    <a:pt x="959" y="2867"/>
                    <a:pt x="942" y="2802"/>
                    <a:pt x="935" y="2733"/>
                  </a:cubicBezTo>
                  <a:cubicBezTo>
                    <a:pt x="932" y="2700"/>
                    <a:pt x="929" y="2665"/>
                    <a:pt x="929" y="2628"/>
                  </a:cubicBezTo>
                  <a:cubicBezTo>
                    <a:pt x="932" y="2297"/>
                    <a:pt x="1103" y="1884"/>
                    <a:pt x="1383" y="1587"/>
                  </a:cubicBezTo>
                  <a:cubicBezTo>
                    <a:pt x="1474" y="1492"/>
                    <a:pt x="1570" y="1416"/>
                    <a:pt x="1662" y="1361"/>
                  </a:cubicBezTo>
                  <a:cubicBezTo>
                    <a:pt x="1693" y="1345"/>
                    <a:pt x="1723" y="1328"/>
                    <a:pt x="1755" y="1314"/>
                  </a:cubicBezTo>
                  <a:cubicBezTo>
                    <a:pt x="1837" y="1279"/>
                    <a:pt x="1920" y="1259"/>
                    <a:pt x="1997" y="1259"/>
                  </a:cubicBezTo>
                  <a:close/>
                  <a:moveTo>
                    <a:pt x="2498" y="0"/>
                  </a:moveTo>
                  <a:lnTo>
                    <a:pt x="2133" y="38"/>
                  </a:lnTo>
                  <a:cubicBezTo>
                    <a:pt x="2099" y="41"/>
                    <a:pt x="2062" y="65"/>
                    <a:pt x="2051" y="92"/>
                  </a:cubicBezTo>
                  <a:lnTo>
                    <a:pt x="1854" y="624"/>
                  </a:lnTo>
                  <a:cubicBezTo>
                    <a:pt x="1843" y="652"/>
                    <a:pt x="1809" y="686"/>
                    <a:pt x="1775" y="703"/>
                  </a:cubicBezTo>
                  <a:cubicBezTo>
                    <a:pt x="1700" y="737"/>
                    <a:pt x="1625" y="781"/>
                    <a:pt x="1550" y="833"/>
                  </a:cubicBezTo>
                  <a:cubicBezTo>
                    <a:pt x="1533" y="844"/>
                    <a:pt x="1515" y="850"/>
                    <a:pt x="1499" y="850"/>
                  </a:cubicBezTo>
                  <a:cubicBezTo>
                    <a:pt x="1487" y="850"/>
                    <a:pt x="1476" y="846"/>
                    <a:pt x="1471" y="836"/>
                  </a:cubicBezTo>
                  <a:lnTo>
                    <a:pt x="1284" y="550"/>
                  </a:lnTo>
                  <a:cubicBezTo>
                    <a:pt x="1277" y="541"/>
                    <a:pt x="1268" y="536"/>
                    <a:pt x="1257" y="536"/>
                  </a:cubicBezTo>
                  <a:cubicBezTo>
                    <a:pt x="1244" y="536"/>
                    <a:pt x="1229" y="543"/>
                    <a:pt x="1216" y="556"/>
                  </a:cubicBezTo>
                  <a:lnTo>
                    <a:pt x="813" y="983"/>
                  </a:lnTo>
                  <a:cubicBezTo>
                    <a:pt x="789" y="1007"/>
                    <a:pt x="775" y="1048"/>
                    <a:pt x="781" y="1071"/>
                  </a:cubicBezTo>
                  <a:lnTo>
                    <a:pt x="895" y="1451"/>
                  </a:lnTo>
                  <a:cubicBezTo>
                    <a:pt x="901" y="1471"/>
                    <a:pt x="891" y="1512"/>
                    <a:pt x="874" y="1539"/>
                  </a:cubicBezTo>
                  <a:cubicBezTo>
                    <a:pt x="806" y="1645"/>
                    <a:pt x="745" y="1750"/>
                    <a:pt x="690" y="1860"/>
                  </a:cubicBezTo>
                  <a:cubicBezTo>
                    <a:pt x="676" y="1887"/>
                    <a:pt x="635" y="1918"/>
                    <a:pt x="601" y="1925"/>
                  </a:cubicBezTo>
                  <a:lnTo>
                    <a:pt x="256" y="2010"/>
                  </a:lnTo>
                  <a:cubicBezTo>
                    <a:pt x="222" y="2017"/>
                    <a:pt x="188" y="2048"/>
                    <a:pt x="181" y="2075"/>
                  </a:cubicBezTo>
                  <a:lnTo>
                    <a:pt x="7" y="2656"/>
                  </a:lnTo>
                  <a:cubicBezTo>
                    <a:pt x="0" y="2683"/>
                    <a:pt x="17" y="2706"/>
                    <a:pt x="52" y="2710"/>
                  </a:cubicBezTo>
                  <a:lnTo>
                    <a:pt x="365" y="2727"/>
                  </a:lnTo>
                  <a:cubicBezTo>
                    <a:pt x="396" y="2727"/>
                    <a:pt x="420" y="2751"/>
                    <a:pt x="417" y="2778"/>
                  </a:cubicBezTo>
                  <a:cubicBezTo>
                    <a:pt x="406" y="2881"/>
                    <a:pt x="406" y="2983"/>
                    <a:pt x="417" y="3078"/>
                  </a:cubicBezTo>
                  <a:cubicBezTo>
                    <a:pt x="420" y="3106"/>
                    <a:pt x="403" y="3147"/>
                    <a:pt x="383" y="3171"/>
                  </a:cubicBezTo>
                  <a:lnTo>
                    <a:pt x="31" y="3598"/>
                  </a:lnTo>
                  <a:cubicBezTo>
                    <a:pt x="11" y="3621"/>
                    <a:pt x="0" y="3662"/>
                    <a:pt x="11" y="3683"/>
                  </a:cubicBezTo>
                  <a:lnTo>
                    <a:pt x="178" y="4051"/>
                  </a:lnTo>
                  <a:cubicBezTo>
                    <a:pt x="178" y="4058"/>
                    <a:pt x="181" y="4061"/>
                    <a:pt x="188" y="4064"/>
                  </a:cubicBezTo>
                  <a:cubicBezTo>
                    <a:pt x="192" y="4064"/>
                    <a:pt x="198" y="4069"/>
                    <a:pt x="202" y="4069"/>
                  </a:cubicBezTo>
                  <a:cubicBezTo>
                    <a:pt x="215" y="4069"/>
                    <a:pt x="229" y="4061"/>
                    <a:pt x="242" y="4048"/>
                  </a:cubicBezTo>
                  <a:lnTo>
                    <a:pt x="618" y="3707"/>
                  </a:lnTo>
                  <a:cubicBezTo>
                    <a:pt x="633" y="3692"/>
                    <a:pt x="653" y="3683"/>
                    <a:pt x="671" y="3683"/>
                  </a:cubicBezTo>
                  <a:cubicBezTo>
                    <a:pt x="682" y="3683"/>
                    <a:pt x="692" y="3686"/>
                    <a:pt x="700" y="3693"/>
                  </a:cubicBezTo>
                  <a:cubicBezTo>
                    <a:pt x="748" y="3734"/>
                    <a:pt x="802" y="3765"/>
                    <a:pt x="857" y="3785"/>
                  </a:cubicBezTo>
                  <a:cubicBezTo>
                    <a:pt x="884" y="3795"/>
                    <a:pt x="901" y="3823"/>
                    <a:pt x="895" y="3850"/>
                  </a:cubicBezTo>
                  <a:lnTo>
                    <a:pt x="781" y="4376"/>
                  </a:lnTo>
                  <a:cubicBezTo>
                    <a:pt x="778" y="4389"/>
                    <a:pt x="781" y="4403"/>
                    <a:pt x="795" y="4409"/>
                  </a:cubicBezTo>
                  <a:lnTo>
                    <a:pt x="795" y="4413"/>
                  </a:lnTo>
                  <a:cubicBezTo>
                    <a:pt x="803" y="4416"/>
                    <a:pt x="810" y="4418"/>
                    <a:pt x="819" y="4418"/>
                  </a:cubicBezTo>
                  <a:cubicBezTo>
                    <a:pt x="822" y="4418"/>
                    <a:pt x="826" y="4418"/>
                    <a:pt x="830" y="4417"/>
                  </a:cubicBezTo>
                  <a:lnTo>
                    <a:pt x="1198" y="4382"/>
                  </a:lnTo>
                  <a:cubicBezTo>
                    <a:pt x="1232" y="4379"/>
                    <a:pt x="1266" y="4351"/>
                    <a:pt x="1277" y="4324"/>
                  </a:cubicBezTo>
                  <a:lnTo>
                    <a:pt x="1474" y="3795"/>
                  </a:lnTo>
                  <a:cubicBezTo>
                    <a:pt x="1485" y="3765"/>
                    <a:pt x="1523" y="3734"/>
                    <a:pt x="1556" y="3716"/>
                  </a:cubicBezTo>
                  <a:cubicBezTo>
                    <a:pt x="1594" y="3700"/>
                    <a:pt x="1632" y="3680"/>
                    <a:pt x="1673" y="3655"/>
                  </a:cubicBezTo>
                  <a:cubicBezTo>
                    <a:pt x="1707" y="3634"/>
                    <a:pt x="1744" y="3611"/>
                    <a:pt x="1782" y="3584"/>
                  </a:cubicBezTo>
                  <a:cubicBezTo>
                    <a:pt x="1797" y="3573"/>
                    <a:pt x="1813" y="3568"/>
                    <a:pt x="1827" y="3568"/>
                  </a:cubicBezTo>
                  <a:cubicBezTo>
                    <a:pt x="1841" y="3568"/>
                    <a:pt x="1853" y="3573"/>
                    <a:pt x="1860" y="3584"/>
                  </a:cubicBezTo>
                  <a:lnTo>
                    <a:pt x="2048" y="3870"/>
                  </a:lnTo>
                  <a:cubicBezTo>
                    <a:pt x="2051" y="3874"/>
                    <a:pt x="2051" y="3877"/>
                    <a:pt x="2058" y="3877"/>
                  </a:cubicBezTo>
                  <a:cubicBezTo>
                    <a:pt x="2063" y="3880"/>
                    <a:pt x="2068" y="3882"/>
                    <a:pt x="2073" y="3882"/>
                  </a:cubicBezTo>
                  <a:cubicBezTo>
                    <a:pt x="2086" y="3882"/>
                    <a:pt x="2102" y="3874"/>
                    <a:pt x="2117" y="3860"/>
                  </a:cubicBezTo>
                  <a:lnTo>
                    <a:pt x="2516" y="3437"/>
                  </a:lnTo>
                  <a:cubicBezTo>
                    <a:pt x="2539" y="3409"/>
                    <a:pt x="2553" y="3372"/>
                    <a:pt x="2547" y="3348"/>
                  </a:cubicBezTo>
                  <a:lnTo>
                    <a:pt x="2437" y="2969"/>
                  </a:lnTo>
                  <a:cubicBezTo>
                    <a:pt x="2430" y="2946"/>
                    <a:pt x="2437" y="2905"/>
                    <a:pt x="2457" y="2877"/>
                  </a:cubicBezTo>
                  <a:cubicBezTo>
                    <a:pt x="2526" y="2774"/>
                    <a:pt x="2588" y="2665"/>
                    <a:pt x="2642" y="2556"/>
                  </a:cubicBezTo>
                  <a:cubicBezTo>
                    <a:pt x="2656" y="2529"/>
                    <a:pt x="2693" y="2502"/>
                    <a:pt x="2727" y="2492"/>
                  </a:cubicBezTo>
                  <a:lnTo>
                    <a:pt x="3072" y="2410"/>
                  </a:lnTo>
                  <a:cubicBezTo>
                    <a:pt x="3106" y="2399"/>
                    <a:pt x="3141" y="2372"/>
                    <a:pt x="3150" y="2344"/>
                  </a:cubicBezTo>
                  <a:lnTo>
                    <a:pt x="3325" y="1761"/>
                  </a:lnTo>
                  <a:cubicBezTo>
                    <a:pt x="3328" y="1744"/>
                    <a:pt x="3321" y="1727"/>
                    <a:pt x="3304" y="1717"/>
                  </a:cubicBezTo>
                  <a:cubicBezTo>
                    <a:pt x="3297" y="1714"/>
                    <a:pt x="3290" y="1710"/>
                    <a:pt x="3280" y="1710"/>
                  </a:cubicBezTo>
                  <a:lnTo>
                    <a:pt x="2966" y="1693"/>
                  </a:lnTo>
                  <a:cubicBezTo>
                    <a:pt x="2936" y="1689"/>
                    <a:pt x="2911" y="1665"/>
                    <a:pt x="2915" y="1642"/>
                  </a:cubicBezTo>
                  <a:cubicBezTo>
                    <a:pt x="2919" y="1591"/>
                    <a:pt x="2922" y="1542"/>
                    <a:pt x="2922" y="1495"/>
                  </a:cubicBezTo>
                  <a:cubicBezTo>
                    <a:pt x="2922" y="1440"/>
                    <a:pt x="2919" y="1389"/>
                    <a:pt x="2915" y="1338"/>
                  </a:cubicBezTo>
                  <a:cubicBezTo>
                    <a:pt x="2911" y="1314"/>
                    <a:pt x="2925" y="1273"/>
                    <a:pt x="2949" y="1246"/>
                  </a:cubicBezTo>
                  <a:lnTo>
                    <a:pt x="3297" y="822"/>
                  </a:lnTo>
                  <a:cubicBezTo>
                    <a:pt x="3321" y="795"/>
                    <a:pt x="3331" y="754"/>
                    <a:pt x="3321" y="734"/>
                  </a:cubicBezTo>
                  <a:lnTo>
                    <a:pt x="3154" y="365"/>
                  </a:lnTo>
                  <a:cubicBezTo>
                    <a:pt x="3150" y="362"/>
                    <a:pt x="3147" y="358"/>
                    <a:pt x="3144" y="355"/>
                  </a:cubicBezTo>
                  <a:lnTo>
                    <a:pt x="3141" y="355"/>
                  </a:lnTo>
                  <a:cubicBezTo>
                    <a:pt x="3136" y="353"/>
                    <a:pt x="3131" y="352"/>
                    <a:pt x="3126" y="352"/>
                  </a:cubicBezTo>
                  <a:cubicBezTo>
                    <a:pt x="3114" y="352"/>
                    <a:pt x="3101" y="357"/>
                    <a:pt x="3089" y="369"/>
                  </a:cubicBezTo>
                  <a:lnTo>
                    <a:pt x="2714" y="713"/>
                  </a:lnTo>
                  <a:cubicBezTo>
                    <a:pt x="2697" y="728"/>
                    <a:pt x="2678" y="735"/>
                    <a:pt x="2661" y="735"/>
                  </a:cubicBezTo>
                  <a:cubicBezTo>
                    <a:pt x="2650" y="735"/>
                    <a:pt x="2640" y="732"/>
                    <a:pt x="2632" y="727"/>
                  </a:cubicBezTo>
                  <a:cubicBezTo>
                    <a:pt x="2584" y="686"/>
                    <a:pt x="2529" y="655"/>
                    <a:pt x="2471" y="632"/>
                  </a:cubicBezTo>
                  <a:cubicBezTo>
                    <a:pt x="2448" y="621"/>
                    <a:pt x="2427" y="594"/>
                    <a:pt x="2434" y="567"/>
                  </a:cubicBezTo>
                  <a:lnTo>
                    <a:pt x="2550" y="44"/>
                  </a:lnTo>
                  <a:cubicBezTo>
                    <a:pt x="2553" y="27"/>
                    <a:pt x="2547" y="14"/>
                    <a:pt x="2533" y="7"/>
                  </a:cubicBezTo>
                  <a:cubicBezTo>
                    <a:pt x="2526" y="0"/>
                    <a:pt x="2512" y="0"/>
                    <a:pt x="249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632;p43">
              <a:extLst>
                <a:ext uri="{FF2B5EF4-FFF2-40B4-BE49-F238E27FC236}">
                  <a16:creationId xmlns:a16="http://schemas.microsoft.com/office/drawing/2014/main" id="{8F09E347-3AB4-47B3-AD6B-23F719DF2513}"/>
                </a:ext>
              </a:extLst>
            </p:cNvPr>
            <p:cNvSpPr/>
            <p:nvPr/>
          </p:nvSpPr>
          <p:spPr>
            <a:xfrm>
              <a:off x="4825675" y="2799825"/>
              <a:ext cx="56175" cy="208625"/>
            </a:xfrm>
            <a:custGeom>
              <a:avLst/>
              <a:gdLst/>
              <a:ahLst/>
              <a:cxnLst/>
              <a:rect l="l" t="t" r="r" b="b"/>
              <a:pathLst>
                <a:path w="2247" h="8345" extrusionOk="0">
                  <a:moveTo>
                    <a:pt x="1" y="0"/>
                  </a:moveTo>
                  <a:lnTo>
                    <a:pt x="1" y="6437"/>
                  </a:lnTo>
                  <a:cubicBezTo>
                    <a:pt x="1" y="6939"/>
                    <a:pt x="273" y="7407"/>
                    <a:pt x="711" y="7653"/>
                  </a:cubicBezTo>
                  <a:lnTo>
                    <a:pt x="1929" y="8345"/>
                  </a:lnTo>
                  <a:lnTo>
                    <a:pt x="2247" y="7782"/>
                  </a:lnTo>
                  <a:lnTo>
                    <a:pt x="1028" y="7092"/>
                  </a:lnTo>
                  <a:cubicBezTo>
                    <a:pt x="793" y="6960"/>
                    <a:pt x="645" y="6706"/>
                    <a:pt x="645" y="6437"/>
                  </a:cubicBezTo>
                  <a:lnTo>
                    <a:pt x="6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633;p43">
              <a:extLst>
                <a:ext uri="{FF2B5EF4-FFF2-40B4-BE49-F238E27FC236}">
                  <a16:creationId xmlns:a16="http://schemas.microsoft.com/office/drawing/2014/main" id="{0502059D-5785-4FFB-B26A-95BE45837C43}"/>
                </a:ext>
              </a:extLst>
            </p:cNvPr>
            <p:cNvSpPr/>
            <p:nvPr/>
          </p:nvSpPr>
          <p:spPr>
            <a:xfrm>
              <a:off x="4774650" y="2608475"/>
              <a:ext cx="196450" cy="252425"/>
            </a:xfrm>
            <a:custGeom>
              <a:avLst/>
              <a:gdLst/>
              <a:ahLst/>
              <a:cxnLst/>
              <a:rect l="l" t="t" r="r" b="b"/>
              <a:pathLst>
                <a:path w="7858" h="10097" extrusionOk="0">
                  <a:moveTo>
                    <a:pt x="7104" y="0"/>
                  </a:moveTo>
                  <a:cubicBezTo>
                    <a:pt x="6976" y="0"/>
                    <a:pt x="6848" y="23"/>
                    <a:pt x="6745" y="71"/>
                  </a:cubicBezTo>
                  <a:lnTo>
                    <a:pt x="400" y="2999"/>
                  </a:lnTo>
                  <a:cubicBezTo>
                    <a:pt x="178" y="3102"/>
                    <a:pt x="0" y="3381"/>
                    <a:pt x="0" y="3623"/>
                  </a:cubicBezTo>
                  <a:lnTo>
                    <a:pt x="0" y="9357"/>
                  </a:lnTo>
                  <a:cubicBezTo>
                    <a:pt x="0" y="9600"/>
                    <a:pt x="161" y="9890"/>
                    <a:pt x="359" y="10003"/>
                  </a:cubicBezTo>
                  <a:cubicBezTo>
                    <a:pt x="466" y="10065"/>
                    <a:pt x="613" y="10097"/>
                    <a:pt x="761" y="10097"/>
                  </a:cubicBezTo>
                  <a:cubicBezTo>
                    <a:pt x="887" y="10097"/>
                    <a:pt x="1013" y="10074"/>
                    <a:pt x="1114" y="10027"/>
                  </a:cubicBezTo>
                  <a:lnTo>
                    <a:pt x="7458" y="7095"/>
                  </a:lnTo>
                  <a:cubicBezTo>
                    <a:pt x="7680" y="6993"/>
                    <a:pt x="7857" y="6712"/>
                    <a:pt x="7857" y="6470"/>
                  </a:cubicBezTo>
                  <a:lnTo>
                    <a:pt x="7857" y="736"/>
                  </a:lnTo>
                  <a:cubicBezTo>
                    <a:pt x="7857" y="494"/>
                    <a:pt x="7697" y="204"/>
                    <a:pt x="7503" y="91"/>
                  </a:cubicBezTo>
                  <a:cubicBezTo>
                    <a:pt x="7397" y="31"/>
                    <a:pt x="7251" y="0"/>
                    <a:pt x="71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634;p43">
              <a:extLst>
                <a:ext uri="{FF2B5EF4-FFF2-40B4-BE49-F238E27FC236}">
                  <a16:creationId xmlns:a16="http://schemas.microsoft.com/office/drawing/2014/main" id="{3485E453-F493-4C6F-B43B-096870381342}"/>
                </a:ext>
              </a:extLst>
            </p:cNvPr>
            <p:cNvSpPr/>
            <p:nvPr/>
          </p:nvSpPr>
          <p:spPr>
            <a:xfrm>
              <a:off x="4774650" y="2689825"/>
              <a:ext cx="35775" cy="171075"/>
            </a:xfrm>
            <a:custGeom>
              <a:avLst/>
              <a:gdLst/>
              <a:ahLst/>
              <a:cxnLst/>
              <a:rect l="l" t="t" r="r" b="b"/>
              <a:pathLst>
                <a:path w="1431" h="6843" extrusionOk="0">
                  <a:moveTo>
                    <a:pt x="120" y="1"/>
                  </a:moveTo>
                  <a:cubicBezTo>
                    <a:pt x="49" y="114"/>
                    <a:pt x="0" y="247"/>
                    <a:pt x="0" y="369"/>
                  </a:cubicBezTo>
                  <a:lnTo>
                    <a:pt x="0" y="6103"/>
                  </a:lnTo>
                  <a:cubicBezTo>
                    <a:pt x="0" y="6346"/>
                    <a:pt x="161" y="6636"/>
                    <a:pt x="359" y="6749"/>
                  </a:cubicBezTo>
                  <a:cubicBezTo>
                    <a:pt x="466" y="6811"/>
                    <a:pt x="613" y="6843"/>
                    <a:pt x="761" y="6843"/>
                  </a:cubicBezTo>
                  <a:cubicBezTo>
                    <a:pt x="887" y="6843"/>
                    <a:pt x="1013" y="6820"/>
                    <a:pt x="1114" y="6773"/>
                  </a:cubicBezTo>
                  <a:lnTo>
                    <a:pt x="1431" y="6626"/>
                  </a:lnTo>
                  <a:lnTo>
                    <a:pt x="1431" y="755"/>
                  </a:lnTo>
                  <a:lnTo>
                    <a:pt x="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635;p43">
              <a:extLst>
                <a:ext uri="{FF2B5EF4-FFF2-40B4-BE49-F238E27FC236}">
                  <a16:creationId xmlns:a16="http://schemas.microsoft.com/office/drawing/2014/main" id="{E1CEC2FA-E997-45F5-9B0D-F531D2226EF1}"/>
                </a:ext>
              </a:extLst>
            </p:cNvPr>
            <p:cNvSpPr/>
            <p:nvPr/>
          </p:nvSpPr>
          <p:spPr>
            <a:xfrm>
              <a:off x="4792475" y="2619575"/>
              <a:ext cx="178625" cy="240500"/>
            </a:xfrm>
            <a:custGeom>
              <a:avLst/>
              <a:gdLst/>
              <a:ahLst/>
              <a:cxnLst/>
              <a:rect l="l" t="t" r="r" b="b"/>
              <a:pathLst>
                <a:path w="7145" h="9620" extrusionOk="0">
                  <a:moveTo>
                    <a:pt x="6899" y="1"/>
                  </a:moveTo>
                  <a:cubicBezTo>
                    <a:pt x="6851" y="1"/>
                    <a:pt x="6799" y="12"/>
                    <a:pt x="6745" y="37"/>
                  </a:cubicBezTo>
                  <a:lnTo>
                    <a:pt x="401" y="2968"/>
                  </a:lnTo>
                  <a:cubicBezTo>
                    <a:pt x="182" y="3071"/>
                    <a:pt x="1" y="3350"/>
                    <a:pt x="1" y="3592"/>
                  </a:cubicBezTo>
                  <a:lnTo>
                    <a:pt x="1" y="9326"/>
                  </a:lnTo>
                  <a:cubicBezTo>
                    <a:pt x="1" y="9509"/>
                    <a:pt x="104" y="9620"/>
                    <a:pt x="248" y="9620"/>
                  </a:cubicBezTo>
                  <a:cubicBezTo>
                    <a:pt x="295" y="9620"/>
                    <a:pt x="347" y="9608"/>
                    <a:pt x="401" y="9583"/>
                  </a:cubicBezTo>
                  <a:lnTo>
                    <a:pt x="6745" y="6651"/>
                  </a:lnTo>
                  <a:cubicBezTo>
                    <a:pt x="6967" y="6549"/>
                    <a:pt x="7144" y="6268"/>
                    <a:pt x="7144" y="6026"/>
                  </a:cubicBezTo>
                  <a:lnTo>
                    <a:pt x="7144" y="292"/>
                  </a:lnTo>
                  <a:cubicBezTo>
                    <a:pt x="7144" y="109"/>
                    <a:pt x="7043" y="1"/>
                    <a:pt x="689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636;p43">
              <a:extLst>
                <a:ext uri="{FF2B5EF4-FFF2-40B4-BE49-F238E27FC236}">
                  <a16:creationId xmlns:a16="http://schemas.microsoft.com/office/drawing/2014/main" id="{06D54192-783F-487E-9534-4A777AD0B0E4}"/>
                </a:ext>
              </a:extLst>
            </p:cNvPr>
            <p:cNvSpPr/>
            <p:nvPr/>
          </p:nvSpPr>
          <p:spPr>
            <a:xfrm>
              <a:off x="4804025" y="3005550"/>
              <a:ext cx="33525" cy="293825"/>
            </a:xfrm>
            <a:custGeom>
              <a:avLst/>
              <a:gdLst/>
              <a:ahLst/>
              <a:cxnLst/>
              <a:rect l="l" t="t" r="r" b="b"/>
              <a:pathLst>
                <a:path w="1341" h="11753" extrusionOk="0">
                  <a:moveTo>
                    <a:pt x="484" y="0"/>
                  </a:moveTo>
                  <a:cubicBezTo>
                    <a:pt x="218" y="0"/>
                    <a:pt x="0" y="218"/>
                    <a:pt x="0" y="484"/>
                  </a:cubicBezTo>
                  <a:lnTo>
                    <a:pt x="0" y="11249"/>
                  </a:lnTo>
                  <a:cubicBezTo>
                    <a:pt x="0" y="11342"/>
                    <a:pt x="65" y="11451"/>
                    <a:pt x="143" y="11495"/>
                  </a:cubicBezTo>
                  <a:lnTo>
                    <a:pt x="525" y="11717"/>
                  </a:lnTo>
                  <a:cubicBezTo>
                    <a:pt x="564" y="11741"/>
                    <a:pt x="616" y="11753"/>
                    <a:pt x="668" y="11753"/>
                  </a:cubicBezTo>
                  <a:cubicBezTo>
                    <a:pt x="720" y="11753"/>
                    <a:pt x="773" y="11741"/>
                    <a:pt x="812" y="11717"/>
                  </a:cubicBezTo>
                  <a:lnTo>
                    <a:pt x="1198" y="11495"/>
                  </a:lnTo>
                  <a:cubicBezTo>
                    <a:pt x="1276" y="11451"/>
                    <a:pt x="1341" y="11342"/>
                    <a:pt x="1341" y="11249"/>
                  </a:cubicBezTo>
                  <a:lnTo>
                    <a:pt x="1341" y="484"/>
                  </a:lnTo>
                  <a:cubicBezTo>
                    <a:pt x="1341" y="218"/>
                    <a:pt x="1122" y="0"/>
                    <a:pt x="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637;p43">
              <a:extLst>
                <a:ext uri="{FF2B5EF4-FFF2-40B4-BE49-F238E27FC236}">
                  <a16:creationId xmlns:a16="http://schemas.microsoft.com/office/drawing/2014/main" id="{A1B5CE83-25BF-4813-9574-8ED0D4DB460C}"/>
                </a:ext>
              </a:extLst>
            </p:cNvPr>
            <p:cNvSpPr/>
            <p:nvPr/>
          </p:nvSpPr>
          <p:spPr>
            <a:xfrm>
              <a:off x="4804025" y="3005550"/>
              <a:ext cx="16725" cy="293625"/>
            </a:xfrm>
            <a:custGeom>
              <a:avLst/>
              <a:gdLst/>
              <a:ahLst/>
              <a:cxnLst/>
              <a:rect l="l" t="t" r="r" b="b"/>
              <a:pathLst>
                <a:path w="669" h="11745" extrusionOk="0">
                  <a:moveTo>
                    <a:pt x="334" y="0"/>
                  </a:moveTo>
                  <a:cubicBezTo>
                    <a:pt x="150" y="0"/>
                    <a:pt x="0" y="150"/>
                    <a:pt x="0" y="334"/>
                  </a:cubicBezTo>
                  <a:lnTo>
                    <a:pt x="0" y="11256"/>
                  </a:lnTo>
                  <a:cubicBezTo>
                    <a:pt x="0" y="11342"/>
                    <a:pt x="62" y="11451"/>
                    <a:pt x="136" y="11495"/>
                  </a:cubicBezTo>
                  <a:lnTo>
                    <a:pt x="542" y="11727"/>
                  </a:lnTo>
                  <a:cubicBezTo>
                    <a:pt x="563" y="11739"/>
                    <a:pt x="583" y="11744"/>
                    <a:pt x="600" y="11744"/>
                  </a:cubicBezTo>
                  <a:cubicBezTo>
                    <a:pt x="641" y="11744"/>
                    <a:pt x="668" y="11711"/>
                    <a:pt x="668" y="11655"/>
                  </a:cubicBezTo>
                  <a:lnTo>
                    <a:pt x="668" y="334"/>
                  </a:lnTo>
                  <a:cubicBezTo>
                    <a:pt x="668" y="150"/>
                    <a:pt x="519" y="0"/>
                    <a:pt x="33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638;p43">
              <a:extLst>
                <a:ext uri="{FF2B5EF4-FFF2-40B4-BE49-F238E27FC236}">
                  <a16:creationId xmlns:a16="http://schemas.microsoft.com/office/drawing/2014/main" id="{DE1429D6-D3FC-4E1D-AA16-173DF66D372D}"/>
                </a:ext>
              </a:extLst>
            </p:cNvPr>
            <p:cNvSpPr/>
            <p:nvPr/>
          </p:nvSpPr>
          <p:spPr>
            <a:xfrm>
              <a:off x="4985150" y="3108025"/>
              <a:ext cx="33550" cy="293750"/>
            </a:xfrm>
            <a:custGeom>
              <a:avLst/>
              <a:gdLst/>
              <a:ahLst/>
              <a:cxnLst/>
              <a:rect l="l" t="t" r="r" b="b"/>
              <a:pathLst>
                <a:path w="1342" h="11750" extrusionOk="0">
                  <a:moveTo>
                    <a:pt x="168" y="0"/>
                  </a:moveTo>
                  <a:cubicBezTo>
                    <a:pt x="76" y="0"/>
                    <a:pt x="0" y="75"/>
                    <a:pt x="0" y="164"/>
                  </a:cubicBezTo>
                  <a:lnTo>
                    <a:pt x="0" y="11249"/>
                  </a:lnTo>
                  <a:cubicBezTo>
                    <a:pt x="0" y="11338"/>
                    <a:pt x="66" y="11451"/>
                    <a:pt x="144" y="11495"/>
                  </a:cubicBezTo>
                  <a:lnTo>
                    <a:pt x="529" y="11717"/>
                  </a:lnTo>
                  <a:cubicBezTo>
                    <a:pt x="569" y="11739"/>
                    <a:pt x="620" y="11750"/>
                    <a:pt x="671" y="11750"/>
                  </a:cubicBezTo>
                  <a:cubicBezTo>
                    <a:pt x="723" y="11750"/>
                    <a:pt x="775" y="11739"/>
                    <a:pt x="816" y="11717"/>
                  </a:cubicBezTo>
                  <a:lnTo>
                    <a:pt x="1199" y="11495"/>
                  </a:lnTo>
                  <a:cubicBezTo>
                    <a:pt x="1277" y="11451"/>
                    <a:pt x="1342" y="11338"/>
                    <a:pt x="1342" y="11249"/>
                  </a:cubicBezTo>
                  <a:lnTo>
                    <a:pt x="1342" y="164"/>
                  </a:lnTo>
                  <a:cubicBezTo>
                    <a:pt x="1342" y="75"/>
                    <a:pt x="1267" y="0"/>
                    <a:pt x="11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639;p43">
              <a:extLst>
                <a:ext uri="{FF2B5EF4-FFF2-40B4-BE49-F238E27FC236}">
                  <a16:creationId xmlns:a16="http://schemas.microsoft.com/office/drawing/2014/main" id="{F05312E4-3366-4249-B01C-B18B51700776}"/>
                </a:ext>
              </a:extLst>
            </p:cNvPr>
            <p:cNvSpPr/>
            <p:nvPr/>
          </p:nvSpPr>
          <p:spPr>
            <a:xfrm>
              <a:off x="4985150" y="3108025"/>
              <a:ext cx="16825" cy="293425"/>
            </a:xfrm>
            <a:custGeom>
              <a:avLst/>
              <a:gdLst/>
              <a:ahLst/>
              <a:cxnLst/>
              <a:rect l="l" t="t" r="r" b="b"/>
              <a:pathLst>
                <a:path w="673" h="11737" extrusionOk="0">
                  <a:moveTo>
                    <a:pt x="168" y="0"/>
                  </a:moveTo>
                  <a:cubicBezTo>
                    <a:pt x="76" y="0"/>
                    <a:pt x="0" y="75"/>
                    <a:pt x="0" y="164"/>
                  </a:cubicBezTo>
                  <a:lnTo>
                    <a:pt x="0" y="11249"/>
                  </a:lnTo>
                  <a:cubicBezTo>
                    <a:pt x="0" y="11338"/>
                    <a:pt x="66" y="11451"/>
                    <a:pt x="144" y="11495"/>
                  </a:cubicBezTo>
                  <a:lnTo>
                    <a:pt x="529" y="11717"/>
                  </a:lnTo>
                  <a:cubicBezTo>
                    <a:pt x="552" y="11730"/>
                    <a:pt x="574" y="11736"/>
                    <a:pt x="594" y="11736"/>
                  </a:cubicBezTo>
                  <a:cubicBezTo>
                    <a:pt x="640" y="11736"/>
                    <a:pt x="673" y="11700"/>
                    <a:pt x="673" y="11635"/>
                  </a:cubicBezTo>
                  <a:lnTo>
                    <a:pt x="673" y="164"/>
                  </a:lnTo>
                  <a:cubicBezTo>
                    <a:pt x="673" y="75"/>
                    <a:pt x="598" y="0"/>
                    <a:pt x="50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640;p43">
              <a:extLst>
                <a:ext uri="{FF2B5EF4-FFF2-40B4-BE49-F238E27FC236}">
                  <a16:creationId xmlns:a16="http://schemas.microsoft.com/office/drawing/2014/main" id="{6A8EFB40-1A31-41BC-994B-7A1AD1F73C03}"/>
                </a:ext>
              </a:extLst>
            </p:cNvPr>
            <p:cNvSpPr/>
            <p:nvPr/>
          </p:nvSpPr>
          <p:spPr>
            <a:xfrm>
              <a:off x="4804025" y="2887825"/>
              <a:ext cx="443600" cy="273800"/>
            </a:xfrm>
            <a:custGeom>
              <a:avLst/>
              <a:gdLst/>
              <a:ahLst/>
              <a:cxnLst/>
              <a:rect l="l" t="t" r="r" b="b"/>
              <a:pathLst>
                <a:path w="17744" h="10952" extrusionOk="0">
                  <a:moveTo>
                    <a:pt x="8087" y="0"/>
                  </a:moveTo>
                  <a:cubicBezTo>
                    <a:pt x="7930" y="0"/>
                    <a:pt x="7770" y="35"/>
                    <a:pt x="7651" y="102"/>
                  </a:cubicBezTo>
                  <a:lnTo>
                    <a:pt x="382" y="4303"/>
                  </a:lnTo>
                  <a:cubicBezTo>
                    <a:pt x="170" y="4426"/>
                    <a:pt x="0" y="4719"/>
                    <a:pt x="0" y="4965"/>
                  </a:cubicBezTo>
                  <a:lnTo>
                    <a:pt x="0" y="5111"/>
                  </a:lnTo>
                  <a:cubicBezTo>
                    <a:pt x="0" y="5354"/>
                    <a:pt x="160" y="5668"/>
                    <a:pt x="355" y="5808"/>
                  </a:cubicBezTo>
                  <a:lnTo>
                    <a:pt x="7560" y="10832"/>
                  </a:lnTo>
                  <a:cubicBezTo>
                    <a:pt x="7669" y="10911"/>
                    <a:pt x="7818" y="10952"/>
                    <a:pt x="7966" y="10952"/>
                  </a:cubicBezTo>
                  <a:cubicBezTo>
                    <a:pt x="8085" y="10952"/>
                    <a:pt x="8204" y="10925"/>
                    <a:pt x="8297" y="10870"/>
                  </a:cubicBezTo>
                  <a:lnTo>
                    <a:pt x="17361" y="5637"/>
                  </a:lnTo>
                  <a:cubicBezTo>
                    <a:pt x="17573" y="5514"/>
                    <a:pt x="17744" y="5221"/>
                    <a:pt x="17744" y="4979"/>
                  </a:cubicBezTo>
                  <a:lnTo>
                    <a:pt x="17744" y="4825"/>
                  </a:lnTo>
                  <a:cubicBezTo>
                    <a:pt x="17744" y="4583"/>
                    <a:pt x="17563" y="4303"/>
                    <a:pt x="17345" y="4201"/>
                  </a:cubicBezTo>
                  <a:lnTo>
                    <a:pt x="8430" y="67"/>
                  </a:lnTo>
                  <a:cubicBezTo>
                    <a:pt x="8333" y="22"/>
                    <a:pt x="8211" y="0"/>
                    <a:pt x="808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641;p43">
              <a:extLst>
                <a:ext uri="{FF2B5EF4-FFF2-40B4-BE49-F238E27FC236}">
                  <a16:creationId xmlns:a16="http://schemas.microsoft.com/office/drawing/2014/main" id="{455527DC-28BF-4B54-BF2C-C7D16195AB02}"/>
                </a:ext>
              </a:extLst>
            </p:cNvPr>
            <p:cNvSpPr/>
            <p:nvPr/>
          </p:nvSpPr>
          <p:spPr>
            <a:xfrm>
              <a:off x="4808000" y="2887825"/>
              <a:ext cx="435375" cy="248000"/>
            </a:xfrm>
            <a:custGeom>
              <a:avLst/>
              <a:gdLst/>
              <a:ahLst/>
              <a:cxnLst/>
              <a:rect l="l" t="t" r="r" b="b"/>
              <a:pathLst>
                <a:path w="17415" h="9920" extrusionOk="0">
                  <a:moveTo>
                    <a:pt x="7928" y="0"/>
                  </a:moveTo>
                  <a:cubicBezTo>
                    <a:pt x="7771" y="0"/>
                    <a:pt x="7611" y="35"/>
                    <a:pt x="7492" y="102"/>
                  </a:cubicBezTo>
                  <a:lnTo>
                    <a:pt x="223" y="4303"/>
                  </a:lnTo>
                  <a:cubicBezTo>
                    <a:pt x="11" y="4426"/>
                    <a:pt x="1" y="4640"/>
                    <a:pt x="199" y="4780"/>
                  </a:cubicBezTo>
                  <a:lnTo>
                    <a:pt x="7401" y="9801"/>
                  </a:lnTo>
                  <a:cubicBezTo>
                    <a:pt x="7509" y="9880"/>
                    <a:pt x="7658" y="9919"/>
                    <a:pt x="7805" y="9919"/>
                  </a:cubicBezTo>
                  <a:cubicBezTo>
                    <a:pt x="7925" y="9919"/>
                    <a:pt x="8044" y="9892"/>
                    <a:pt x="8138" y="9839"/>
                  </a:cubicBezTo>
                  <a:lnTo>
                    <a:pt x="17202" y="4607"/>
                  </a:lnTo>
                  <a:cubicBezTo>
                    <a:pt x="17414" y="4484"/>
                    <a:pt x="17404" y="4303"/>
                    <a:pt x="17186" y="4201"/>
                  </a:cubicBezTo>
                  <a:lnTo>
                    <a:pt x="8271" y="67"/>
                  </a:lnTo>
                  <a:cubicBezTo>
                    <a:pt x="8174" y="22"/>
                    <a:pt x="8052" y="0"/>
                    <a:pt x="792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642;p43">
              <a:extLst>
                <a:ext uri="{FF2B5EF4-FFF2-40B4-BE49-F238E27FC236}">
                  <a16:creationId xmlns:a16="http://schemas.microsoft.com/office/drawing/2014/main" id="{ADECB856-3B04-4FAA-8642-9ED8BA2DA9CD}"/>
                </a:ext>
              </a:extLst>
            </p:cNvPr>
            <p:cNvSpPr/>
            <p:nvPr/>
          </p:nvSpPr>
          <p:spPr>
            <a:xfrm>
              <a:off x="5073800" y="3414250"/>
              <a:ext cx="46875" cy="80150"/>
            </a:xfrm>
            <a:custGeom>
              <a:avLst/>
              <a:gdLst/>
              <a:ahLst/>
              <a:cxnLst/>
              <a:rect l="l" t="t" r="r" b="b"/>
              <a:pathLst>
                <a:path w="1875" h="3206" extrusionOk="0">
                  <a:moveTo>
                    <a:pt x="1" y="0"/>
                  </a:moveTo>
                  <a:lnTo>
                    <a:pt x="1" y="3205"/>
                  </a:lnTo>
                  <a:lnTo>
                    <a:pt x="1874" y="3205"/>
                  </a:lnTo>
                  <a:lnTo>
                    <a:pt x="1874"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643;p43">
              <a:extLst>
                <a:ext uri="{FF2B5EF4-FFF2-40B4-BE49-F238E27FC236}">
                  <a16:creationId xmlns:a16="http://schemas.microsoft.com/office/drawing/2014/main" id="{E281D6EF-E248-4FD9-A9FE-B69B276D36E1}"/>
                </a:ext>
              </a:extLst>
            </p:cNvPr>
            <p:cNvSpPr/>
            <p:nvPr/>
          </p:nvSpPr>
          <p:spPr>
            <a:xfrm>
              <a:off x="5209375" y="3309875"/>
              <a:ext cx="49100" cy="86475"/>
            </a:xfrm>
            <a:custGeom>
              <a:avLst/>
              <a:gdLst/>
              <a:ahLst/>
              <a:cxnLst/>
              <a:rect l="l" t="t" r="r" b="b"/>
              <a:pathLst>
                <a:path w="1964" h="3459" extrusionOk="0">
                  <a:moveTo>
                    <a:pt x="93" y="1"/>
                  </a:moveTo>
                  <a:lnTo>
                    <a:pt x="1" y="3394"/>
                  </a:lnTo>
                  <a:lnTo>
                    <a:pt x="1871" y="3458"/>
                  </a:lnTo>
                  <a:lnTo>
                    <a:pt x="1963" y="66"/>
                  </a:lnTo>
                  <a:lnTo>
                    <a:pt x="93"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644;p43">
              <a:extLst>
                <a:ext uri="{FF2B5EF4-FFF2-40B4-BE49-F238E27FC236}">
                  <a16:creationId xmlns:a16="http://schemas.microsoft.com/office/drawing/2014/main" id="{015675A1-40B1-4958-9C74-1D335453ACDC}"/>
                </a:ext>
              </a:extLst>
            </p:cNvPr>
            <p:cNvSpPr/>
            <p:nvPr/>
          </p:nvSpPr>
          <p:spPr>
            <a:xfrm>
              <a:off x="5062025" y="3464525"/>
              <a:ext cx="150125" cy="138650"/>
            </a:xfrm>
            <a:custGeom>
              <a:avLst/>
              <a:gdLst/>
              <a:ahLst/>
              <a:cxnLst/>
              <a:rect l="l" t="t" r="r" b="b"/>
              <a:pathLst>
                <a:path w="6005" h="5546" extrusionOk="0">
                  <a:moveTo>
                    <a:pt x="494" y="1"/>
                  </a:moveTo>
                  <a:cubicBezTo>
                    <a:pt x="378" y="1"/>
                    <a:pt x="280" y="379"/>
                    <a:pt x="192" y="723"/>
                  </a:cubicBezTo>
                  <a:cubicBezTo>
                    <a:pt x="89" y="1116"/>
                    <a:pt x="1" y="1579"/>
                    <a:pt x="75" y="1792"/>
                  </a:cubicBezTo>
                  <a:cubicBezTo>
                    <a:pt x="209" y="2177"/>
                    <a:pt x="775" y="2549"/>
                    <a:pt x="1021" y="2883"/>
                  </a:cubicBezTo>
                  <a:cubicBezTo>
                    <a:pt x="1266" y="3214"/>
                    <a:pt x="1434" y="3897"/>
                    <a:pt x="1895" y="4396"/>
                  </a:cubicBezTo>
                  <a:cubicBezTo>
                    <a:pt x="2366" y="4904"/>
                    <a:pt x="3349" y="5320"/>
                    <a:pt x="4038" y="5484"/>
                  </a:cubicBezTo>
                  <a:cubicBezTo>
                    <a:pt x="4215" y="5525"/>
                    <a:pt x="4398" y="5545"/>
                    <a:pt x="4577" y="5545"/>
                  </a:cubicBezTo>
                  <a:cubicBezTo>
                    <a:pt x="5289" y="5545"/>
                    <a:pt x="5947" y="5228"/>
                    <a:pt x="5976" y="4655"/>
                  </a:cubicBezTo>
                  <a:cubicBezTo>
                    <a:pt x="6004" y="4102"/>
                    <a:pt x="4875" y="3300"/>
                    <a:pt x="4233" y="2713"/>
                  </a:cubicBezTo>
                  <a:cubicBezTo>
                    <a:pt x="3427" y="1979"/>
                    <a:pt x="2540" y="105"/>
                    <a:pt x="2345" y="20"/>
                  </a:cubicBezTo>
                  <a:lnTo>
                    <a:pt x="2345" y="351"/>
                  </a:lnTo>
                  <a:cubicBezTo>
                    <a:pt x="2348" y="535"/>
                    <a:pt x="2013" y="571"/>
                    <a:pt x="1725" y="571"/>
                  </a:cubicBezTo>
                  <a:cubicBezTo>
                    <a:pt x="1654" y="571"/>
                    <a:pt x="1586" y="569"/>
                    <a:pt x="1526" y="566"/>
                  </a:cubicBezTo>
                  <a:cubicBezTo>
                    <a:pt x="1066" y="549"/>
                    <a:pt x="660" y="388"/>
                    <a:pt x="509" y="225"/>
                  </a:cubicBezTo>
                  <a:lnTo>
                    <a:pt x="509" y="3"/>
                  </a:lnTo>
                  <a:cubicBezTo>
                    <a:pt x="504" y="1"/>
                    <a:pt x="499" y="1"/>
                    <a:pt x="4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645;p43">
              <a:extLst>
                <a:ext uri="{FF2B5EF4-FFF2-40B4-BE49-F238E27FC236}">
                  <a16:creationId xmlns:a16="http://schemas.microsoft.com/office/drawing/2014/main" id="{9584CC64-F79A-48FD-AA9D-F704EEEF5098}"/>
                </a:ext>
              </a:extLst>
            </p:cNvPr>
            <p:cNvSpPr/>
            <p:nvPr/>
          </p:nvSpPr>
          <p:spPr>
            <a:xfrm>
              <a:off x="5191800" y="3379225"/>
              <a:ext cx="194500" cy="95425"/>
            </a:xfrm>
            <a:custGeom>
              <a:avLst/>
              <a:gdLst/>
              <a:ahLst/>
              <a:cxnLst/>
              <a:rect l="l" t="t" r="r" b="b"/>
              <a:pathLst>
                <a:path w="7780" h="3817" extrusionOk="0">
                  <a:moveTo>
                    <a:pt x="712" y="1"/>
                  </a:moveTo>
                  <a:cubicBezTo>
                    <a:pt x="543" y="1"/>
                    <a:pt x="377" y="785"/>
                    <a:pt x="264" y="1302"/>
                  </a:cubicBezTo>
                  <a:cubicBezTo>
                    <a:pt x="155" y="1784"/>
                    <a:pt x="1" y="2346"/>
                    <a:pt x="383" y="2613"/>
                  </a:cubicBezTo>
                  <a:cubicBezTo>
                    <a:pt x="765" y="2876"/>
                    <a:pt x="1711" y="2975"/>
                    <a:pt x="2223" y="3057"/>
                  </a:cubicBezTo>
                  <a:cubicBezTo>
                    <a:pt x="2690" y="3128"/>
                    <a:pt x="3649" y="3565"/>
                    <a:pt x="4277" y="3705"/>
                  </a:cubicBezTo>
                  <a:cubicBezTo>
                    <a:pt x="4628" y="3784"/>
                    <a:pt x="4991" y="3816"/>
                    <a:pt x="5339" y="3816"/>
                  </a:cubicBezTo>
                  <a:cubicBezTo>
                    <a:pt x="6137" y="3816"/>
                    <a:pt x="6852" y="3645"/>
                    <a:pt x="7138" y="3469"/>
                  </a:cubicBezTo>
                  <a:cubicBezTo>
                    <a:pt x="7683" y="3135"/>
                    <a:pt x="7779" y="2538"/>
                    <a:pt x="7393" y="2364"/>
                  </a:cubicBezTo>
                  <a:cubicBezTo>
                    <a:pt x="6779" y="2084"/>
                    <a:pt x="4942" y="1613"/>
                    <a:pt x="4243" y="1261"/>
                  </a:cubicBezTo>
                  <a:cubicBezTo>
                    <a:pt x="3824" y="1053"/>
                    <a:pt x="3243" y="760"/>
                    <a:pt x="2984" y="480"/>
                  </a:cubicBezTo>
                  <a:cubicBezTo>
                    <a:pt x="2772" y="248"/>
                    <a:pt x="2690" y="111"/>
                    <a:pt x="2595" y="108"/>
                  </a:cubicBezTo>
                  <a:lnTo>
                    <a:pt x="2584" y="394"/>
                  </a:lnTo>
                  <a:cubicBezTo>
                    <a:pt x="2410" y="483"/>
                    <a:pt x="2156" y="523"/>
                    <a:pt x="1889" y="523"/>
                  </a:cubicBezTo>
                  <a:cubicBezTo>
                    <a:pt x="1397" y="523"/>
                    <a:pt x="863" y="387"/>
                    <a:pt x="717" y="166"/>
                  </a:cubicBezTo>
                  <a:lnTo>
                    <a:pt x="724" y="2"/>
                  </a:lnTo>
                  <a:cubicBezTo>
                    <a:pt x="720" y="1"/>
                    <a:pt x="716" y="1"/>
                    <a:pt x="7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646;p43">
              <a:extLst>
                <a:ext uri="{FF2B5EF4-FFF2-40B4-BE49-F238E27FC236}">
                  <a16:creationId xmlns:a16="http://schemas.microsoft.com/office/drawing/2014/main" id="{04EA2374-D3E0-48D3-9CAB-E928C9BF589D}"/>
                </a:ext>
              </a:extLst>
            </p:cNvPr>
            <p:cNvSpPr/>
            <p:nvPr/>
          </p:nvSpPr>
          <p:spPr>
            <a:xfrm>
              <a:off x="4875075" y="2874925"/>
              <a:ext cx="428125" cy="574100"/>
            </a:xfrm>
            <a:custGeom>
              <a:avLst/>
              <a:gdLst/>
              <a:ahLst/>
              <a:cxnLst/>
              <a:rect l="l" t="t" r="r" b="b"/>
              <a:pathLst>
                <a:path w="17125" h="22964" extrusionOk="0">
                  <a:moveTo>
                    <a:pt x="8817" y="0"/>
                  </a:moveTo>
                  <a:lnTo>
                    <a:pt x="410" y="2081"/>
                  </a:lnTo>
                  <a:cubicBezTo>
                    <a:pt x="0" y="4976"/>
                    <a:pt x="553" y="5532"/>
                    <a:pt x="3301" y="8300"/>
                  </a:cubicBezTo>
                  <a:cubicBezTo>
                    <a:pt x="4782" y="9792"/>
                    <a:pt x="7164" y="11980"/>
                    <a:pt x="7164" y="11980"/>
                  </a:cubicBezTo>
                  <a:cubicBezTo>
                    <a:pt x="7164" y="11980"/>
                    <a:pt x="7131" y="12901"/>
                    <a:pt x="7110" y="14973"/>
                  </a:cubicBezTo>
                  <a:cubicBezTo>
                    <a:pt x="7093" y="16799"/>
                    <a:pt x="7854" y="22737"/>
                    <a:pt x="7854" y="22737"/>
                  </a:cubicBezTo>
                  <a:cubicBezTo>
                    <a:pt x="7854" y="22737"/>
                    <a:pt x="8392" y="22963"/>
                    <a:pt x="9003" y="22963"/>
                  </a:cubicBezTo>
                  <a:cubicBezTo>
                    <a:pt x="9321" y="22963"/>
                    <a:pt x="9658" y="22902"/>
                    <a:pt x="9949" y="22717"/>
                  </a:cubicBezTo>
                  <a:cubicBezTo>
                    <a:pt x="9949" y="22717"/>
                    <a:pt x="10335" y="18300"/>
                    <a:pt x="10543" y="15997"/>
                  </a:cubicBezTo>
                  <a:cubicBezTo>
                    <a:pt x="10827" y="12877"/>
                    <a:pt x="10973" y="11314"/>
                    <a:pt x="10813" y="10641"/>
                  </a:cubicBezTo>
                  <a:cubicBezTo>
                    <a:pt x="10674" y="10047"/>
                    <a:pt x="7875" y="6515"/>
                    <a:pt x="7229" y="5525"/>
                  </a:cubicBezTo>
                  <a:lnTo>
                    <a:pt x="7229" y="5525"/>
                  </a:lnTo>
                  <a:lnTo>
                    <a:pt x="13175" y="8979"/>
                  </a:lnTo>
                  <a:cubicBezTo>
                    <a:pt x="13175" y="8979"/>
                    <a:pt x="12974" y="10491"/>
                    <a:pt x="13004" y="11621"/>
                  </a:cubicBezTo>
                  <a:cubicBezTo>
                    <a:pt x="13069" y="14099"/>
                    <a:pt x="13373" y="19045"/>
                    <a:pt x="13373" y="19045"/>
                  </a:cubicBezTo>
                  <a:cubicBezTo>
                    <a:pt x="13373" y="19045"/>
                    <a:pt x="14038" y="19343"/>
                    <a:pt x="14670" y="19343"/>
                  </a:cubicBezTo>
                  <a:cubicBezTo>
                    <a:pt x="14942" y="19343"/>
                    <a:pt x="15207" y="19288"/>
                    <a:pt x="15410" y="19130"/>
                  </a:cubicBezTo>
                  <a:cubicBezTo>
                    <a:pt x="15410" y="19130"/>
                    <a:pt x="17124" y="8310"/>
                    <a:pt x="17124" y="7420"/>
                  </a:cubicBezTo>
                  <a:cubicBezTo>
                    <a:pt x="17124" y="6071"/>
                    <a:pt x="11263" y="2044"/>
                    <a:pt x="10154" y="1106"/>
                  </a:cubicBezTo>
                  <a:cubicBezTo>
                    <a:pt x="9519" y="569"/>
                    <a:pt x="8817" y="0"/>
                    <a:pt x="881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6647;p43">
              <a:extLst>
                <a:ext uri="{FF2B5EF4-FFF2-40B4-BE49-F238E27FC236}">
                  <a16:creationId xmlns:a16="http://schemas.microsoft.com/office/drawing/2014/main" id="{DAC8FBBF-1564-4378-8148-3655F5FA93B3}"/>
                </a:ext>
              </a:extLst>
            </p:cNvPr>
            <p:cNvSpPr/>
            <p:nvPr/>
          </p:nvSpPr>
          <p:spPr>
            <a:xfrm>
              <a:off x="4882250" y="2935150"/>
              <a:ext cx="388250" cy="513850"/>
            </a:xfrm>
            <a:custGeom>
              <a:avLst/>
              <a:gdLst/>
              <a:ahLst/>
              <a:cxnLst/>
              <a:rect l="l" t="t" r="r" b="b"/>
              <a:pathLst>
                <a:path w="15530" h="20554" extrusionOk="0">
                  <a:moveTo>
                    <a:pt x="79" y="0"/>
                  </a:moveTo>
                  <a:cubicBezTo>
                    <a:pt x="31" y="410"/>
                    <a:pt x="4" y="772"/>
                    <a:pt x="0" y="1096"/>
                  </a:cubicBezTo>
                  <a:cubicBezTo>
                    <a:pt x="0" y="1802"/>
                    <a:pt x="127" y="2352"/>
                    <a:pt x="420" y="2901"/>
                  </a:cubicBezTo>
                  <a:lnTo>
                    <a:pt x="3598" y="1375"/>
                  </a:lnTo>
                  <a:cubicBezTo>
                    <a:pt x="3645" y="1348"/>
                    <a:pt x="3707" y="1334"/>
                    <a:pt x="3768" y="1334"/>
                  </a:cubicBezTo>
                  <a:cubicBezTo>
                    <a:pt x="3829" y="1334"/>
                    <a:pt x="3891" y="1348"/>
                    <a:pt x="3939" y="1375"/>
                  </a:cubicBezTo>
                  <a:lnTo>
                    <a:pt x="4165" y="1506"/>
                  </a:lnTo>
                  <a:lnTo>
                    <a:pt x="5045" y="997"/>
                  </a:lnTo>
                  <a:lnTo>
                    <a:pt x="5045" y="997"/>
                  </a:lnTo>
                  <a:cubicBezTo>
                    <a:pt x="4703" y="1031"/>
                    <a:pt x="4359" y="1044"/>
                    <a:pt x="4021" y="1044"/>
                  </a:cubicBezTo>
                  <a:cubicBezTo>
                    <a:pt x="2257" y="1044"/>
                    <a:pt x="663" y="632"/>
                    <a:pt x="79" y="0"/>
                  </a:cubicBezTo>
                  <a:close/>
                  <a:moveTo>
                    <a:pt x="15530" y="14113"/>
                  </a:moveTo>
                  <a:lnTo>
                    <a:pt x="13021" y="15563"/>
                  </a:lnTo>
                  <a:cubicBezTo>
                    <a:pt x="13058" y="16215"/>
                    <a:pt x="13086" y="16636"/>
                    <a:pt x="13086" y="16636"/>
                  </a:cubicBezTo>
                  <a:cubicBezTo>
                    <a:pt x="13086" y="16636"/>
                    <a:pt x="13751" y="16932"/>
                    <a:pt x="14383" y="16932"/>
                  </a:cubicBezTo>
                  <a:cubicBezTo>
                    <a:pt x="14652" y="16932"/>
                    <a:pt x="14919" y="16877"/>
                    <a:pt x="15123" y="16721"/>
                  </a:cubicBezTo>
                  <a:cubicBezTo>
                    <a:pt x="15123" y="16721"/>
                    <a:pt x="15294" y="15632"/>
                    <a:pt x="15530" y="14113"/>
                  </a:cubicBezTo>
                  <a:close/>
                  <a:moveTo>
                    <a:pt x="9922" y="17352"/>
                  </a:moveTo>
                  <a:lnTo>
                    <a:pt x="7383" y="18816"/>
                  </a:lnTo>
                  <a:cubicBezTo>
                    <a:pt x="7488" y="19714"/>
                    <a:pt x="7567" y="20328"/>
                    <a:pt x="7567" y="20328"/>
                  </a:cubicBezTo>
                  <a:cubicBezTo>
                    <a:pt x="7567" y="20328"/>
                    <a:pt x="8106" y="20553"/>
                    <a:pt x="8717" y="20553"/>
                  </a:cubicBezTo>
                  <a:cubicBezTo>
                    <a:pt x="9035" y="20553"/>
                    <a:pt x="9372" y="20492"/>
                    <a:pt x="9662" y="20308"/>
                  </a:cubicBezTo>
                  <a:cubicBezTo>
                    <a:pt x="9662" y="20308"/>
                    <a:pt x="9782" y="18953"/>
                    <a:pt x="9922" y="173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6648;p43">
              <a:extLst>
                <a:ext uri="{FF2B5EF4-FFF2-40B4-BE49-F238E27FC236}">
                  <a16:creationId xmlns:a16="http://schemas.microsoft.com/office/drawing/2014/main" id="{3BA7CF91-C781-4E1C-B716-1F7F48B952E7}"/>
                </a:ext>
              </a:extLst>
            </p:cNvPr>
            <p:cNvSpPr/>
            <p:nvPr/>
          </p:nvSpPr>
          <p:spPr>
            <a:xfrm>
              <a:off x="5073025" y="2611250"/>
              <a:ext cx="113000" cy="230400"/>
            </a:xfrm>
            <a:custGeom>
              <a:avLst/>
              <a:gdLst/>
              <a:ahLst/>
              <a:cxnLst/>
              <a:rect l="l" t="t" r="r" b="b"/>
              <a:pathLst>
                <a:path w="4520" h="9216" extrusionOk="0">
                  <a:moveTo>
                    <a:pt x="1093" y="1"/>
                  </a:moveTo>
                  <a:cubicBezTo>
                    <a:pt x="1093" y="1"/>
                    <a:pt x="1" y="7468"/>
                    <a:pt x="591" y="8032"/>
                  </a:cubicBezTo>
                  <a:cubicBezTo>
                    <a:pt x="916" y="8342"/>
                    <a:pt x="2332" y="8806"/>
                    <a:pt x="3742" y="9216"/>
                  </a:cubicBezTo>
                  <a:lnTo>
                    <a:pt x="4520" y="6977"/>
                  </a:lnTo>
                  <a:cubicBezTo>
                    <a:pt x="3987" y="6660"/>
                    <a:pt x="3403" y="6301"/>
                    <a:pt x="2756" y="5905"/>
                  </a:cubicBezTo>
                  <a:cubicBezTo>
                    <a:pt x="2756" y="5905"/>
                    <a:pt x="3083" y="2956"/>
                    <a:pt x="3083" y="1874"/>
                  </a:cubicBezTo>
                  <a:cubicBezTo>
                    <a:pt x="3083" y="718"/>
                    <a:pt x="2595" y="35"/>
                    <a:pt x="10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649;p43">
              <a:extLst>
                <a:ext uri="{FF2B5EF4-FFF2-40B4-BE49-F238E27FC236}">
                  <a16:creationId xmlns:a16="http://schemas.microsoft.com/office/drawing/2014/main" id="{AC3E6369-7892-46F0-89B0-D412599DF059}"/>
                </a:ext>
              </a:extLst>
            </p:cNvPr>
            <p:cNvSpPr/>
            <p:nvPr/>
          </p:nvSpPr>
          <p:spPr>
            <a:xfrm>
              <a:off x="5069725" y="2608425"/>
              <a:ext cx="83700" cy="170275"/>
            </a:xfrm>
            <a:custGeom>
              <a:avLst/>
              <a:gdLst/>
              <a:ahLst/>
              <a:cxnLst/>
              <a:rect l="l" t="t" r="r" b="b"/>
              <a:pathLst>
                <a:path w="3348" h="6811" extrusionOk="0">
                  <a:moveTo>
                    <a:pt x="979" y="1"/>
                  </a:moveTo>
                  <a:lnTo>
                    <a:pt x="0" y="6803"/>
                  </a:lnTo>
                  <a:cubicBezTo>
                    <a:pt x="112" y="6808"/>
                    <a:pt x="220" y="6811"/>
                    <a:pt x="325" y="6811"/>
                  </a:cubicBezTo>
                  <a:cubicBezTo>
                    <a:pt x="2192" y="6811"/>
                    <a:pt x="3031" y="6021"/>
                    <a:pt x="3031" y="6021"/>
                  </a:cubicBezTo>
                  <a:cubicBezTo>
                    <a:pt x="3031" y="6021"/>
                    <a:pt x="3225" y="3493"/>
                    <a:pt x="3283" y="2516"/>
                  </a:cubicBezTo>
                  <a:cubicBezTo>
                    <a:pt x="3341" y="1540"/>
                    <a:pt x="3348" y="1110"/>
                    <a:pt x="2774" y="560"/>
                  </a:cubicBezTo>
                  <a:cubicBezTo>
                    <a:pt x="2222" y="35"/>
                    <a:pt x="979" y="1"/>
                    <a:pt x="97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650;p43">
              <a:extLst>
                <a:ext uri="{FF2B5EF4-FFF2-40B4-BE49-F238E27FC236}">
                  <a16:creationId xmlns:a16="http://schemas.microsoft.com/office/drawing/2014/main" id="{7F4160DB-7B77-4E26-BCCE-61783C7FD203}"/>
                </a:ext>
              </a:extLst>
            </p:cNvPr>
            <p:cNvSpPr/>
            <p:nvPr/>
          </p:nvSpPr>
          <p:spPr>
            <a:xfrm>
              <a:off x="4884125" y="2611250"/>
              <a:ext cx="261700" cy="350050"/>
            </a:xfrm>
            <a:custGeom>
              <a:avLst/>
              <a:gdLst/>
              <a:ahLst/>
              <a:cxnLst/>
              <a:rect l="l" t="t" r="r" b="b"/>
              <a:pathLst>
                <a:path w="10468" h="14002" extrusionOk="0">
                  <a:moveTo>
                    <a:pt x="6331" y="1"/>
                  </a:moveTo>
                  <a:lnTo>
                    <a:pt x="3693" y="447"/>
                  </a:lnTo>
                  <a:cubicBezTo>
                    <a:pt x="3714" y="447"/>
                    <a:pt x="2946" y="759"/>
                    <a:pt x="2407" y="1567"/>
                  </a:cubicBezTo>
                  <a:cubicBezTo>
                    <a:pt x="1963" y="2236"/>
                    <a:pt x="646" y="5612"/>
                    <a:pt x="0" y="12953"/>
                  </a:cubicBezTo>
                  <a:cubicBezTo>
                    <a:pt x="583" y="13587"/>
                    <a:pt x="2178" y="14001"/>
                    <a:pt x="3949" y="14001"/>
                  </a:cubicBezTo>
                  <a:cubicBezTo>
                    <a:pt x="6172" y="14001"/>
                    <a:pt x="8673" y="13347"/>
                    <a:pt x="9792" y="11653"/>
                  </a:cubicBezTo>
                  <a:cubicBezTo>
                    <a:pt x="9792" y="11653"/>
                    <a:pt x="10468" y="5550"/>
                    <a:pt x="10455" y="4092"/>
                  </a:cubicBezTo>
                  <a:cubicBezTo>
                    <a:pt x="10444" y="3082"/>
                    <a:pt x="10417" y="642"/>
                    <a:pt x="86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651;p43">
              <a:extLst>
                <a:ext uri="{FF2B5EF4-FFF2-40B4-BE49-F238E27FC236}">
                  <a16:creationId xmlns:a16="http://schemas.microsoft.com/office/drawing/2014/main" id="{DFB4E373-35D9-47F8-BE17-031D012B535E}"/>
                </a:ext>
              </a:extLst>
            </p:cNvPr>
            <p:cNvSpPr/>
            <p:nvPr/>
          </p:nvSpPr>
          <p:spPr>
            <a:xfrm>
              <a:off x="5036850" y="2401025"/>
              <a:ext cx="136200" cy="132925"/>
            </a:xfrm>
            <a:custGeom>
              <a:avLst/>
              <a:gdLst/>
              <a:ahLst/>
              <a:cxnLst/>
              <a:rect l="l" t="t" r="r" b="b"/>
              <a:pathLst>
                <a:path w="5448" h="5317" extrusionOk="0">
                  <a:moveTo>
                    <a:pt x="2726" y="0"/>
                  </a:moveTo>
                  <a:cubicBezTo>
                    <a:pt x="1313" y="0"/>
                    <a:pt x="135" y="1110"/>
                    <a:pt x="69" y="2533"/>
                  </a:cubicBezTo>
                  <a:cubicBezTo>
                    <a:pt x="0" y="4000"/>
                    <a:pt x="1131" y="5246"/>
                    <a:pt x="2598" y="5314"/>
                  </a:cubicBezTo>
                  <a:cubicBezTo>
                    <a:pt x="2640" y="5316"/>
                    <a:pt x="2683" y="5317"/>
                    <a:pt x="2725" y="5317"/>
                  </a:cubicBezTo>
                  <a:cubicBezTo>
                    <a:pt x="4137" y="5317"/>
                    <a:pt x="5310" y="4206"/>
                    <a:pt x="5380" y="2785"/>
                  </a:cubicBezTo>
                  <a:cubicBezTo>
                    <a:pt x="5448" y="1317"/>
                    <a:pt x="4315" y="75"/>
                    <a:pt x="2851" y="3"/>
                  </a:cubicBezTo>
                  <a:cubicBezTo>
                    <a:pt x="2809" y="1"/>
                    <a:pt x="2767" y="0"/>
                    <a:pt x="27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6652;p43">
              <a:extLst>
                <a:ext uri="{FF2B5EF4-FFF2-40B4-BE49-F238E27FC236}">
                  <a16:creationId xmlns:a16="http://schemas.microsoft.com/office/drawing/2014/main" id="{84093FA0-BFAA-4948-AD20-6BB60B27B03C}"/>
                </a:ext>
              </a:extLst>
            </p:cNvPr>
            <p:cNvSpPr/>
            <p:nvPr/>
          </p:nvSpPr>
          <p:spPr>
            <a:xfrm>
              <a:off x="4987975" y="2509275"/>
              <a:ext cx="25975" cy="70875"/>
            </a:xfrm>
            <a:custGeom>
              <a:avLst/>
              <a:gdLst/>
              <a:ahLst/>
              <a:cxnLst/>
              <a:rect l="l" t="t" r="r" b="b"/>
              <a:pathLst>
                <a:path w="1039" h="2835" extrusionOk="0">
                  <a:moveTo>
                    <a:pt x="0" y="1"/>
                  </a:moveTo>
                  <a:cubicBezTo>
                    <a:pt x="0" y="1"/>
                    <a:pt x="334" y="2042"/>
                    <a:pt x="492" y="2380"/>
                  </a:cubicBezTo>
                  <a:cubicBezTo>
                    <a:pt x="649" y="2721"/>
                    <a:pt x="1000" y="2834"/>
                    <a:pt x="1000" y="2834"/>
                  </a:cubicBezTo>
                  <a:lnTo>
                    <a:pt x="1038" y="1410"/>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6653;p43">
              <a:extLst>
                <a:ext uri="{FF2B5EF4-FFF2-40B4-BE49-F238E27FC236}">
                  <a16:creationId xmlns:a16="http://schemas.microsoft.com/office/drawing/2014/main" id="{D8C61C01-EA43-44E8-AFED-B141669605D6}"/>
                </a:ext>
              </a:extLst>
            </p:cNvPr>
            <p:cNvSpPr/>
            <p:nvPr/>
          </p:nvSpPr>
          <p:spPr>
            <a:xfrm>
              <a:off x="4974650" y="2437175"/>
              <a:ext cx="33475" cy="75375"/>
            </a:xfrm>
            <a:custGeom>
              <a:avLst/>
              <a:gdLst/>
              <a:ahLst/>
              <a:cxnLst/>
              <a:rect l="l" t="t" r="r" b="b"/>
              <a:pathLst>
                <a:path w="1339" h="3015" extrusionOk="0">
                  <a:moveTo>
                    <a:pt x="1050" y="1"/>
                  </a:moveTo>
                  <a:cubicBezTo>
                    <a:pt x="883" y="1"/>
                    <a:pt x="612" y="42"/>
                    <a:pt x="373" y="264"/>
                  </a:cubicBezTo>
                  <a:cubicBezTo>
                    <a:pt x="1" y="608"/>
                    <a:pt x="144" y="1752"/>
                    <a:pt x="533" y="2885"/>
                  </a:cubicBezTo>
                  <a:lnTo>
                    <a:pt x="1338" y="3015"/>
                  </a:lnTo>
                  <a:lnTo>
                    <a:pt x="1209" y="15"/>
                  </a:lnTo>
                  <a:cubicBezTo>
                    <a:pt x="1209" y="15"/>
                    <a:pt x="1147" y="1"/>
                    <a:pt x="10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6654;p43">
              <a:extLst>
                <a:ext uri="{FF2B5EF4-FFF2-40B4-BE49-F238E27FC236}">
                  <a16:creationId xmlns:a16="http://schemas.microsoft.com/office/drawing/2014/main" id="{21D0EC56-2BF1-43DA-954A-495C756FF910}"/>
                </a:ext>
              </a:extLst>
            </p:cNvPr>
            <p:cNvSpPr/>
            <p:nvPr/>
          </p:nvSpPr>
          <p:spPr>
            <a:xfrm>
              <a:off x="4960925" y="2410500"/>
              <a:ext cx="200625" cy="239050"/>
            </a:xfrm>
            <a:custGeom>
              <a:avLst/>
              <a:gdLst/>
              <a:ahLst/>
              <a:cxnLst/>
              <a:rect l="l" t="t" r="r" b="b"/>
              <a:pathLst>
                <a:path w="8025" h="9562" extrusionOk="0">
                  <a:moveTo>
                    <a:pt x="5218" y="0"/>
                  </a:moveTo>
                  <a:cubicBezTo>
                    <a:pt x="4521" y="0"/>
                    <a:pt x="3809" y="184"/>
                    <a:pt x="3253" y="498"/>
                  </a:cubicBezTo>
                  <a:cubicBezTo>
                    <a:pt x="1673" y="1392"/>
                    <a:pt x="2130" y="4095"/>
                    <a:pt x="2130" y="4095"/>
                  </a:cubicBezTo>
                  <a:cubicBezTo>
                    <a:pt x="2110" y="4105"/>
                    <a:pt x="2090" y="4110"/>
                    <a:pt x="2070" y="4110"/>
                  </a:cubicBezTo>
                  <a:cubicBezTo>
                    <a:pt x="1913" y="4110"/>
                    <a:pt x="1725" y="3835"/>
                    <a:pt x="1556" y="3641"/>
                  </a:cubicBezTo>
                  <a:cubicBezTo>
                    <a:pt x="1452" y="3522"/>
                    <a:pt x="1212" y="3372"/>
                    <a:pt x="957" y="3372"/>
                  </a:cubicBezTo>
                  <a:cubicBezTo>
                    <a:pt x="747" y="3372"/>
                    <a:pt x="527" y="3474"/>
                    <a:pt x="365" y="3778"/>
                  </a:cubicBezTo>
                  <a:cubicBezTo>
                    <a:pt x="0" y="4460"/>
                    <a:pt x="577" y="5416"/>
                    <a:pt x="1085" y="5604"/>
                  </a:cubicBezTo>
                  <a:cubicBezTo>
                    <a:pt x="1279" y="5675"/>
                    <a:pt x="1438" y="5703"/>
                    <a:pt x="1568" y="5703"/>
                  </a:cubicBezTo>
                  <a:cubicBezTo>
                    <a:pt x="2023" y="5703"/>
                    <a:pt x="2120" y="5362"/>
                    <a:pt x="2120" y="5361"/>
                  </a:cubicBezTo>
                  <a:lnTo>
                    <a:pt x="2120" y="5361"/>
                  </a:lnTo>
                  <a:lnTo>
                    <a:pt x="2034" y="8567"/>
                  </a:lnTo>
                  <a:cubicBezTo>
                    <a:pt x="2454" y="9081"/>
                    <a:pt x="3557" y="9562"/>
                    <a:pt x="4296" y="9562"/>
                  </a:cubicBezTo>
                  <a:cubicBezTo>
                    <a:pt x="4837" y="9562"/>
                    <a:pt x="5184" y="9305"/>
                    <a:pt x="4929" y="8617"/>
                  </a:cubicBezTo>
                  <a:lnTo>
                    <a:pt x="4970" y="7642"/>
                  </a:lnTo>
                  <a:cubicBezTo>
                    <a:pt x="4970" y="7642"/>
                    <a:pt x="5597" y="7767"/>
                    <a:pt x="6015" y="7767"/>
                  </a:cubicBezTo>
                  <a:cubicBezTo>
                    <a:pt x="6069" y="7767"/>
                    <a:pt x="6119" y="7765"/>
                    <a:pt x="6164" y="7761"/>
                  </a:cubicBezTo>
                  <a:cubicBezTo>
                    <a:pt x="6823" y="7689"/>
                    <a:pt x="7256" y="7195"/>
                    <a:pt x="7489" y="6498"/>
                  </a:cubicBezTo>
                  <a:cubicBezTo>
                    <a:pt x="7860" y="5379"/>
                    <a:pt x="8024" y="4468"/>
                    <a:pt x="7860" y="2222"/>
                  </a:cubicBezTo>
                  <a:cubicBezTo>
                    <a:pt x="7743" y="628"/>
                    <a:pt x="6505" y="0"/>
                    <a:pt x="521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6655;p43">
              <a:extLst>
                <a:ext uri="{FF2B5EF4-FFF2-40B4-BE49-F238E27FC236}">
                  <a16:creationId xmlns:a16="http://schemas.microsoft.com/office/drawing/2014/main" id="{DD572C0C-FF66-461A-B1AE-45BDB73861B9}"/>
                </a:ext>
              </a:extLst>
            </p:cNvPr>
            <p:cNvSpPr/>
            <p:nvPr/>
          </p:nvSpPr>
          <p:spPr>
            <a:xfrm>
              <a:off x="4993075" y="2390825"/>
              <a:ext cx="185800" cy="130125"/>
            </a:xfrm>
            <a:custGeom>
              <a:avLst/>
              <a:gdLst/>
              <a:ahLst/>
              <a:cxnLst/>
              <a:rect l="l" t="t" r="r" b="b"/>
              <a:pathLst>
                <a:path w="7432" h="5205" extrusionOk="0">
                  <a:moveTo>
                    <a:pt x="2460" y="0"/>
                  </a:moveTo>
                  <a:cubicBezTo>
                    <a:pt x="1682" y="0"/>
                    <a:pt x="1127" y="384"/>
                    <a:pt x="800" y="712"/>
                  </a:cubicBezTo>
                  <a:cubicBezTo>
                    <a:pt x="230" y="1282"/>
                    <a:pt x="472" y="1869"/>
                    <a:pt x="472" y="1869"/>
                  </a:cubicBezTo>
                  <a:cubicBezTo>
                    <a:pt x="472" y="1869"/>
                    <a:pt x="1" y="4159"/>
                    <a:pt x="270" y="4428"/>
                  </a:cubicBezTo>
                  <a:cubicBezTo>
                    <a:pt x="465" y="4623"/>
                    <a:pt x="759" y="5115"/>
                    <a:pt x="834" y="5156"/>
                  </a:cubicBezTo>
                  <a:cubicBezTo>
                    <a:pt x="896" y="5189"/>
                    <a:pt x="949" y="5204"/>
                    <a:pt x="997" y="5204"/>
                  </a:cubicBezTo>
                  <a:cubicBezTo>
                    <a:pt x="1429" y="5204"/>
                    <a:pt x="1298" y="3913"/>
                    <a:pt x="1458" y="3285"/>
                  </a:cubicBezTo>
                  <a:cubicBezTo>
                    <a:pt x="1641" y="2558"/>
                    <a:pt x="1722" y="2255"/>
                    <a:pt x="1969" y="2255"/>
                  </a:cubicBezTo>
                  <a:cubicBezTo>
                    <a:pt x="1990" y="2255"/>
                    <a:pt x="2012" y="2257"/>
                    <a:pt x="2035" y="2261"/>
                  </a:cubicBezTo>
                  <a:cubicBezTo>
                    <a:pt x="2237" y="2298"/>
                    <a:pt x="3035" y="2584"/>
                    <a:pt x="4484" y="2584"/>
                  </a:cubicBezTo>
                  <a:cubicBezTo>
                    <a:pt x="4627" y="2584"/>
                    <a:pt x="4777" y="2582"/>
                    <a:pt x="4933" y="2575"/>
                  </a:cubicBezTo>
                  <a:cubicBezTo>
                    <a:pt x="5724" y="2544"/>
                    <a:pt x="6113" y="2408"/>
                    <a:pt x="6492" y="2190"/>
                  </a:cubicBezTo>
                  <a:cubicBezTo>
                    <a:pt x="6868" y="1971"/>
                    <a:pt x="7104" y="1674"/>
                    <a:pt x="7253" y="1353"/>
                  </a:cubicBezTo>
                  <a:cubicBezTo>
                    <a:pt x="7431" y="978"/>
                    <a:pt x="7428" y="561"/>
                    <a:pt x="7394" y="176"/>
                  </a:cubicBezTo>
                  <a:lnTo>
                    <a:pt x="7394" y="176"/>
                  </a:lnTo>
                  <a:cubicBezTo>
                    <a:pt x="6954" y="368"/>
                    <a:pt x="6296" y="468"/>
                    <a:pt x="5702" y="468"/>
                  </a:cubicBezTo>
                  <a:cubicBezTo>
                    <a:pt x="5516" y="468"/>
                    <a:pt x="5336" y="458"/>
                    <a:pt x="5171" y="438"/>
                  </a:cubicBezTo>
                  <a:cubicBezTo>
                    <a:pt x="4591" y="370"/>
                    <a:pt x="3824" y="248"/>
                    <a:pt x="3032" y="66"/>
                  </a:cubicBezTo>
                  <a:cubicBezTo>
                    <a:pt x="2829" y="21"/>
                    <a:pt x="2639" y="0"/>
                    <a:pt x="24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6656;p43">
              <a:extLst>
                <a:ext uri="{FF2B5EF4-FFF2-40B4-BE49-F238E27FC236}">
                  <a16:creationId xmlns:a16="http://schemas.microsoft.com/office/drawing/2014/main" id="{D274867E-93E4-424F-B454-4405DCFA44F0}"/>
                </a:ext>
              </a:extLst>
            </p:cNvPr>
            <p:cNvSpPr/>
            <p:nvPr/>
          </p:nvSpPr>
          <p:spPr>
            <a:xfrm>
              <a:off x="4980800" y="2420450"/>
              <a:ext cx="27750" cy="21550"/>
            </a:xfrm>
            <a:custGeom>
              <a:avLst/>
              <a:gdLst/>
              <a:ahLst/>
              <a:cxnLst/>
              <a:rect l="l" t="t" r="r" b="b"/>
              <a:pathLst>
                <a:path w="1110" h="862" extrusionOk="0">
                  <a:moveTo>
                    <a:pt x="482" y="1"/>
                  </a:moveTo>
                  <a:cubicBezTo>
                    <a:pt x="291" y="1"/>
                    <a:pt x="104" y="104"/>
                    <a:pt x="1" y="288"/>
                  </a:cubicBezTo>
                  <a:lnTo>
                    <a:pt x="956" y="861"/>
                  </a:lnTo>
                  <a:cubicBezTo>
                    <a:pt x="1110" y="589"/>
                    <a:pt x="1021" y="236"/>
                    <a:pt x="755" y="77"/>
                  </a:cubicBezTo>
                  <a:cubicBezTo>
                    <a:pt x="669" y="25"/>
                    <a:pt x="575" y="1"/>
                    <a:pt x="4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6657;p43">
              <a:extLst>
                <a:ext uri="{FF2B5EF4-FFF2-40B4-BE49-F238E27FC236}">
                  <a16:creationId xmlns:a16="http://schemas.microsoft.com/office/drawing/2014/main" id="{5458298D-2192-4089-B9AC-06FE83B63F62}"/>
                </a:ext>
              </a:extLst>
            </p:cNvPr>
            <p:cNvSpPr/>
            <p:nvPr/>
          </p:nvSpPr>
          <p:spPr>
            <a:xfrm>
              <a:off x="5019875" y="2566875"/>
              <a:ext cx="65300" cy="44400"/>
            </a:xfrm>
            <a:custGeom>
              <a:avLst/>
              <a:gdLst/>
              <a:ahLst/>
              <a:cxnLst/>
              <a:rect l="l" t="t" r="r" b="b"/>
              <a:pathLst>
                <a:path w="2612" h="1776" extrusionOk="0">
                  <a:moveTo>
                    <a:pt x="0" y="1"/>
                  </a:moveTo>
                  <a:cubicBezTo>
                    <a:pt x="0" y="1"/>
                    <a:pt x="76" y="438"/>
                    <a:pt x="362" y="840"/>
                  </a:cubicBezTo>
                  <a:cubicBezTo>
                    <a:pt x="714" y="1335"/>
                    <a:pt x="2595" y="1776"/>
                    <a:pt x="2595" y="1776"/>
                  </a:cubicBezTo>
                  <a:lnTo>
                    <a:pt x="2612" y="1387"/>
                  </a:lnTo>
                  <a:cubicBezTo>
                    <a:pt x="2612" y="1387"/>
                    <a:pt x="1171" y="1025"/>
                    <a:pt x="673" y="732"/>
                  </a:cubicBezTo>
                  <a:cubicBezTo>
                    <a:pt x="342" y="533"/>
                    <a:pt x="76" y="206"/>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658;p43">
              <a:extLst>
                <a:ext uri="{FF2B5EF4-FFF2-40B4-BE49-F238E27FC236}">
                  <a16:creationId xmlns:a16="http://schemas.microsoft.com/office/drawing/2014/main" id="{0BA7BBE9-A3E7-46C3-831A-40016D96896C}"/>
                </a:ext>
              </a:extLst>
            </p:cNvPr>
            <p:cNvSpPr/>
            <p:nvPr/>
          </p:nvSpPr>
          <p:spPr>
            <a:xfrm>
              <a:off x="5079350" y="2502800"/>
              <a:ext cx="15050" cy="15225"/>
            </a:xfrm>
            <a:custGeom>
              <a:avLst/>
              <a:gdLst/>
              <a:ahLst/>
              <a:cxnLst/>
              <a:rect l="l" t="t" r="r" b="b"/>
              <a:pathLst>
                <a:path w="602" h="609" extrusionOk="0">
                  <a:moveTo>
                    <a:pt x="305" y="1"/>
                  </a:moveTo>
                  <a:cubicBezTo>
                    <a:pt x="147" y="1"/>
                    <a:pt x="17" y="128"/>
                    <a:pt x="11" y="291"/>
                  </a:cubicBezTo>
                  <a:cubicBezTo>
                    <a:pt x="0" y="458"/>
                    <a:pt x="127" y="598"/>
                    <a:pt x="287" y="608"/>
                  </a:cubicBezTo>
                  <a:cubicBezTo>
                    <a:pt x="291" y="608"/>
                    <a:pt x="295" y="608"/>
                    <a:pt x="300" y="608"/>
                  </a:cubicBezTo>
                  <a:cubicBezTo>
                    <a:pt x="455" y="608"/>
                    <a:pt x="588" y="480"/>
                    <a:pt x="594" y="318"/>
                  </a:cubicBezTo>
                  <a:cubicBezTo>
                    <a:pt x="601" y="151"/>
                    <a:pt x="478" y="7"/>
                    <a:pt x="318" y="1"/>
                  </a:cubicBezTo>
                  <a:cubicBezTo>
                    <a:pt x="313" y="1"/>
                    <a:pt x="309" y="1"/>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659;p43">
              <a:extLst>
                <a:ext uri="{FF2B5EF4-FFF2-40B4-BE49-F238E27FC236}">
                  <a16:creationId xmlns:a16="http://schemas.microsoft.com/office/drawing/2014/main" id="{F5335FB8-ECCD-4AE7-8543-67C52C83D003}"/>
                </a:ext>
              </a:extLst>
            </p:cNvPr>
            <p:cNvSpPr/>
            <p:nvPr/>
          </p:nvSpPr>
          <p:spPr>
            <a:xfrm>
              <a:off x="5069875" y="2480275"/>
              <a:ext cx="18200" cy="13150"/>
            </a:xfrm>
            <a:custGeom>
              <a:avLst/>
              <a:gdLst/>
              <a:ahLst/>
              <a:cxnLst/>
              <a:rect l="l" t="t" r="r" b="b"/>
              <a:pathLst>
                <a:path w="728" h="526" extrusionOk="0">
                  <a:moveTo>
                    <a:pt x="403" y="0"/>
                  </a:moveTo>
                  <a:cubicBezTo>
                    <a:pt x="353" y="0"/>
                    <a:pt x="302" y="11"/>
                    <a:pt x="253" y="34"/>
                  </a:cubicBezTo>
                  <a:cubicBezTo>
                    <a:pt x="76" y="124"/>
                    <a:pt x="1" y="342"/>
                    <a:pt x="86" y="526"/>
                  </a:cubicBezTo>
                  <a:lnTo>
                    <a:pt x="727" y="212"/>
                  </a:lnTo>
                  <a:cubicBezTo>
                    <a:pt x="665" y="78"/>
                    <a:pt x="537" y="0"/>
                    <a:pt x="4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660;p43">
              <a:extLst>
                <a:ext uri="{FF2B5EF4-FFF2-40B4-BE49-F238E27FC236}">
                  <a16:creationId xmlns:a16="http://schemas.microsoft.com/office/drawing/2014/main" id="{983DE7B3-B57F-4F10-A99D-B93DB7FAD382}"/>
                </a:ext>
              </a:extLst>
            </p:cNvPr>
            <p:cNvSpPr/>
            <p:nvPr/>
          </p:nvSpPr>
          <p:spPr>
            <a:xfrm>
              <a:off x="5082075" y="2557600"/>
              <a:ext cx="18275" cy="12700"/>
            </a:xfrm>
            <a:custGeom>
              <a:avLst/>
              <a:gdLst/>
              <a:ahLst/>
              <a:cxnLst/>
              <a:rect l="l" t="t" r="r" b="b"/>
              <a:pathLst>
                <a:path w="731" h="508" extrusionOk="0">
                  <a:moveTo>
                    <a:pt x="75" y="0"/>
                  </a:moveTo>
                  <a:lnTo>
                    <a:pt x="75" y="0"/>
                  </a:lnTo>
                  <a:cubicBezTo>
                    <a:pt x="1" y="188"/>
                    <a:pt x="86" y="402"/>
                    <a:pt x="267" y="481"/>
                  </a:cubicBezTo>
                  <a:cubicBezTo>
                    <a:pt x="311" y="499"/>
                    <a:pt x="356" y="508"/>
                    <a:pt x="401" y="508"/>
                  </a:cubicBezTo>
                  <a:cubicBezTo>
                    <a:pt x="541" y="508"/>
                    <a:pt x="674" y="422"/>
                    <a:pt x="731" y="279"/>
                  </a:cubicBezTo>
                  <a:lnTo>
                    <a:pt x="75"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661;p43">
              <a:extLst>
                <a:ext uri="{FF2B5EF4-FFF2-40B4-BE49-F238E27FC236}">
                  <a16:creationId xmlns:a16="http://schemas.microsoft.com/office/drawing/2014/main" id="{50A88AF4-93DB-43B7-A870-C171AC4024B3}"/>
                </a:ext>
              </a:extLst>
            </p:cNvPr>
            <p:cNvSpPr/>
            <p:nvPr/>
          </p:nvSpPr>
          <p:spPr>
            <a:xfrm>
              <a:off x="5137625" y="2477750"/>
              <a:ext cx="16825" cy="15000"/>
            </a:xfrm>
            <a:custGeom>
              <a:avLst/>
              <a:gdLst/>
              <a:ahLst/>
              <a:cxnLst/>
              <a:rect l="l" t="t" r="r" b="b"/>
              <a:pathLst>
                <a:path w="673" h="600" extrusionOk="0">
                  <a:moveTo>
                    <a:pt x="275" y="0"/>
                  </a:moveTo>
                  <a:cubicBezTo>
                    <a:pt x="172" y="0"/>
                    <a:pt x="70" y="46"/>
                    <a:pt x="0" y="135"/>
                  </a:cubicBezTo>
                  <a:lnTo>
                    <a:pt x="547" y="600"/>
                  </a:lnTo>
                  <a:cubicBezTo>
                    <a:pt x="673" y="443"/>
                    <a:pt x="649" y="211"/>
                    <a:pt x="499" y="81"/>
                  </a:cubicBezTo>
                  <a:cubicBezTo>
                    <a:pt x="433" y="27"/>
                    <a:pt x="354" y="0"/>
                    <a:pt x="2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662;p43">
              <a:extLst>
                <a:ext uri="{FF2B5EF4-FFF2-40B4-BE49-F238E27FC236}">
                  <a16:creationId xmlns:a16="http://schemas.microsoft.com/office/drawing/2014/main" id="{7EFBCC4E-D05E-4BED-AA8B-2E8C21186E3F}"/>
                </a:ext>
              </a:extLst>
            </p:cNvPr>
            <p:cNvSpPr/>
            <p:nvPr/>
          </p:nvSpPr>
          <p:spPr>
            <a:xfrm>
              <a:off x="5132175" y="2500150"/>
              <a:ext cx="15025" cy="15150"/>
            </a:xfrm>
            <a:custGeom>
              <a:avLst/>
              <a:gdLst/>
              <a:ahLst/>
              <a:cxnLst/>
              <a:rect l="l" t="t" r="r" b="b"/>
              <a:pathLst>
                <a:path w="601" h="606" extrusionOk="0">
                  <a:moveTo>
                    <a:pt x="296" y="1"/>
                  </a:moveTo>
                  <a:cubicBezTo>
                    <a:pt x="143" y="1"/>
                    <a:pt x="16" y="126"/>
                    <a:pt x="7" y="288"/>
                  </a:cubicBezTo>
                  <a:cubicBezTo>
                    <a:pt x="0" y="455"/>
                    <a:pt x="123" y="598"/>
                    <a:pt x="287" y="605"/>
                  </a:cubicBezTo>
                  <a:cubicBezTo>
                    <a:pt x="293" y="605"/>
                    <a:pt x="299" y="606"/>
                    <a:pt x="305" y="606"/>
                  </a:cubicBezTo>
                  <a:cubicBezTo>
                    <a:pt x="457" y="606"/>
                    <a:pt x="584" y="479"/>
                    <a:pt x="590" y="318"/>
                  </a:cubicBezTo>
                  <a:cubicBezTo>
                    <a:pt x="601" y="151"/>
                    <a:pt x="475" y="8"/>
                    <a:pt x="314" y="1"/>
                  </a:cubicBezTo>
                  <a:cubicBezTo>
                    <a:pt x="308" y="1"/>
                    <a:pt x="302" y="1"/>
                    <a:pt x="2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663;p43">
              <a:extLst>
                <a:ext uri="{FF2B5EF4-FFF2-40B4-BE49-F238E27FC236}">
                  <a16:creationId xmlns:a16="http://schemas.microsoft.com/office/drawing/2014/main" id="{20080DBF-C524-4199-9530-37E34775EF67}"/>
                </a:ext>
              </a:extLst>
            </p:cNvPr>
            <p:cNvSpPr/>
            <p:nvPr/>
          </p:nvSpPr>
          <p:spPr>
            <a:xfrm>
              <a:off x="5108800" y="2500075"/>
              <a:ext cx="26725" cy="43875"/>
            </a:xfrm>
            <a:custGeom>
              <a:avLst/>
              <a:gdLst/>
              <a:ahLst/>
              <a:cxnLst/>
              <a:rect l="l" t="t" r="r" b="b"/>
              <a:pathLst>
                <a:path w="1069" h="1755" extrusionOk="0">
                  <a:moveTo>
                    <a:pt x="242" y="0"/>
                  </a:moveTo>
                  <a:lnTo>
                    <a:pt x="0" y="1755"/>
                  </a:lnTo>
                  <a:lnTo>
                    <a:pt x="1068" y="1690"/>
                  </a:lnTo>
                  <a:lnTo>
                    <a:pt x="24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664;p43">
              <a:extLst>
                <a:ext uri="{FF2B5EF4-FFF2-40B4-BE49-F238E27FC236}">
                  <a16:creationId xmlns:a16="http://schemas.microsoft.com/office/drawing/2014/main" id="{A9D4ECF2-1BDD-41AE-B1D6-B99324884777}"/>
                </a:ext>
              </a:extLst>
            </p:cNvPr>
            <p:cNvSpPr/>
            <p:nvPr/>
          </p:nvSpPr>
          <p:spPr>
            <a:xfrm>
              <a:off x="4531400" y="2785825"/>
              <a:ext cx="1194050" cy="689200"/>
            </a:xfrm>
            <a:custGeom>
              <a:avLst/>
              <a:gdLst/>
              <a:ahLst/>
              <a:cxnLst/>
              <a:rect l="l" t="t" r="r" b="b"/>
              <a:pathLst>
                <a:path w="47762" h="27568" extrusionOk="0">
                  <a:moveTo>
                    <a:pt x="31158" y="1"/>
                  </a:moveTo>
                  <a:lnTo>
                    <a:pt x="0" y="17984"/>
                  </a:lnTo>
                  <a:lnTo>
                    <a:pt x="16604" y="27568"/>
                  </a:lnTo>
                  <a:lnTo>
                    <a:pt x="47761" y="9588"/>
                  </a:lnTo>
                  <a:lnTo>
                    <a:pt x="3115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665;p43">
              <a:extLst>
                <a:ext uri="{FF2B5EF4-FFF2-40B4-BE49-F238E27FC236}">
                  <a16:creationId xmlns:a16="http://schemas.microsoft.com/office/drawing/2014/main" id="{90F02BBA-AA76-4EFD-B439-2B1A6A17011D}"/>
                </a:ext>
              </a:extLst>
            </p:cNvPr>
            <p:cNvSpPr/>
            <p:nvPr/>
          </p:nvSpPr>
          <p:spPr>
            <a:xfrm>
              <a:off x="4531400" y="3235400"/>
              <a:ext cx="415125" cy="718900"/>
            </a:xfrm>
            <a:custGeom>
              <a:avLst/>
              <a:gdLst/>
              <a:ahLst/>
              <a:cxnLst/>
              <a:rect l="l" t="t" r="r" b="b"/>
              <a:pathLst>
                <a:path w="16605" h="28756" extrusionOk="0">
                  <a:moveTo>
                    <a:pt x="0" y="1"/>
                  </a:moveTo>
                  <a:lnTo>
                    <a:pt x="0" y="19168"/>
                  </a:lnTo>
                  <a:lnTo>
                    <a:pt x="874" y="19673"/>
                  </a:lnTo>
                  <a:lnTo>
                    <a:pt x="874" y="6557"/>
                  </a:lnTo>
                  <a:lnTo>
                    <a:pt x="15731" y="15134"/>
                  </a:lnTo>
                  <a:lnTo>
                    <a:pt x="15731" y="28250"/>
                  </a:lnTo>
                  <a:lnTo>
                    <a:pt x="16604" y="28755"/>
                  </a:lnTo>
                  <a:lnTo>
                    <a:pt x="16604" y="958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666;p43">
              <a:extLst>
                <a:ext uri="{FF2B5EF4-FFF2-40B4-BE49-F238E27FC236}">
                  <a16:creationId xmlns:a16="http://schemas.microsoft.com/office/drawing/2014/main" id="{B02CF271-D5C2-438D-BA5D-A5DF91050C85}"/>
                </a:ext>
              </a:extLst>
            </p:cNvPr>
            <p:cNvSpPr/>
            <p:nvPr/>
          </p:nvSpPr>
          <p:spPr>
            <a:xfrm>
              <a:off x="4553250" y="3399325"/>
              <a:ext cx="21850" cy="327900"/>
            </a:xfrm>
            <a:custGeom>
              <a:avLst/>
              <a:gdLst/>
              <a:ahLst/>
              <a:cxnLst/>
              <a:rect l="l" t="t" r="r" b="b"/>
              <a:pathLst>
                <a:path w="874" h="13116" extrusionOk="0">
                  <a:moveTo>
                    <a:pt x="0" y="0"/>
                  </a:moveTo>
                  <a:lnTo>
                    <a:pt x="0" y="13116"/>
                  </a:lnTo>
                  <a:lnTo>
                    <a:pt x="873" y="12611"/>
                  </a:lnTo>
                  <a:lnTo>
                    <a:pt x="873" y="505"/>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667;p43">
              <a:extLst>
                <a:ext uri="{FF2B5EF4-FFF2-40B4-BE49-F238E27FC236}">
                  <a16:creationId xmlns:a16="http://schemas.microsoft.com/office/drawing/2014/main" id="{A195556C-2192-433E-B1E8-17EA9D419E20}"/>
                </a:ext>
              </a:extLst>
            </p:cNvPr>
            <p:cNvSpPr/>
            <p:nvPr/>
          </p:nvSpPr>
          <p:spPr>
            <a:xfrm>
              <a:off x="4946500" y="3025500"/>
              <a:ext cx="778950" cy="928800"/>
            </a:xfrm>
            <a:custGeom>
              <a:avLst/>
              <a:gdLst/>
              <a:ahLst/>
              <a:cxnLst/>
              <a:rect l="l" t="t" r="r" b="b"/>
              <a:pathLst>
                <a:path w="31158" h="37152" extrusionOk="0">
                  <a:moveTo>
                    <a:pt x="31157" y="1"/>
                  </a:moveTo>
                  <a:lnTo>
                    <a:pt x="0" y="17981"/>
                  </a:lnTo>
                  <a:lnTo>
                    <a:pt x="0" y="37151"/>
                  </a:lnTo>
                  <a:lnTo>
                    <a:pt x="874" y="36646"/>
                  </a:lnTo>
                  <a:lnTo>
                    <a:pt x="874" y="23530"/>
                  </a:lnTo>
                  <a:lnTo>
                    <a:pt x="30284" y="6557"/>
                  </a:lnTo>
                  <a:lnTo>
                    <a:pt x="30284" y="19673"/>
                  </a:lnTo>
                  <a:lnTo>
                    <a:pt x="31157" y="19168"/>
                  </a:lnTo>
                  <a:lnTo>
                    <a:pt x="3115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668;p43">
              <a:extLst>
                <a:ext uri="{FF2B5EF4-FFF2-40B4-BE49-F238E27FC236}">
                  <a16:creationId xmlns:a16="http://schemas.microsoft.com/office/drawing/2014/main" id="{9C5A90F9-F831-4BA4-BD34-8F469E0270F0}"/>
                </a:ext>
              </a:extLst>
            </p:cNvPr>
            <p:cNvSpPr/>
            <p:nvPr/>
          </p:nvSpPr>
          <p:spPr>
            <a:xfrm>
              <a:off x="5681750" y="3189425"/>
              <a:ext cx="21875" cy="327900"/>
            </a:xfrm>
            <a:custGeom>
              <a:avLst/>
              <a:gdLst/>
              <a:ahLst/>
              <a:cxnLst/>
              <a:rect l="l" t="t" r="r" b="b"/>
              <a:pathLst>
                <a:path w="875" h="13116" extrusionOk="0">
                  <a:moveTo>
                    <a:pt x="874" y="0"/>
                  </a:moveTo>
                  <a:lnTo>
                    <a:pt x="0" y="505"/>
                  </a:lnTo>
                  <a:lnTo>
                    <a:pt x="0" y="12611"/>
                  </a:lnTo>
                  <a:lnTo>
                    <a:pt x="874" y="13116"/>
                  </a:lnTo>
                  <a:lnTo>
                    <a:pt x="87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669;p43">
              <a:extLst>
                <a:ext uri="{FF2B5EF4-FFF2-40B4-BE49-F238E27FC236}">
                  <a16:creationId xmlns:a16="http://schemas.microsoft.com/office/drawing/2014/main" id="{42016000-2731-4365-B43F-2EC4FF29E662}"/>
                </a:ext>
              </a:extLst>
            </p:cNvPr>
            <p:cNvSpPr/>
            <p:nvPr/>
          </p:nvSpPr>
          <p:spPr>
            <a:xfrm>
              <a:off x="4644175" y="3115625"/>
              <a:ext cx="301675" cy="173450"/>
            </a:xfrm>
            <a:custGeom>
              <a:avLst/>
              <a:gdLst/>
              <a:ahLst/>
              <a:cxnLst/>
              <a:rect l="l" t="t" r="r" b="b"/>
              <a:pathLst>
                <a:path w="12067" h="6938" extrusionOk="0">
                  <a:moveTo>
                    <a:pt x="6908" y="1"/>
                  </a:moveTo>
                  <a:cubicBezTo>
                    <a:pt x="6840" y="1"/>
                    <a:pt x="6773" y="15"/>
                    <a:pt x="6722" y="44"/>
                  </a:cubicBezTo>
                  <a:lnTo>
                    <a:pt x="103" y="3867"/>
                  </a:lnTo>
                  <a:cubicBezTo>
                    <a:pt x="1" y="3924"/>
                    <a:pt x="1" y="4020"/>
                    <a:pt x="103" y="4082"/>
                  </a:cubicBezTo>
                  <a:lnTo>
                    <a:pt x="4974" y="6894"/>
                  </a:lnTo>
                  <a:cubicBezTo>
                    <a:pt x="5025" y="6923"/>
                    <a:pt x="5092" y="6937"/>
                    <a:pt x="5160" y="6937"/>
                  </a:cubicBezTo>
                  <a:cubicBezTo>
                    <a:pt x="5227" y="6937"/>
                    <a:pt x="5294" y="6923"/>
                    <a:pt x="5346" y="6894"/>
                  </a:cubicBezTo>
                  <a:lnTo>
                    <a:pt x="11964" y="3072"/>
                  </a:lnTo>
                  <a:cubicBezTo>
                    <a:pt x="12066" y="3014"/>
                    <a:pt x="12066" y="2918"/>
                    <a:pt x="11964" y="2856"/>
                  </a:cubicBezTo>
                  <a:lnTo>
                    <a:pt x="7094" y="44"/>
                  </a:lnTo>
                  <a:cubicBezTo>
                    <a:pt x="7042" y="15"/>
                    <a:pt x="6975" y="1"/>
                    <a:pt x="690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670;p43">
              <a:extLst>
                <a:ext uri="{FF2B5EF4-FFF2-40B4-BE49-F238E27FC236}">
                  <a16:creationId xmlns:a16="http://schemas.microsoft.com/office/drawing/2014/main" id="{AB0399F5-5DAC-4813-A780-AEEA433816AB}"/>
                </a:ext>
              </a:extLst>
            </p:cNvPr>
            <p:cNvSpPr/>
            <p:nvPr/>
          </p:nvSpPr>
          <p:spPr>
            <a:xfrm>
              <a:off x="4652900" y="3115625"/>
              <a:ext cx="284250" cy="161000"/>
            </a:xfrm>
            <a:custGeom>
              <a:avLst/>
              <a:gdLst/>
              <a:ahLst/>
              <a:cxnLst/>
              <a:rect l="l" t="t" r="r" b="b"/>
              <a:pathLst>
                <a:path w="11370" h="6440" extrusionOk="0">
                  <a:moveTo>
                    <a:pt x="6559" y="1"/>
                  </a:moveTo>
                  <a:cubicBezTo>
                    <a:pt x="6491" y="1"/>
                    <a:pt x="6424" y="15"/>
                    <a:pt x="6373" y="44"/>
                  </a:cubicBezTo>
                  <a:lnTo>
                    <a:pt x="0" y="3724"/>
                  </a:lnTo>
                  <a:lnTo>
                    <a:pt x="4625" y="6396"/>
                  </a:lnTo>
                  <a:cubicBezTo>
                    <a:pt x="4676" y="6425"/>
                    <a:pt x="4743" y="6439"/>
                    <a:pt x="4811" y="6439"/>
                  </a:cubicBezTo>
                  <a:cubicBezTo>
                    <a:pt x="4878" y="6439"/>
                    <a:pt x="4945" y="6425"/>
                    <a:pt x="4997" y="6396"/>
                  </a:cubicBezTo>
                  <a:lnTo>
                    <a:pt x="11369" y="2716"/>
                  </a:lnTo>
                  <a:lnTo>
                    <a:pt x="6745" y="44"/>
                  </a:lnTo>
                  <a:cubicBezTo>
                    <a:pt x="6693" y="15"/>
                    <a:pt x="6626" y="1"/>
                    <a:pt x="655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671;p43">
              <a:extLst>
                <a:ext uri="{FF2B5EF4-FFF2-40B4-BE49-F238E27FC236}">
                  <a16:creationId xmlns:a16="http://schemas.microsoft.com/office/drawing/2014/main" id="{883BE3A4-C98E-4C33-B089-EC776464BFBD}"/>
                </a:ext>
              </a:extLst>
            </p:cNvPr>
            <p:cNvSpPr/>
            <p:nvPr/>
          </p:nvSpPr>
          <p:spPr>
            <a:xfrm>
              <a:off x="4644175" y="3098825"/>
              <a:ext cx="301675" cy="173425"/>
            </a:xfrm>
            <a:custGeom>
              <a:avLst/>
              <a:gdLst/>
              <a:ahLst/>
              <a:cxnLst/>
              <a:rect l="l" t="t" r="r" b="b"/>
              <a:pathLst>
                <a:path w="12067" h="6937" extrusionOk="0">
                  <a:moveTo>
                    <a:pt x="6908" y="0"/>
                  </a:moveTo>
                  <a:cubicBezTo>
                    <a:pt x="6840" y="0"/>
                    <a:pt x="6773" y="15"/>
                    <a:pt x="6722" y="44"/>
                  </a:cubicBezTo>
                  <a:lnTo>
                    <a:pt x="103" y="3867"/>
                  </a:lnTo>
                  <a:cubicBezTo>
                    <a:pt x="1" y="3925"/>
                    <a:pt x="1" y="4020"/>
                    <a:pt x="103" y="4081"/>
                  </a:cubicBezTo>
                  <a:lnTo>
                    <a:pt x="4974" y="6894"/>
                  </a:lnTo>
                  <a:cubicBezTo>
                    <a:pt x="5025" y="6923"/>
                    <a:pt x="5092" y="6937"/>
                    <a:pt x="5160" y="6937"/>
                  </a:cubicBezTo>
                  <a:cubicBezTo>
                    <a:pt x="5227" y="6937"/>
                    <a:pt x="5294" y="6923"/>
                    <a:pt x="5346" y="6894"/>
                  </a:cubicBezTo>
                  <a:lnTo>
                    <a:pt x="11964" y="3071"/>
                  </a:lnTo>
                  <a:cubicBezTo>
                    <a:pt x="12066" y="3013"/>
                    <a:pt x="12066" y="2917"/>
                    <a:pt x="11964" y="2856"/>
                  </a:cubicBezTo>
                  <a:lnTo>
                    <a:pt x="7094" y="44"/>
                  </a:lnTo>
                  <a:cubicBezTo>
                    <a:pt x="7042" y="15"/>
                    <a:pt x="6975" y="0"/>
                    <a:pt x="690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672;p43">
              <a:extLst>
                <a:ext uri="{FF2B5EF4-FFF2-40B4-BE49-F238E27FC236}">
                  <a16:creationId xmlns:a16="http://schemas.microsoft.com/office/drawing/2014/main" id="{EC7BAE95-4FED-4B02-ADA0-BF9E98520D2B}"/>
                </a:ext>
              </a:extLst>
            </p:cNvPr>
            <p:cNvSpPr/>
            <p:nvPr/>
          </p:nvSpPr>
          <p:spPr>
            <a:xfrm>
              <a:off x="5079175" y="2837825"/>
              <a:ext cx="349525" cy="211325"/>
            </a:xfrm>
            <a:custGeom>
              <a:avLst/>
              <a:gdLst/>
              <a:ahLst/>
              <a:cxnLst/>
              <a:rect l="l" t="t" r="r" b="b"/>
              <a:pathLst>
                <a:path w="13981" h="8453" extrusionOk="0">
                  <a:moveTo>
                    <a:pt x="11361" y="0"/>
                  </a:moveTo>
                  <a:cubicBezTo>
                    <a:pt x="11294" y="0"/>
                    <a:pt x="11226" y="16"/>
                    <a:pt x="11175" y="47"/>
                  </a:cubicBezTo>
                  <a:lnTo>
                    <a:pt x="185" y="6388"/>
                  </a:lnTo>
                  <a:cubicBezTo>
                    <a:pt x="82" y="6450"/>
                    <a:pt x="1" y="6593"/>
                    <a:pt x="1" y="6713"/>
                  </a:cubicBezTo>
                  <a:lnTo>
                    <a:pt x="1" y="6788"/>
                  </a:lnTo>
                  <a:cubicBezTo>
                    <a:pt x="1" y="6903"/>
                    <a:pt x="82" y="7050"/>
                    <a:pt x="185" y="7108"/>
                  </a:cubicBezTo>
                  <a:lnTo>
                    <a:pt x="2434" y="8409"/>
                  </a:lnTo>
                  <a:cubicBezTo>
                    <a:pt x="2485" y="8438"/>
                    <a:pt x="2553" y="8453"/>
                    <a:pt x="2620" y="8453"/>
                  </a:cubicBezTo>
                  <a:cubicBezTo>
                    <a:pt x="2687" y="8453"/>
                    <a:pt x="2755" y="8438"/>
                    <a:pt x="2806" y="8409"/>
                  </a:cubicBezTo>
                  <a:lnTo>
                    <a:pt x="13796" y="2064"/>
                  </a:lnTo>
                  <a:cubicBezTo>
                    <a:pt x="13899" y="2006"/>
                    <a:pt x="13980" y="1859"/>
                    <a:pt x="13980" y="1743"/>
                  </a:cubicBezTo>
                  <a:lnTo>
                    <a:pt x="13980" y="1668"/>
                  </a:lnTo>
                  <a:cubicBezTo>
                    <a:pt x="13980" y="1549"/>
                    <a:pt x="13899" y="1405"/>
                    <a:pt x="13796" y="1344"/>
                  </a:cubicBezTo>
                  <a:lnTo>
                    <a:pt x="11547" y="47"/>
                  </a:lnTo>
                  <a:cubicBezTo>
                    <a:pt x="11496" y="16"/>
                    <a:pt x="11428" y="0"/>
                    <a:pt x="1136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673;p43">
              <a:extLst>
                <a:ext uri="{FF2B5EF4-FFF2-40B4-BE49-F238E27FC236}">
                  <a16:creationId xmlns:a16="http://schemas.microsoft.com/office/drawing/2014/main" id="{363D2A14-24B1-4546-B5F1-CB343BC27192}"/>
                </a:ext>
              </a:extLst>
            </p:cNvPr>
            <p:cNvSpPr/>
            <p:nvPr/>
          </p:nvSpPr>
          <p:spPr>
            <a:xfrm>
              <a:off x="5081225" y="2837825"/>
              <a:ext cx="345425" cy="198700"/>
            </a:xfrm>
            <a:custGeom>
              <a:avLst/>
              <a:gdLst/>
              <a:ahLst/>
              <a:cxnLst/>
              <a:rect l="l" t="t" r="r" b="b"/>
              <a:pathLst>
                <a:path w="13817" h="7948" extrusionOk="0">
                  <a:moveTo>
                    <a:pt x="11279" y="0"/>
                  </a:moveTo>
                  <a:cubicBezTo>
                    <a:pt x="11212" y="0"/>
                    <a:pt x="11144" y="16"/>
                    <a:pt x="11093" y="47"/>
                  </a:cubicBezTo>
                  <a:lnTo>
                    <a:pt x="103" y="6388"/>
                  </a:lnTo>
                  <a:cubicBezTo>
                    <a:pt x="0" y="6450"/>
                    <a:pt x="0" y="6545"/>
                    <a:pt x="103" y="6604"/>
                  </a:cubicBezTo>
                  <a:lnTo>
                    <a:pt x="2352" y="7903"/>
                  </a:lnTo>
                  <a:cubicBezTo>
                    <a:pt x="2403" y="7933"/>
                    <a:pt x="2471" y="7947"/>
                    <a:pt x="2538" y="7947"/>
                  </a:cubicBezTo>
                  <a:cubicBezTo>
                    <a:pt x="2605" y="7947"/>
                    <a:pt x="2673" y="7933"/>
                    <a:pt x="2724" y="7903"/>
                  </a:cubicBezTo>
                  <a:lnTo>
                    <a:pt x="13714" y="1559"/>
                  </a:lnTo>
                  <a:cubicBezTo>
                    <a:pt x="13817" y="1500"/>
                    <a:pt x="13817" y="1405"/>
                    <a:pt x="13714" y="1344"/>
                  </a:cubicBezTo>
                  <a:lnTo>
                    <a:pt x="11465" y="47"/>
                  </a:lnTo>
                  <a:cubicBezTo>
                    <a:pt x="11414" y="16"/>
                    <a:pt x="11346" y="0"/>
                    <a:pt x="1127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674;p43">
              <a:extLst>
                <a:ext uri="{FF2B5EF4-FFF2-40B4-BE49-F238E27FC236}">
                  <a16:creationId xmlns:a16="http://schemas.microsoft.com/office/drawing/2014/main" id="{1E7FD5B3-17DF-4AC4-8727-3ECF15654265}"/>
                </a:ext>
              </a:extLst>
            </p:cNvPr>
            <p:cNvSpPr/>
            <p:nvPr/>
          </p:nvSpPr>
          <p:spPr>
            <a:xfrm>
              <a:off x="5166550" y="2785650"/>
              <a:ext cx="191925" cy="121250"/>
            </a:xfrm>
            <a:custGeom>
              <a:avLst/>
              <a:gdLst/>
              <a:ahLst/>
              <a:cxnLst/>
              <a:rect l="l" t="t" r="r" b="b"/>
              <a:pathLst>
                <a:path w="7677" h="4850" extrusionOk="0">
                  <a:moveTo>
                    <a:pt x="779" y="1"/>
                  </a:moveTo>
                  <a:lnTo>
                    <a:pt x="1" y="2240"/>
                  </a:lnTo>
                  <a:cubicBezTo>
                    <a:pt x="1165" y="2577"/>
                    <a:pt x="2328" y="2878"/>
                    <a:pt x="2864" y="3021"/>
                  </a:cubicBezTo>
                  <a:cubicBezTo>
                    <a:pt x="3318" y="3195"/>
                    <a:pt x="3301" y="3329"/>
                    <a:pt x="3673" y="3540"/>
                  </a:cubicBezTo>
                  <a:cubicBezTo>
                    <a:pt x="4162" y="3817"/>
                    <a:pt x="4527" y="3857"/>
                    <a:pt x="4697" y="3857"/>
                  </a:cubicBezTo>
                  <a:cubicBezTo>
                    <a:pt x="4766" y="3857"/>
                    <a:pt x="4802" y="3850"/>
                    <a:pt x="4802" y="3850"/>
                  </a:cubicBezTo>
                  <a:cubicBezTo>
                    <a:pt x="4802" y="3850"/>
                    <a:pt x="5141" y="4171"/>
                    <a:pt x="5451" y="4386"/>
                  </a:cubicBezTo>
                  <a:cubicBezTo>
                    <a:pt x="5822" y="4642"/>
                    <a:pt x="6194" y="4850"/>
                    <a:pt x="6615" y="4850"/>
                  </a:cubicBezTo>
                  <a:cubicBezTo>
                    <a:pt x="6746" y="4850"/>
                    <a:pt x="6880" y="4830"/>
                    <a:pt x="7021" y="4786"/>
                  </a:cubicBezTo>
                  <a:cubicBezTo>
                    <a:pt x="7677" y="4581"/>
                    <a:pt x="7216" y="3932"/>
                    <a:pt x="7021" y="3612"/>
                  </a:cubicBezTo>
                  <a:cubicBezTo>
                    <a:pt x="6830" y="3294"/>
                    <a:pt x="5776" y="2359"/>
                    <a:pt x="5567" y="2168"/>
                  </a:cubicBezTo>
                  <a:cubicBezTo>
                    <a:pt x="5359" y="1977"/>
                    <a:pt x="4465" y="1844"/>
                    <a:pt x="3679" y="1598"/>
                  </a:cubicBezTo>
                  <a:cubicBezTo>
                    <a:pt x="2963" y="1267"/>
                    <a:pt x="2021" y="741"/>
                    <a:pt x="779"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675;p43">
              <a:extLst>
                <a:ext uri="{FF2B5EF4-FFF2-40B4-BE49-F238E27FC236}">
                  <a16:creationId xmlns:a16="http://schemas.microsoft.com/office/drawing/2014/main" id="{6489187B-F3B9-4268-8209-41F155804B80}"/>
                </a:ext>
              </a:extLst>
            </p:cNvPr>
            <p:cNvSpPr/>
            <p:nvPr/>
          </p:nvSpPr>
          <p:spPr>
            <a:xfrm>
              <a:off x="5188050" y="3165875"/>
              <a:ext cx="110100" cy="80200"/>
            </a:xfrm>
            <a:custGeom>
              <a:avLst/>
              <a:gdLst/>
              <a:ahLst/>
              <a:cxnLst/>
              <a:rect l="l" t="t" r="r" b="b"/>
              <a:pathLst>
                <a:path w="4404" h="3208" extrusionOk="0">
                  <a:moveTo>
                    <a:pt x="622" y="0"/>
                  </a:moveTo>
                  <a:cubicBezTo>
                    <a:pt x="1" y="515"/>
                    <a:pt x="373" y="2136"/>
                    <a:pt x="1011" y="2788"/>
                  </a:cubicBezTo>
                  <a:cubicBezTo>
                    <a:pt x="1017" y="2795"/>
                    <a:pt x="1021" y="2802"/>
                    <a:pt x="1028" y="2806"/>
                  </a:cubicBezTo>
                  <a:cubicBezTo>
                    <a:pt x="1035" y="2812"/>
                    <a:pt x="1042" y="2823"/>
                    <a:pt x="1048" y="2829"/>
                  </a:cubicBezTo>
                  <a:cubicBezTo>
                    <a:pt x="1069" y="2847"/>
                    <a:pt x="1086" y="2864"/>
                    <a:pt x="1107" y="2881"/>
                  </a:cubicBezTo>
                  <a:cubicBezTo>
                    <a:pt x="1113" y="2884"/>
                    <a:pt x="1116" y="2887"/>
                    <a:pt x="1124" y="2891"/>
                  </a:cubicBezTo>
                  <a:cubicBezTo>
                    <a:pt x="1137" y="2905"/>
                    <a:pt x="1154" y="2915"/>
                    <a:pt x="1171" y="2928"/>
                  </a:cubicBezTo>
                  <a:cubicBezTo>
                    <a:pt x="1198" y="2946"/>
                    <a:pt x="1226" y="2966"/>
                    <a:pt x="1253" y="2979"/>
                  </a:cubicBezTo>
                  <a:cubicBezTo>
                    <a:pt x="1516" y="3131"/>
                    <a:pt x="1860" y="3207"/>
                    <a:pt x="2203" y="3207"/>
                  </a:cubicBezTo>
                  <a:cubicBezTo>
                    <a:pt x="2547" y="3207"/>
                    <a:pt x="2890" y="3131"/>
                    <a:pt x="3151" y="2979"/>
                  </a:cubicBezTo>
                  <a:cubicBezTo>
                    <a:pt x="3178" y="2966"/>
                    <a:pt x="3205" y="2946"/>
                    <a:pt x="3233" y="2928"/>
                  </a:cubicBezTo>
                  <a:cubicBezTo>
                    <a:pt x="3249" y="2915"/>
                    <a:pt x="3263" y="2905"/>
                    <a:pt x="3277" y="2894"/>
                  </a:cubicBezTo>
                  <a:cubicBezTo>
                    <a:pt x="3284" y="2887"/>
                    <a:pt x="3290" y="2884"/>
                    <a:pt x="3298" y="2877"/>
                  </a:cubicBezTo>
                  <a:cubicBezTo>
                    <a:pt x="3318" y="2864"/>
                    <a:pt x="3335" y="2847"/>
                    <a:pt x="3352" y="2829"/>
                  </a:cubicBezTo>
                  <a:cubicBezTo>
                    <a:pt x="3362" y="2823"/>
                    <a:pt x="3369" y="2812"/>
                    <a:pt x="3380" y="2806"/>
                  </a:cubicBezTo>
                  <a:cubicBezTo>
                    <a:pt x="3383" y="2799"/>
                    <a:pt x="3389" y="2795"/>
                    <a:pt x="3393" y="2788"/>
                  </a:cubicBezTo>
                  <a:cubicBezTo>
                    <a:pt x="4032" y="2140"/>
                    <a:pt x="4404" y="515"/>
                    <a:pt x="378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676;p43">
              <a:extLst>
                <a:ext uri="{FF2B5EF4-FFF2-40B4-BE49-F238E27FC236}">
                  <a16:creationId xmlns:a16="http://schemas.microsoft.com/office/drawing/2014/main" id="{4B4D0DAF-A037-4BC3-8880-6C79C8B2FA4D}"/>
                </a:ext>
              </a:extLst>
            </p:cNvPr>
            <p:cNvSpPr/>
            <p:nvPr/>
          </p:nvSpPr>
          <p:spPr>
            <a:xfrm>
              <a:off x="5192400" y="3152850"/>
              <a:ext cx="101400" cy="53350"/>
            </a:xfrm>
            <a:custGeom>
              <a:avLst/>
              <a:gdLst/>
              <a:ahLst/>
              <a:cxnLst/>
              <a:rect l="l" t="t" r="r" b="b"/>
              <a:pathLst>
                <a:path w="4056" h="2134" extrusionOk="0">
                  <a:moveTo>
                    <a:pt x="2028" y="0"/>
                  </a:moveTo>
                  <a:cubicBezTo>
                    <a:pt x="1555" y="0"/>
                    <a:pt x="1083" y="105"/>
                    <a:pt x="720" y="313"/>
                  </a:cubicBezTo>
                  <a:cubicBezTo>
                    <a:pt x="0" y="729"/>
                    <a:pt x="0" y="1405"/>
                    <a:pt x="720" y="1821"/>
                  </a:cubicBezTo>
                  <a:cubicBezTo>
                    <a:pt x="1083" y="2030"/>
                    <a:pt x="1555" y="2134"/>
                    <a:pt x="2028" y="2134"/>
                  </a:cubicBezTo>
                  <a:cubicBezTo>
                    <a:pt x="2501" y="2134"/>
                    <a:pt x="2973" y="2030"/>
                    <a:pt x="3335" y="1821"/>
                  </a:cubicBezTo>
                  <a:cubicBezTo>
                    <a:pt x="4055" y="1405"/>
                    <a:pt x="4055" y="729"/>
                    <a:pt x="3335" y="313"/>
                  </a:cubicBezTo>
                  <a:cubicBezTo>
                    <a:pt x="2973" y="105"/>
                    <a:pt x="2501" y="0"/>
                    <a:pt x="20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677;p43">
              <a:extLst>
                <a:ext uri="{FF2B5EF4-FFF2-40B4-BE49-F238E27FC236}">
                  <a16:creationId xmlns:a16="http://schemas.microsoft.com/office/drawing/2014/main" id="{A6199433-AE2F-4B86-B3FC-60A15B2BBCFB}"/>
                </a:ext>
              </a:extLst>
            </p:cNvPr>
            <p:cNvSpPr/>
            <p:nvPr/>
          </p:nvSpPr>
          <p:spPr>
            <a:xfrm>
              <a:off x="5212275" y="3163350"/>
              <a:ext cx="61625" cy="32450"/>
            </a:xfrm>
            <a:custGeom>
              <a:avLst/>
              <a:gdLst/>
              <a:ahLst/>
              <a:cxnLst/>
              <a:rect l="l" t="t" r="r" b="b"/>
              <a:pathLst>
                <a:path w="2465" h="1298" extrusionOk="0">
                  <a:moveTo>
                    <a:pt x="1233" y="0"/>
                  </a:moveTo>
                  <a:cubicBezTo>
                    <a:pt x="945" y="0"/>
                    <a:pt x="658" y="63"/>
                    <a:pt x="437" y="190"/>
                  </a:cubicBezTo>
                  <a:cubicBezTo>
                    <a:pt x="1" y="443"/>
                    <a:pt x="1" y="852"/>
                    <a:pt x="437" y="1108"/>
                  </a:cubicBezTo>
                  <a:cubicBezTo>
                    <a:pt x="658" y="1234"/>
                    <a:pt x="945" y="1297"/>
                    <a:pt x="1233" y="1297"/>
                  </a:cubicBezTo>
                  <a:cubicBezTo>
                    <a:pt x="1521" y="1297"/>
                    <a:pt x="1808" y="1234"/>
                    <a:pt x="2028" y="1108"/>
                  </a:cubicBezTo>
                  <a:cubicBezTo>
                    <a:pt x="2465" y="852"/>
                    <a:pt x="2465" y="443"/>
                    <a:pt x="2028" y="190"/>
                  </a:cubicBezTo>
                  <a:cubicBezTo>
                    <a:pt x="1808" y="63"/>
                    <a:pt x="1521" y="0"/>
                    <a:pt x="12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678;p43">
              <a:extLst>
                <a:ext uri="{FF2B5EF4-FFF2-40B4-BE49-F238E27FC236}">
                  <a16:creationId xmlns:a16="http://schemas.microsoft.com/office/drawing/2014/main" id="{B5D2A441-6975-4465-9F65-A6F9AB6B7E72}"/>
                </a:ext>
              </a:extLst>
            </p:cNvPr>
            <p:cNvSpPr/>
            <p:nvPr/>
          </p:nvSpPr>
          <p:spPr>
            <a:xfrm>
              <a:off x="5216650" y="3174175"/>
              <a:ext cx="52925" cy="21625"/>
            </a:xfrm>
            <a:custGeom>
              <a:avLst/>
              <a:gdLst/>
              <a:ahLst/>
              <a:cxnLst/>
              <a:rect l="l" t="t" r="r" b="b"/>
              <a:pathLst>
                <a:path w="2117" h="865" extrusionOk="0">
                  <a:moveTo>
                    <a:pt x="1058" y="1"/>
                  </a:moveTo>
                  <a:cubicBezTo>
                    <a:pt x="770" y="1"/>
                    <a:pt x="483" y="64"/>
                    <a:pt x="262" y="190"/>
                  </a:cubicBezTo>
                  <a:cubicBezTo>
                    <a:pt x="140" y="262"/>
                    <a:pt x="54" y="344"/>
                    <a:pt x="0" y="432"/>
                  </a:cubicBezTo>
                  <a:cubicBezTo>
                    <a:pt x="54" y="522"/>
                    <a:pt x="140" y="604"/>
                    <a:pt x="262" y="675"/>
                  </a:cubicBezTo>
                  <a:cubicBezTo>
                    <a:pt x="483" y="801"/>
                    <a:pt x="770" y="864"/>
                    <a:pt x="1058" y="864"/>
                  </a:cubicBezTo>
                  <a:cubicBezTo>
                    <a:pt x="1346" y="864"/>
                    <a:pt x="1633" y="801"/>
                    <a:pt x="1853" y="675"/>
                  </a:cubicBezTo>
                  <a:cubicBezTo>
                    <a:pt x="1976" y="604"/>
                    <a:pt x="2061" y="522"/>
                    <a:pt x="2116" y="432"/>
                  </a:cubicBezTo>
                  <a:cubicBezTo>
                    <a:pt x="2061" y="344"/>
                    <a:pt x="1976" y="262"/>
                    <a:pt x="1853" y="190"/>
                  </a:cubicBezTo>
                  <a:cubicBezTo>
                    <a:pt x="1633" y="64"/>
                    <a:pt x="1346" y="1"/>
                    <a:pt x="10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679;p43">
              <a:extLst>
                <a:ext uri="{FF2B5EF4-FFF2-40B4-BE49-F238E27FC236}">
                  <a16:creationId xmlns:a16="http://schemas.microsoft.com/office/drawing/2014/main" id="{1EF9268E-82CC-415B-817D-EDBDABF5D4A2}"/>
                </a:ext>
              </a:extLst>
            </p:cNvPr>
            <p:cNvSpPr/>
            <p:nvPr/>
          </p:nvSpPr>
          <p:spPr>
            <a:xfrm>
              <a:off x="5203425" y="3108175"/>
              <a:ext cx="83975" cy="80500"/>
            </a:xfrm>
            <a:custGeom>
              <a:avLst/>
              <a:gdLst/>
              <a:ahLst/>
              <a:cxnLst/>
              <a:rect l="l" t="t" r="r" b="b"/>
              <a:pathLst>
                <a:path w="3359" h="3220" extrusionOk="0">
                  <a:moveTo>
                    <a:pt x="1047" y="0"/>
                  </a:moveTo>
                  <a:cubicBezTo>
                    <a:pt x="1037" y="0"/>
                    <a:pt x="1029" y="3"/>
                    <a:pt x="1021" y="8"/>
                  </a:cubicBezTo>
                  <a:cubicBezTo>
                    <a:pt x="901" y="83"/>
                    <a:pt x="799" y="462"/>
                    <a:pt x="775" y="881"/>
                  </a:cubicBezTo>
                  <a:cubicBezTo>
                    <a:pt x="750" y="1298"/>
                    <a:pt x="832" y="1683"/>
                    <a:pt x="832" y="1683"/>
                  </a:cubicBezTo>
                  <a:cubicBezTo>
                    <a:pt x="832" y="1683"/>
                    <a:pt x="337" y="1127"/>
                    <a:pt x="165" y="1127"/>
                  </a:cubicBezTo>
                  <a:cubicBezTo>
                    <a:pt x="154" y="1127"/>
                    <a:pt x="144" y="1130"/>
                    <a:pt x="136" y="1134"/>
                  </a:cubicBezTo>
                  <a:cubicBezTo>
                    <a:pt x="0" y="1209"/>
                    <a:pt x="48" y="1840"/>
                    <a:pt x="314" y="2308"/>
                  </a:cubicBezTo>
                  <a:cubicBezTo>
                    <a:pt x="580" y="2779"/>
                    <a:pt x="891" y="3072"/>
                    <a:pt x="891" y="3072"/>
                  </a:cubicBezTo>
                  <a:cubicBezTo>
                    <a:pt x="1183" y="3183"/>
                    <a:pt x="1435" y="3219"/>
                    <a:pt x="1641" y="3219"/>
                  </a:cubicBezTo>
                  <a:cubicBezTo>
                    <a:pt x="2054" y="3219"/>
                    <a:pt x="2283" y="3072"/>
                    <a:pt x="2283" y="3072"/>
                  </a:cubicBezTo>
                  <a:cubicBezTo>
                    <a:pt x="2283" y="3072"/>
                    <a:pt x="2659" y="2741"/>
                    <a:pt x="2987" y="2148"/>
                  </a:cubicBezTo>
                  <a:cubicBezTo>
                    <a:pt x="3359" y="1475"/>
                    <a:pt x="3338" y="1117"/>
                    <a:pt x="3269" y="1073"/>
                  </a:cubicBezTo>
                  <a:cubicBezTo>
                    <a:pt x="3253" y="1062"/>
                    <a:pt x="3234" y="1056"/>
                    <a:pt x="3213" y="1056"/>
                  </a:cubicBezTo>
                  <a:cubicBezTo>
                    <a:pt x="3144" y="1056"/>
                    <a:pt x="3041" y="1117"/>
                    <a:pt x="2860" y="1291"/>
                  </a:cubicBezTo>
                  <a:cubicBezTo>
                    <a:pt x="2639" y="1503"/>
                    <a:pt x="2444" y="1718"/>
                    <a:pt x="2444" y="1718"/>
                  </a:cubicBezTo>
                  <a:cubicBezTo>
                    <a:pt x="2444" y="1718"/>
                    <a:pt x="2488" y="1332"/>
                    <a:pt x="2467" y="960"/>
                  </a:cubicBezTo>
                  <a:cubicBezTo>
                    <a:pt x="2437" y="434"/>
                    <a:pt x="2372" y="246"/>
                    <a:pt x="2276" y="209"/>
                  </a:cubicBezTo>
                  <a:cubicBezTo>
                    <a:pt x="2263" y="203"/>
                    <a:pt x="2248" y="200"/>
                    <a:pt x="2233" y="200"/>
                  </a:cubicBezTo>
                  <a:cubicBezTo>
                    <a:pt x="2142" y="200"/>
                    <a:pt x="2031" y="316"/>
                    <a:pt x="1911" y="656"/>
                  </a:cubicBezTo>
                  <a:cubicBezTo>
                    <a:pt x="1785" y="1018"/>
                    <a:pt x="1706" y="1536"/>
                    <a:pt x="1706" y="1536"/>
                  </a:cubicBezTo>
                  <a:cubicBezTo>
                    <a:pt x="1706" y="1536"/>
                    <a:pt x="1638" y="1223"/>
                    <a:pt x="1522" y="840"/>
                  </a:cubicBezTo>
                  <a:cubicBezTo>
                    <a:pt x="1414" y="484"/>
                    <a:pt x="1175" y="0"/>
                    <a:pt x="1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680;p43">
              <a:extLst>
                <a:ext uri="{FF2B5EF4-FFF2-40B4-BE49-F238E27FC236}">
                  <a16:creationId xmlns:a16="http://schemas.microsoft.com/office/drawing/2014/main" id="{D9207C92-F406-464B-A610-856194E15C36}"/>
                </a:ext>
              </a:extLst>
            </p:cNvPr>
            <p:cNvSpPr/>
            <p:nvPr/>
          </p:nvSpPr>
          <p:spPr>
            <a:xfrm>
              <a:off x="4806825" y="3201375"/>
              <a:ext cx="357875" cy="206575"/>
            </a:xfrm>
            <a:custGeom>
              <a:avLst/>
              <a:gdLst/>
              <a:ahLst/>
              <a:cxnLst/>
              <a:rect l="l" t="t" r="r" b="b"/>
              <a:pathLst>
                <a:path w="14315" h="8263" extrusionOk="0">
                  <a:moveTo>
                    <a:pt x="6784" y="0"/>
                  </a:moveTo>
                  <a:cubicBezTo>
                    <a:pt x="6722" y="0"/>
                    <a:pt x="6661" y="14"/>
                    <a:pt x="6615" y="41"/>
                  </a:cubicBezTo>
                  <a:lnTo>
                    <a:pt x="0" y="3860"/>
                  </a:lnTo>
                  <a:lnTo>
                    <a:pt x="7632" y="8263"/>
                  </a:lnTo>
                  <a:lnTo>
                    <a:pt x="14246" y="4447"/>
                  </a:lnTo>
                  <a:cubicBezTo>
                    <a:pt x="14291" y="4420"/>
                    <a:pt x="14314" y="4382"/>
                    <a:pt x="14314" y="4348"/>
                  </a:cubicBezTo>
                  <a:lnTo>
                    <a:pt x="14314" y="4194"/>
                  </a:lnTo>
                  <a:lnTo>
                    <a:pt x="6956" y="41"/>
                  </a:lnTo>
                  <a:cubicBezTo>
                    <a:pt x="6908" y="14"/>
                    <a:pt x="6846" y="0"/>
                    <a:pt x="678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681;p43">
              <a:extLst>
                <a:ext uri="{FF2B5EF4-FFF2-40B4-BE49-F238E27FC236}">
                  <a16:creationId xmlns:a16="http://schemas.microsoft.com/office/drawing/2014/main" id="{B7FCE96B-A548-4A81-BF29-0232CF016B67}"/>
                </a:ext>
              </a:extLst>
            </p:cNvPr>
            <p:cNvSpPr/>
            <p:nvPr/>
          </p:nvSpPr>
          <p:spPr>
            <a:xfrm>
              <a:off x="5000175" y="3306300"/>
              <a:ext cx="164525" cy="100200"/>
            </a:xfrm>
            <a:custGeom>
              <a:avLst/>
              <a:gdLst/>
              <a:ahLst/>
              <a:cxnLst/>
              <a:rect l="l" t="t" r="r" b="b"/>
              <a:pathLst>
                <a:path w="6581" h="4008" extrusionOk="0">
                  <a:moveTo>
                    <a:pt x="6580" y="1"/>
                  </a:moveTo>
                  <a:cubicBezTo>
                    <a:pt x="6580" y="38"/>
                    <a:pt x="6557" y="73"/>
                    <a:pt x="6512" y="100"/>
                  </a:cubicBezTo>
                  <a:lnTo>
                    <a:pt x="0" y="3858"/>
                  </a:lnTo>
                  <a:lnTo>
                    <a:pt x="0" y="4008"/>
                  </a:lnTo>
                  <a:lnTo>
                    <a:pt x="6512" y="250"/>
                  </a:lnTo>
                  <a:cubicBezTo>
                    <a:pt x="6557" y="223"/>
                    <a:pt x="6580" y="185"/>
                    <a:pt x="6580" y="151"/>
                  </a:cubicBezTo>
                  <a:lnTo>
                    <a:pt x="6580" y="127"/>
                  </a:lnTo>
                  <a:lnTo>
                    <a:pt x="6580" y="123"/>
                  </a:lnTo>
                  <a:lnTo>
                    <a:pt x="6580" y="120"/>
                  </a:lnTo>
                  <a:lnTo>
                    <a:pt x="6580" y="117"/>
                  </a:lnTo>
                  <a:lnTo>
                    <a:pt x="6580" y="114"/>
                  </a:lnTo>
                  <a:lnTo>
                    <a:pt x="6580" y="110"/>
                  </a:lnTo>
                  <a:lnTo>
                    <a:pt x="6580" y="106"/>
                  </a:lnTo>
                  <a:lnTo>
                    <a:pt x="6580" y="103"/>
                  </a:lnTo>
                  <a:lnTo>
                    <a:pt x="6580" y="100"/>
                  </a:lnTo>
                  <a:lnTo>
                    <a:pt x="65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682;p43">
              <a:extLst>
                <a:ext uri="{FF2B5EF4-FFF2-40B4-BE49-F238E27FC236}">
                  <a16:creationId xmlns:a16="http://schemas.microsoft.com/office/drawing/2014/main" id="{DDE4CEBB-0272-47B1-A96F-9ED9B1C670A5}"/>
                </a:ext>
              </a:extLst>
            </p:cNvPr>
            <p:cNvSpPr/>
            <p:nvPr/>
          </p:nvSpPr>
          <p:spPr>
            <a:xfrm>
              <a:off x="4806825" y="3197600"/>
              <a:ext cx="358475" cy="206700"/>
            </a:xfrm>
            <a:custGeom>
              <a:avLst/>
              <a:gdLst/>
              <a:ahLst/>
              <a:cxnLst/>
              <a:rect l="l" t="t" r="r" b="b"/>
              <a:pathLst>
                <a:path w="14339" h="8268" extrusionOk="0">
                  <a:moveTo>
                    <a:pt x="6784" y="1"/>
                  </a:moveTo>
                  <a:cubicBezTo>
                    <a:pt x="6722" y="1"/>
                    <a:pt x="6661" y="14"/>
                    <a:pt x="6615" y="42"/>
                  </a:cubicBezTo>
                  <a:lnTo>
                    <a:pt x="0" y="3860"/>
                  </a:lnTo>
                  <a:lnTo>
                    <a:pt x="7632" y="8267"/>
                  </a:lnTo>
                  <a:lnTo>
                    <a:pt x="14246" y="4448"/>
                  </a:lnTo>
                  <a:cubicBezTo>
                    <a:pt x="14338" y="4393"/>
                    <a:pt x="14338" y="4304"/>
                    <a:pt x="14246" y="4250"/>
                  </a:cubicBezTo>
                  <a:lnTo>
                    <a:pt x="6956" y="42"/>
                  </a:lnTo>
                  <a:cubicBezTo>
                    <a:pt x="6908" y="14"/>
                    <a:pt x="6846" y="1"/>
                    <a:pt x="678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683;p43">
              <a:extLst>
                <a:ext uri="{FF2B5EF4-FFF2-40B4-BE49-F238E27FC236}">
                  <a16:creationId xmlns:a16="http://schemas.microsoft.com/office/drawing/2014/main" id="{50BE8F82-701A-41BC-AE61-79D2AC7300D2}"/>
                </a:ext>
              </a:extLst>
            </p:cNvPr>
            <p:cNvSpPr/>
            <p:nvPr/>
          </p:nvSpPr>
          <p:spPr>
            <a:xfrm>
              <a:off x="5000175" y="3302050"/>
              <a:ext cx="164525" cy="100700"/>
            </a:xfrm>
            <a:custGeom>
              <a:avLst/>
              <a:gdLst/>
              <a:ahLst/>
              <a:cxnLst/>
              <a:rect l="l" t="t" r="r" b="b"/>
              <a:pathLst>
                <a:path w="6581" h="4028" extrusionOk="0">
                  <a:moveTo>
                    <a:pt x="0" y="3096"/>
                  </a:moveTo>
                  <a:lnTo>
                    <a:pt x="0" y="3291"/>
                  </a:lnTo>
                  <a:cubicBezTo>
                    <a:pt x="27" y="3300"/>
                    <a:pt x="54" y="3304"/>
                    <a:pt x="86" y="3304"/>
                  </a:cubicBezTo>
                  <a:cubicBezTo>
                    <a:pt x="140" y="3304"/>
                    <a:pt x="205" y="3287"/>
                    <a:pt x="270" y="3250"/>
                  </a:cubicBezTo>
                  <a:lnTo>
                    <a:pt x="294" y="3263"/>
                  </a:lnTo>
                  <a:lnTo>
                    <a:pt x="0" y="3096"/>
                  </a:lnTo>
                  <a:close/>
                  <a:moveTo>
                    <a:pt x="6386" y="0"/>
                  </a:moveTo>
                  <a:lnTo>
                    <a:pt x="6386" y="123"/>
                  </a:lnTo>
                  <a:lnTo>
                    <a:pt x="6376" y="130"/>
                  </a:lnTo>
                  <a:cubicBezTo>
                    <a:pt x="6396" y="178"/>
                    <a:pt x="6379" y="229"/>
                    <a:pt x="6314" y="266"/>
                  </a:cubicBezTo>
                  <a:lnTo>
                    <a:pt x="706" y="3502"/>
                  </a:lnTo>
                  <a:lnTo>
                    <a:pt x="369" y="3304"/>
                  </a:lnTo>
                  <a:cubicBezTo>
                    <a:pt x="355" y="3314"/>
                    <a:pt x="338" y="3324"/>
                    <a:pt x="325" y="3332"/>
                  </a:cubicBezTo>
                  <a:cubicBezTo>
                    <a:pt x="243" y="3379"/>
                    <a:pt x="161" y="3403"/>
                    <a:pt x="86" y="3403"/>
                  </a:cubicBezTo>
                  <a:cubicBezTo>
                    <a:pt x="54" y="3403"/>
                    <a:pt x="27" y="3400"/>
                    <a:pt x="0" y="3393"/>
                  </a:cubicBezTo>
                  <a:lnTo>
                    <a:pt x="0" y="4028"/>
                  </a:lnTo>
                  <a:lnTo>
                    <a:pt x="6512" y="270"/>
                  </a:lnTo>
                  <a:cubicBezTo>
                    <a:pt x="6557" y="243"/>
                    <a:pt x="6580" y="208"/>
                    <a:pt x="6580" y="171"/>
                  </a:cubicBezTo>
                  <a:cubicBezTo>
                    <a:pt x="6580" y="137"/>
                    <a:pt x="6557" y="99"/>
                    <a:pt x="6512" y="72"/>
                  </a:cubicBezTo>
                  <a:lnTo>
                    <a:pt x="6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684;p43">
              <a:extLst>
                <a:ext uri="{FF2B5EF4-FFF2-40B4-BE49-F238E27FC236}">
                  <a16:creationId xmlns:a16="http://schemas.microsoft.com/office/drawing/2014/main" id="{44F21D1C-37CA-41D2-B1A1-10BDFFF96152}"/>
                </a:ext>
              </a:extLst>
            </p:cNvPr>
            <p:cNvSpPr/>
            <p:nvPr/>
          </p:nvSpPr>
          <p:spPr>
            <a:xfrm>
              <a:off x="4827050" y="3197525"/>
              <a:ext cx="333050" cy="192075"/>
            </a:xfrm>
            <a:custGeom>
              <a:avLst/>
              <a:gdLst/>
              <a:ahLst/>
              <a:cxnLst/>
              <a:rect l="l" t="t" r="r" b="b"/>
              <a:pathLst>
                <a:path w="13322" h="7683" extrusionOk="0">
                  <a:moveTo>
                    <a:pt x="5781" y="0"/>
                  </a:moveTo>
                  <a:cubicBezTo>
                    <a:pt x="5719" y="0"/>
                    <a:pt x="5657" y="14"/>
                    <a:pt x="5612" y="41"/>
                  </a:cubicBezTo>
                  <a:lnTo>
                    <a:pt x="713" y="2867"/>
                  </a:lnTo>
                  <a:lnTo>
                    <a:pt x="1" y="2455"/>
                  </a:lnTo>
                  <a:lnTo>
                    <a:pt x="1" y="3280"/>
                  </a:lnTo>
                  <a:lnTo>
                    <a:pt x="7631" y="7683"/>
                  </a:lnTo>
                  <a:lnTo>
                    <a:pt x="13239" y="4447"/>
                  </a:lnTo>
                  <a:cubicBezTo>
                    <a:pt x="13304" y="4410"/>
                    <a:pt x="13321" y="4359"/>
                    <a:pt x="13301" y="4311"/>
                  </a:cubicBezTo>
                  <a:lnTo>
                    <a:pt x="13311" y="4304"/>
                  </a:lnTo>
                  <a:lnTo>
                    <a:pt x="13311" y="3550"/>
                  </a:lnTo>
                  <a:lnTo>
                    <a:pt x="12676" y="3922"/>
                  </a:lnTo>
                  <a:lnTo>
                    <a:pt x="5952" y="41"/>
                  </a:lnTo>
                  <a:cubicBezTo>
                    <a:pt x="5905" y="14"/>
                    <a:pt x="5843" y="0"/>
                    <a:pt x="578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685;p43">
              <a:extLst>
                <a:ext uri="{FF2B5EF4-FFF2-40B4-BE49-F238E27FC236}">
                  <a16:creationId xmlns:a16="http://schemas.microsoft.com/office/drawing/2014/main" id="{678AA676-5037-4F24-94E9-957EA4B38284}"/>
                </a:ext>
              </a:extLst>
            </p:cNvPr>
            <p:cNvSpPr/>
            <p:nvPr/>
          </p:nvSpPr>
          <p:spPr>
            <a:xfrm>
              <a:off x="4827050" y="3176875"/>
              <a:ext cx="333375" cy="192175"/>
            </a:xfrm>
            <a:custGeom>
              <a:avLst/>
              <a:gdLst/>
              <a:ahLst/>
              <a:cxnLst/>
              <a:rect l="l" t="t" r="r" b="b"/>
              <a:pathLst>
                <a:path w="13335" h="7687" extrusionOk="0">
                  <a:moveTo>
                    <a:pt x="5781" y="0"/>
                  </a:moveTo>
                  <a:cubicBezTo>
                    <a:pt x="5719" y="0"/>
                    <a:pt x="5657" y="14"/>
                    <a:pt x="5612" y="41"/>
                  </a:cubicBezTo>
                  <a:lnTo>
                    <a:pt x="1" y="3281"/>
                  </a:lnTo>
                  <a:lnTo>
                    <a:pt x="7631" y="7687"/>
                  </a:lnTo>
                  <a:lnTo>
                    <a:pt x="13239" y="4448"/>
                  </a:lnTo>
                  <a:cubicBezTo>
                    <a:pt x="13335" y="4393"/>
                    <a:pt x="13335" y="4304"/>
                    <a:pt x="13239" y="4250"/>
                  </a:cubicBezTo>
                  <a:lnTo>
                    <a:pt x="5952" y="41"/>
                  </a:lnTo>
                  <a:cubicBezTo>
                    <a:pt x="5905" y="14"/>
                    <a:pt x="5843" y="0"/>
                    <a:pt x="57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686;p43">
              <a:extLst>
                <a:ext uri="{FF2B5EF4-FFF2-40B4-BE49-F238E27FC236}">
                  <a16:creationId xmlns:a16="http://schemas.microsoft.com/office/drawing/2014/main" id="{1D017C89-9049-4998-9E05-82CB388AB6CB}"/>
                </a:ext>
              </a:extLst>
            </p:cNvPr>
            <p:cNvSpPr/>
            <p:nvPr/>
          </p:nvSpPr>
          <p:spPr>
            <a:xfrm>
              <a:off x="4827050" y="3258875"/>
              <a:ext cx="190800" cy="130725"/>
            </a:xfrm>
            <a:custGeom>
              <a:avLst/>
              <a:gdLst/>
              <a:ahLst/>
              <a:cxnLst/>
              <a:rect l="l" t="t" r="r" b="b"/>
              <a:pathLst>
                <a:path w="7632" h="5229" extrusionOk="0">
                  <a:moveTo>
                    <a:pt x="1" y="1"/>
                  </a:moveTo>
                  <a:lnTo>
                    <a:pt x="1" y="826"/>
                  </a:lnTo>
                  <a:lnTo>
                    <a:pt x="7631" y="5229"/>
                  </a:lnTo>
                  <a:lnTo>
                    <a:pt x="7631" y="4407"/>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687;p43">
              <a:extLst>
                <a:ext uri="{FF2B5EF4-FFF2-40B4-BE49-F238E27FC236}">
                  <a16:creationId xmlns:a16="http://schemas.microsoft.com/office/drawing/2014/main" id="{CDA539D8-51F6-4A87-94BA-EDCC6F8883F4}"/>
                </a:ext>
              </a:extLst>
            </p:cNvPr>
            <p:cNvSpPr/>
            <p:nvPr/>
          </p:nvSpPr>
          <p:spPr>
            <a:xfrm>
              <a:off x="5014000" y="3357650"/>
              <a:ext cx="7775" cy="4000"/>
            </a:xfrm>
            <a:custGeom>
              <a:avLst/>
              <a:gdLst/>
              <a:ahLst/>
              <a:cxnLst/>
              <a:rect l="l" t="t" r="r" b="b"/>
              <a:pathLst>
                <a:path w="311" h="160" extrusionOk="0">
                  <a:moveTo>
                    <a:pt x="134" y="1"/>
                  </a:moveTo>
                  <a:cubicBezTo>
                    <a:pt x="102" y="1"/>
                    <a:pt x="74" y="8"/>
                    <a:pt x="51" y="18"/>
                  </a:cubicBezTo>
                  <a:cubicBezTo>
                    <a:pt x="45" y="22"/>
                    <a:pt x="41" y="22"/>
                    <a:pt x="41" y="29"/>
                  </a:cubicBezTo>
                  <a:cubicBezTo>
                    <a:pt x="0" y="56"/>
                    <a:pt x="7" y="100"/>
                    <a:pt x="65" y="131"/>
                  </a:cubicBezTo>
                  <a:cubicBezTo>
                    <a:pt x="82" y="141"/>
                    <a:pt x="103" y="148"/>
                    <a:pt x="126" y="155"/>
                  </a:cubicBezTo>
                  <a:cubicBezTo>
                    <a:pt x="142" y="158"/>
                    <a:pt x="158" y="160"/>
                    <a:pt x="174" y="160"/>
                  </a:cubicBezTo>
                  <a:cubicBezTo>
                    <a:pt x="193" y="160"/>
                    <a:pt x="212" y="157"/>
                    <a:pt x="229" y="152"/>
                  </a:cubicBezTo>
                  <a:cubicBezTo>
                    <a:pt x="239" y="148"/>
                    <a:pt x="249" y="145"/>
                    <a:pt x="259" y="141"/>
                  </a:cubicBezTo>
                  <a:cubicBezTo>
                    <a:pt x="311" y="111"/>
                    <a:pt x="304" y="59"/>
                    <a:pt x="246" y="29"/>
                  </a:cubicBezTo>
                  <a:cubicBezTo>
                    <a:pt x="218" y="15"/>
                    <a:pt x="188" y="5"/>
                    <a:pt x="157" y="2"/>
                  </a:cubicBezTo>
                  <a:cubicBezTo>
                    <a:pt x="149" y="1"/>
                    <a:pt x="142"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688;p43">
              <a:extLst>
                <a:ext uri="{FF2B5EF4-FFF2-40B4-BE49-F238E27FC236}">
                  <a16:creationId xmlns:a16="http://schemas.microsoft.com/office/drawing/2014/main" id="{9940FEB2-FB2E-456B-9F31-9EC37F996D43}"/>
                </a:ext>
              </a:extLst>
            </p:cNvPr>
            <p:cNvSpPr/>
            <p:nvPr/>
          </p:nvSpPr>
          <p:spPr>
            <a:xfrm>
              <a:off x="4993950" y="3354775"/>
              <a:ext cx="25775" cy="32350"/>
            </a:xfrm>
            <a:custGeom>
              <a:avLst/>
              <a:gdLst/>
              <a:ahLst/>
              <a:cxnLst/>
              <a:rect l="l" t="t" r="r" b="b"/>
              <a:pathLst>
                <a:path w="1031" h="1294" extrusionOk="0">
                  <a:moveTo>
                    <a:pt x="713" y="0"/>
                  </a:moveTo>
                  <a:cubicBezTo>
                    <a:pt x="635" y="0"/>
                    <a:pt x="557" y="24"/>
                    <a:pt x="475" y="72"/>
                  </a:cubicBezTo>
                  <a:cubicBezTo>
                    <a:pt x="208" y="226"/>
                    <a:pt x="0" y="584"/>
                    <a:pt x="0" y="891"/>
                  </a:cubicBezTo>
                  <a:cubicBezTo>
                    <a:pt x="0" y="1007"/>
                    <a:pt x="31" y="1106"/>
                    <a:pt x="89" y="1178"/>
                  </a:cubicBezTo>
                  <a:cubicBezTo>
                    <a:pt x="147" y="1253"/>
                    <a:pt x="235" y="1294"/>
                    <a:pt x="335" y="1294"/>
                  </a:cubicBezTo>
                  <a:cubicBezTo>
                    <a:pt x="410" y="1294"/>
                    <a:pt x="492" y="1270"/>
                    <a:pt x="574" y="1223"/>
                  </a:cubicBezTo>
                  <a:cubicBezTo>
                    <a:pt x="587" y="1215"/>
                    <a:pt x="604" y="1205"/>
                    <a:pt x="618" y="1195"/>
                  </a:cubicBezTo>
                  <a:lnTo>
                    <a:pt x="519" y="1141"/>
                  </a:lnTo>
                  <a:cubicBezTo>
                    <a:pt x="453" y="1178"/>
                    <a:pt x="390" y="1195"/>
                    <a:pt x="335" y="1195"/>
                  </a:cubicBezTo>
                  <a:cubicBezTo>
                    <a:pt x="195" y="1195"/>
                    <a:pt x="99" y="1084"/>
                    <a:pt x="99" y="891"/>
                  </a:cubicBezTo>
                  <a:cubicBezTo>
                    <a:pt x="99" y="621"/>
                    <a:pt x="290" y="294"/>
                    <a:pt x="522" y="158"/>
                  </a:cubicBezTo>
                  <a:cubicBezTo>
                    <a:pt x="589" y="119"/>
                    <a:pt x="654" y="100"/>
                    <a:pt x="711" y="100"/>
                  </a:cubicBezTo>
                  <a:cubicBezTo>
                    <a:pt x="761" y="100"/>
                    <a:pt x="806" y="115"/>
                    <a:pt x="843" y="144"/>
                  </a:cubicBezTo>
                  <a:cubicBezTo>
                    <a:pt x="881" y="168"/>
                    <a:pt x="911" y="212"/>
                    <a:pt x="928" y="270"/>
                  </a:cubicBezTo>
                  <a:cubicBezTo>
                    <a:pt x="944" y="273"/>
                    <a:pt x="960" y="275"/>
                    <a:pt x="976" y="275"/>
                  </a:cubicBezTo>
                  <a:cubicBezTo>
                    <a:pt x="995" y="275"/>
                    <a:pt x="1014" y="272"/>
                    <a:pt x="1031" y="267"/>
                  </a:cubicBezTo>
                  <a:cubicBezTo>
                    <a:pt x="1017" y="209"/>
                    <a:pt x="993" y="158"/>
                    <a:pt x="959" y="117"/>
                  </a:cubicBezTo>
                  <a:cubicBezTo>
                    <a:pt x="901" y="45"/>
                    <a:pt x="815" y="0"/>
                    <a:pt x="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689;p43">
              <a:extLst>
                <a:ext uri="{FF2B5EF4-FFF2-40B4-BE49-F238E27FC236}">
                  <a16:creationId xmlns:a16="http://schemas.microsoft.com/office/drawing/2014/main" id="{B0CDC15C-2266-41AA-95D8-B9DD74CCC808}"/>
                </a:ext>
              </a:extLst>
            </p:cNvPr>
            <p:cNvSpPr/>
            <p:nvPr/>
          </p:nvSpPr>
          <p:spPr>
            <a:xfrm>
              <a:off x="5000100" y="3277125"/>
              <a:ext cx="164600" cy="84250"/>
            </a:xfrm>
            <a:custGeom>
              <a:avLst/>
              <a:gdLst/>
              <a:ahLst/>
              <a:cxnLst/>
              <a:rect l="l" t="t" r="r" b="b"/>
              <a:pathLst>
                <a:path w="6584" h="3370" extrusionOk="0">
                  <a:moveTo>
                    <a:pt x="6583" y="0"/>
                  </a:moveTo>
                  <a:lnTo>
                    <a:pt x="0" y="3219"/>
                  </a:lnTo>
                  <a:lnTo>
                    <a:pt x="0" y="3369"/>
                  </a:lnTo>
                  <a:lnTo>
                    <a:pt x="6498" y="257"/>
                  </a:lnTo>
                  <a:cubicBezTo>
                    <a:pt x="6546" y="229"/>
                    <a:pt x="6583" y="164"/>
                    <a:pt x="6583" y="110"/>
                  </a:cubicBezTo>
                  <a:lnTo>
                    <a:pt x="6583"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690;p43">
              <a:extLst>
                <a:ext uri="{FF2B5EF4-FFF2-40B4-BE49-F238E27FC236}">
                  <a16:creationId xmlns:a16="http://schemas.microsoft.com/office/drawing/2014/main" id="{D7D7B5A5-BB99-48D0-A5E2-1490A855E48C}"/>
                </a:ext>
              </a:extLst>
            </p:cNvPr>
            <p:cNvSpPr/>
            <p:nvPr/>
          </p:nvSpPr>
          <p:spPr>
            <a:xfrm>
              <a:off x="5000175" y="3277125"/>
              <a:ext cx="164525" cy="84175"/>
            </a:xfrm>
            <a:custGeom>
              <a:avLst/>
              <a:gdLst/>
              <a:ahLst/>
              <a:cxnLst/>
              <a:rect l="l" t="t" r="r" b="b"/>
              <a:pathLst>
                <a:path w="6581" h="3367" extrusionOk="0">
                  <a:moveTo>
                    <a:pt x="6580" y="0"/>
                  </a:moveTo>
                  <a:cubicBezTo>
                    <a:pt x="6580" y="38"/>
                    <a:pt x="6557" y="72"/>
                    <a:pt x="6512" y="99"/>
                  </a:cubicBezTo>
                  <a:lnTo>
                    <a:pt x="0" y="3226"/>
                  </a:lnTo>
                  <a:lnTo>
                    <a:pt x="0" y="3366"/>
                  </a:lnTo>
                  <a:lnTo>
                    <a:pt x="6495" y="257"/>
                  </a:lnTo>
                  <a:cubicBezTo>
                    <a:pt x="6543" y="229"/>
                    <a:pt x="6580" y="164"/>
                    <a:pt x="6580" y="110"/>
                  </a:cubicBezTo>
                  <a:lnTo>
                    <a:pt x="6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691;p43">
              <a:extLst>
                <a:ext uri="{FF2B5EF4-FFF2-40B4-BE49-F238E27FC236}">
                  <a16:creationId xmlns:a16="http://schemas.microsoft.com/office/drawing/2014/main" id="{721FE4C1-42BC-4BBA-9086-EE25077C5772}"/>
                </a:ext>
              </a:extLst>
            </p:cNvPr>
            <p:cNvSpPr/>
            <p:nvPr/>
          </p:nvSpPr>
          <p:spPr>
            <a:xfrm>
              <a:off x="4806825" y="3168425"/>
              <a:ext cx="358475" cy="190550"/>
            </a:xfrm>
            <a:custGeom>
              <a:avLst/>
              <a:gdLst/>
              <a:ahLst/>
              <a:cxnLst/>
              <a:rect l="l" t="t" r="r" b="b"/>
              <a:pathLst>
                <a:path w="14339" h="7622" extrusionOk="0">
                  <a:moveTo>
                    <a:pt x="6784" y="0"/>
                  </a:moveTo>
                  <a:cubicBezTo>
                    <a:pt x="6722" y="0"/>
                    <a:pt x="6661" y="14"/>
                    <a:pt x="6615" y="41"/>
                  </a:cubicBezTo>
                  <a:lnTo>
                    <a:pt x="0" y="3219"/>
                  </a:lnTo>
                  <a:lnTo>
                    <a:pt x="7632" y="7622"/>
                  </a:lnTo>
                  <a:lnTo>
                    <a:pt x="14246" y="4447"/>
                  </a:lnTo>
                  <a:cubicBezTo>
                    <a:pt x="14338" y="4393"/>
                    <a:pt x="14338" y="4304"/>
                    <a:pt x="14246" y="4249"/>
                  </a:cubicBezTo>
                  <a:lnTo>
                    <a:pt x="6956" y="41"/>
                  </a:lnTo>
                  <a:cubicBezTo>
                    <a:pt x="6908" y="14"/>
                    <a:pt x="6846" y="0"/>
                    <a:pt x="67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692;p43">
              <a:extLst>
                <a:ext uri="{FF2B5EF4-FFF2-40B4-BE49-F238E27FC236}">
                  <a16:creationId xmlns:a16="http://schemas.microsoft.com/office/drawing/2014/main" id="{488F8B92-DB3B-4C31-8150-5C3856E13F4A}"/>
                </a:ext>
              </a:extLst>
            </p:cNvPr>
            <p:cNvSpPr/>
            <p:nvPr/>
          </p:nvSpPr>
          <p:spPr>
            <a:xfrm>
              <a:off x="4806825" y="3248800"/>
              <a:ext cx="190800" cy="159150"/>
            </a:xfrm>
            <a:custGeom>
              <a:avLst/>
              <a:gdLst/>
              <a:ahLst/>
              <a:cxnLst/>
              <a:rect l="l" t="t" r="r" b="b"/>
              <a:pathLst>
                <a:path w="7632" h="6366" extrusionOk="0">
                  <a:moveTo>
                    <a:pt x="0" y="1"/>
                  </a:moveTo>
                  <a:lnTo>
                    <a:pt x="0" y="1963"/>
                  </a:lnTo>
                  <a:lnTo>
                    <a:pt x="7632" y="6366"/>
                  </a:lnTo>
                  <a:lnTo>
                    <a:pt x="7632" y="4407"/>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693;p43">
              <a:extLst>
                <a:ext uri="{FF2B5EF4-FFF2-40B4-BE49-F238E27FC236}">
                  <a16:creationId xmlns:a16="http://schemas.microsoft.com/office/drawing/2014/main" id="{FDC29C7A-72E8-477A-BB1B-A73997752A3F}"/>
                </a:ext>
              </a:extLst>
            </p:cNvPr>
            <p:cNvSpPr/>
            <p:nvPr/>
          </p:nvSpPr>
          <p:spPr>
            <a:xfrm>
              <a:off x="4806825" y="3248800"/>
              <a:ext cx="190800" cy="159150"/>
            </a:xfrm>
            <a:custGeom>
              <a:avLst/>
              <a:gdLst/>
              <a:ahLst/>
              <a:cxnLst/>
              <a:rect l="l" t="t" r="r" b="b"/>
              <a:pathLst>
                <a:path w="7632" h="6366" extrusionOk="0">
                  <a:moveTo>
                    <a:pt x="0" y="1"/>
                  </a:moveTo>
                  <a:lnTo>
                    <a:pt x="0" y="1963"/>
                  </a:lnTo>
                  <a:lnTo>
                    <a:pt x="7632" y="6366"/>
                  </a:lnTo>
                  <a:lnTo>
                    <a:pt x="7632" y="4878"/>
                  </a:lnTo>
                  <a:lnTo>
                    <a:pt x="7632" y="4649"/>
                  </a:lnTo>
                  <a:lnTo>
                    <a:pt x="7632" y="4407"/>
                  </a:lnTo>
                  <a:lnTo>
                    <a:pt x="5843" y="337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694;p43">
              <a:extLst>
                <a:ext uri="{FF2B5EF4-FFF2-40B4-BE49-F238E27FC236}">
                  <a16:creationId xmlns:a16="http://schemas.microsoft.com/office/drawing/2014/main" id="{3597A7EF-4C32-444E-B873-DCCFEB438474}"/>
                </a:ext>
              </a:extLst>
            </p:cNvPr>
            <p:cNvSpPr/>
            <p:nvPr/>
          </p:nvSpPr>
          <p:spPr>
            <a:xfrm>
              <a:off x="4942150" y="3344175"/>
              <a:ext cx="26225" cy="32300"/>
            </a:xfrm>
            <a:custGeom>
              <a:avLst/>
              <a:gdLst/>
              <a:ahLst/>
              <a:cxnLst/>
              <a:rect l="l" t="t" r="r" b="b"/>
              <a:pathLst>
                <a:path w="1049" h="1292" extrusionOk="0">
                  <a:moveTo>
                    <a:pt x="335" y="1"/>
                  </a:moveTo>
                  <a:cubicBezTo>
                    <a:pt x="137" y="1"/>
                    <a:pt x="0" y="162"/>
                    <a:pt x="0" y="401"/>
                  </a:cubicBezTo>
                  <a:cubicBezTo>
                    <a:pt x="0" y="708"/>
                    <a:pt x="209" y="1069"/>
                    <a:pt x="475" y="1223"/>
                  </a:cubicBezTo>
                  <a:cubicBezTo>
                    <a:pt x="557" y="1267"/>
                    <a:pt x="639" y="1291"/>
                    <a:pt x="713" y="1291"/>
                  </a:cubicBezTo>
                  <a:cubicBezTo>
                    <a:pt x="813" y="1291"/>
                    <a:pt x="901" y="1250"/>
                    <a:pt x="959" y="1176"/>
                  </a:cubicBezTo>
                  <a:cubicBezTo>
                    <a:pt x="1017" y="1104"/>
                    <a:pt x="1048" y="1008"/>
                    <a:pt x="1048" y="892"/>
                  </a:cubicBezTo>
                  <a:cubicBezTo>
                    <a:pt x="1048" y="585"/>
                    <a:pt x="840" y="226"/>
                    <a:pt x="573" y="73"/>
                  </a:cubicBezTo>
                  <a:cubicBezTo>
                    <a:pt x="491" y="25"/>
                    <a:pt x="410" y="1"/>
                    <a:pt x="3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695;p43">
              <a:extLst>
                <a:ext uri="{FF2B5EF4-FFF2-40B4-BE49-F238E27FC236}">
                  <a16:creationId xmlns:a16="http://schemas.microsoft.com/office/drawing/2014/main" id="{C19076B9-1E64-4793-945A-E6CE182321E8}"/>
                </a:ext>
              </a:extLst>
            </p:cNvPr>
            <p:cNvSpPr/>
            <p:nvPr/>
          </p:nvSpPr>
          <p:spPr>
            <a:xfrm>
              <a:off x="4944625" y="3346650"/>
              <a:ext cx="21275" cy="27400"/>
            </a:xfrm>
            <a:custGeom>
              <a:avLst/>
              <a:gdLst/>
              <a:ahLst/>
              <a:cxnLst/>
              <a:rect l="l" t="t" r="r" b="b"/>
              <a:pathLst>
                <a:path w="851" h="1096" extrusionOk="0">
                  <a:moveTo>
                    <a:pt x="234" y="0"/>
                  </a:moveTo>
                  <a:cubicBezTo>
                    <a:pt x="96" y="0"/>
                    <a:pt x="0" y="111"/>
                    <a:pt x="0" y="302"/>
                  </a:cubicBezTo>
                  <a:cubicBezTo>
                    <a:pt x="0" y="574"/>
                    <a:pt x="192" y="902"/>
                    <a:pt x="427" y="1039"/>
                  </a:cubicBezTo>
                  <a:cubicBezTo>
                    <a:pt x="494" y="1077"/>
                    <a:pt x="557" y="1095"/>
                    <a:pt x="614" y="1095"/>
                  </a:cubicBezTo>
                  <a:cubicBezTo>
                    <a:pt x="753" y="1095"/>
                    <a:pt x="850" y="985"/>
                    <a:pt x="850" y="793"/>
                  </a:cubicBezTo>
                  <a:cubicBezTo>
                    <a:pt x="850" y="524"/>
                    <a:pt x="659" y="192"/>
                    <a:pt x="424" y="59"/>
                  </a:cubicBezTo>
                  <a:cubicBezTo>
                    <a:pt x="356" y="19"/>
                    <a:pt x="291" y="0"/>
                    <a:pt x="2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696;p43">
              <a:extLst>
                <a:ext uri="{FF2B5EF4-FFF2-40B4-BE49-F238E27FC236}">
                  <a16:creationId xmlns:a16="http://schemas.microsoft.com/office/drawing/2014/main" id="{3C6E8B47-8F97-4B56-BAE4-F3DA09ED7217}"/>
                </a:ext>
              </a:extLst>
            </p:cNvPr>
            <p:cNvSpPr/>
            <p:nvPr/>
          </p:nvSpPr>
          <p:spPr>
            <a:xfrm>
              <a:off x="4821425" y="3272325"/>
              <a:ext cx="106000" cy="81550"/>
            </a:xfrm>
            <a:custGeom>
              <a:avLst/>
              <a:gdLst/>
              <a:ahLst/>
              <a:cxnLst/>
              <a:rect l="l" t="t" r="r" b="b"/>
              <a:pathLst>
                <a:path w="4240" h="3262" extrusionOk="0">
                  <a:moveTo>
                    <a:pt x="258" y="0"/>
                  </a:moveTo>
                  <a:cubicBezTo>
                    <a:pt x="105" y="0"/>
                    <a:pt x="0" y="122"/>
                    <a:pt x="0" y="332"/>
                  </a:cubicBezTo>
                  <a:lnTo>
                    <a:pt x="0" y="482"/>
                  </a:lnTo>
                  <a:cubicBezTo>
                    <a:pt x="0" y="780"/>
                    <a:pt x="208" y="1142"/>
                    <a:pt x="464" y="1288"/>
                  </a:cubicBezTo>
                  <a:lnTo>
                    <a:pt x="3772" y="3199"/>
                  </a:lnTo>
                  <a:cubicBezTo>
                    <a:pt x="3846" y="3242"/>
                    <a:pt x="3917" y="3262"/>
                    <a:pt x="3980" y="3262"/>
                  </a:cubicBezTo>
                  <a:cubicBezTo>
                    <a:pt x="4134" y="3262"/>
                    <a:pt x="4239" y="3141"/>
                    <a:pt x="4239" y="2930"/>
                  </a:cubicBezTo>
                  <a:lnTo>
                    <a:pt x="4239" y="2780"/>
                  </a:lnTo>
                  <a:cubicBezTo>
                    <a:pt x="4239" y="2483"/>
                    <a:pt x="4030" y="2125"/>
                    <a:pt x="3772" y="1974"/>
                  </a:cubicBezTo>
                  <a:lnTo>
                    <a:pt x="464" y="63"/>
                  </a:lnTo>
                  <a:cubicBezTo>
                    <a:pt x="390" y="21"/>
                    <a:pt x="320" y="0"/>
                    <a:pt x="25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697;p43">
              <a:extLst>
                <a:ext uri="{FF2B5EF4-FFF2-40B4-BE49-F238E27FC236}">
                  <a16:creationId xmlns:a16="http://schemas.microsoft.com/office/drawing/2014/main" id="{48B987E9-4434-46C9-861F-72529079BE48}"/>
                </a:ext>
              </a:extLst>
            </p:cNvPr>
            <p:cNvSpPr/>
            <p:nvPr/>
          </p:nvSpPr>
          <p:spPr>
            <a:xfrm>
              <a:off x="4997625" y="3357775"/>
              <a:ext cx="2575" cy="50175"/>
            </a:xfrm>
            <a:custGeom>
              <a:avLst/>
              <a:gdLst/>
              <a:ahLst/>
              <a:cxnLst/>
              <a:rect l="l" t="t" r="r" b="b"/>
              <a:pathLst>
                <a:path w="103" h="2007" extrusionOk="0">
                  <a:moveTo>
                    <a:pt x="102" y="0"/>
                  </a:moveTo>
                  <a:lnTo>
                    <a:pt x="0" y="48"/>
                  </a:lnTo>
                  <a:lnTo>
                    <a:pt x="0" y="2007"/>
                  </a:lnTo>
                  <a:lnTo>
                    <a:pt x="102" y="1949"/>
                  </a:lnTo>
                  <a:lnTo>
                    <a:pt x="102"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6698;p43">
              <a:extLst>
                <a:ext uri="{FF2B5EF4-FFF2-40B4-BE49-F238E27FC236}">
                  <a16:creationId xmlns:a16="http://schemas.microsoft.com/office/drawing/2014/main" id="{41E3C1BA-D5A7-4B0F-BCA8-4BC2D657B748}"/>
                </a:ext>
              </a:extLst>
            </p:cNvPr>
            <p:cNvSpPr/>
            <p:nvPr/>
          </p:nvSpPr>
          <p:spPr>
            <a:xfrm>
              <a:off x="4997625" y="3357775"/>
              <a:ext cx="2575" cy="50175"/>
            </a:xfrm>
            <a:custGeom>
              <a:avLst/>
              <a:gdLst/>
              <a:ahLst/>
              <a:cxnLst/>
              <a:rect l="l" t="t" r="r" b="b"/>
              <a:pathLst>
                <a:path w="103" h="2007" extrusionOk="0">
                  <a:moveTo>
                    <a:pt x="102" y="0"/>
                  </a:moveTo>
                  <a:lnTo>
                    <a:pt x="65" y="17"/>
                  </a:lnTo>
                  <a:lnTo>
                    <a:pt x="0" y="48"/>
                  </a:lnTo>
                  <a:lnTo>
                    <a:pt x="0" y="2007"/>
                  </a:lnTo>
                  <a:lnTo>
                    <a:pt x="102" y="1949"/>
                  </a:lnTo>
                  <a:lnTo>
                    <a:pt x="102" y="314"/>
                  </a:lnTo>
                  <a:lnTo>
                    <a:pt x="102" y="147"/>
                  </a:lnTo>
                  <a:lnTo>
                    <a:pt x="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6699;p43">
              <a:extLst>
                <a:ext uri="{FF2B5EF4-FFF2-40B4-BE49-F238E27FC236}">
                  <a16:creationId xmlns:a16="http://schemas.microsoft.com/office/drawing/2014/main" id="{794A722F-1487-4729-8FD7-A68B179227DC}"/>
                </a:ext>
              </a:extLst>
            </p:cNvPr>
            <p:cNvSpPr/>
            <p:nvPr/>
          </p:nvSpPr>
          <p:spPr>
            <a:xfrm>
              <a:off x="4808525" y="3153425"/>
              <a:ext cx="360425" cy="199100"/>
            </a:xfrm>
            <a:custGeom>
              <a:avLst/>
              <a:gdLst/>
              <a:ahLst/>
              <a:cxnLst/>
              <a:rect l="l" t="t" r="r" b="b"/>
              <a:pathLst>
                <a:path w="14417" h="7964" extrusionOk="0">
                  <a:moveTo>
                    <a:pt x="6789" y="0"/>
                  </a:moveTo>
                  <a:lnTo>
                    <a:pt x="76" y="3392"/>
                  </a:lnTo>
                  <a:cubicBezTo>
                    <a:pt x="35" y="3416"/>
                    <a:pt x="0" y="3471"/>
                    <a:pt x="0" y="3512"/>
                  </a:cubicBezTo>
                  <a:cubicBezTo>
                    <a:pt x="0" y="3553"/>
                    <a:pt x="35" y="3604"/>
                    <a:pt x="76" y="3628"/>
                  </a:cubicBezTo>
                  <a:lnTo>
                    <a:pt x="7561" y="7946"/>
                  </a:lnTo>
                  <a:cubicBezTo>
                    <a:pt x="7581" y="7957"/>
                    <a:pt x="7608" y="7963"/>
                    <a:pt x="7636" y="7963"/>
                  </a:cubicBezTo>
                  <a:cubicBezTo>
                    <a:pt x="7663" y="7963"/>
                    <a:pt x="7690" y="7957"/>
                    <a:pt x="7711" y="7946"/>
                  </a:cubicBezTo>
                  <a:lnTo>
                    <a:pt x="14417" y="4553"/>
                  </a:lnTo>
                  <a:lnTo>
                    <a:pt x="14417" y="4406"/>
                  </a:lnTo>
                  <a:lnTo>
                    <a:pt x="67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6700;p43">
              <a:extLst>
                <a:ext uri="{FF2B5EF4-FFF2-40B4-BE49-F238E27FC236}">
                  <a16:creationId xmlns:a16="http://schemas.microsoft.com/office/drawing/2014/main" id="{C89FAF64-51F7-45FB-8DB9-30DF66D3FFAB}"/>
                </a:ext>
              </a:extLst>
            </p:cNvPr>
            <p:cNvSpPr/>
            <p:nvPr/>
          </p:nvSpPr>
          <p:spPr>
            <a:xfrm>
              <a:off x="4809800" y="3238225"/>
              <a:ext cx="625" cy="450"/>
            </a:xfrm>
            <a:custGeom>
              <a:avLst/>
              <a:gdLst/>
              <a:ahLst/>
              <a:cxnLst/>
              <a:rect l="l" t="t" r="r" b="b"/>
              <a:pathLst>
                <a:path w="25" h="18" extrusionOk="0">
                  <a:moveTo>
                    <a:pt x="25" y="0"/>
                  </a:moveTo>
                  <a:lnTo>
                    <a:pt x="25" y="0"/>
                  </a:lnTo>
                  <a:cubicBezTo>
                    <a:pt x="23" y="1"/>
                    <a:pt x="22" y="2"/>
                    <a:pt x="22" y="3"/>
                  </a:cubicBezTo>
                  <a:lnTo>
                    <a:pt x="22" y="3"/>
                  </a:lnTo>
                  <a:cubicBezTo>
                    <a:pt x="23" y="2"/>
                    <a:pt x="24" y="1"/>
                    <a:pt x="25" y="0"/>
                  </a:cubicBezTo>
                  <a:close/>
                  <a:moveTo>
                    <a:pt x="22" y="3"/>
                  </a:moveTo>
                  <a:lnTo>
                    <a:pt x="22" y="3"/>
                  </a:lnTo>
                  <a:cubicBezTo>
                    <a:pt x="16" y="8"/>
                    <a:pt x="9" y="12"/>
                    <a:pt x="1" y="17"/>
                  </a:cubicBezTo>
                  <a:cubicBezTo>
                    <a:pt x="7" y="14"/>
                    <a:pt x="11" y="11"/>
                    <a:pt x="18" y="7"/>
                  </a:cubicBezTo>
                  <a:cubicBezTo>
                    <a:pt x="20" y="5"/>
                    <a:pt x="21" y="4"/>
                    <a:pt x="22" y="3"/>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6701;p43">
              <a:extLst>
                <a:ext uri="{FF2B5EF4-FFF2-40B4-BE49-F238E27FC236}">
                  <a16:creationId xmlns:a16="http://schemas.microsoft.com/office/drawing/2014/main" id="{59246214-29DF-4929-8538-CD4F615120C4}"/>
                </a:ext>
              </a:extLst>
            </p:cNvPr>
            <p:cNvSpPr/>
            <p:nvPr/>
          </p:nvSpPr>
          <p:spPr>
            <a:xfrm>
              <a:off x="4997525" y="3352050"/>
              <a:ext cx="100" cy="100"/>
            </a:xfrm>
            <a:custGeom>
              <a:avLst/>
              <a:gdLst/>
              <a:ahLst/>
              <a:cxnLst/>
              <a:rect l="l" t="t" r="r" b="b"/>
              <a:pathLst>
                <a:path w="4" h="4" extrusionOk="0">
                  <a:moveTo>
                    <a:pt x="1" y="1"/>
                  </a:moveTo>
                  <a:cubicBezTo>
                    <a:pt x="1" y="4"/>
                    <a:pt x="4" y="4"/>
                    <a:pt x="4" y="4"/>
                  </a:cubicBezTo>
                  <a:lnTo>
                    <a:pt x="1"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6702;p43">
              <a:extLst>
                <a:ext uri="{FF2B5EF4-FFF2-40B4-BE49-F238E27FC236}">
                  <a16:creationId xmlns:a16="http://schemas.microsoft.com/office/drawing/2014/main" id="{0BC354F1-8DED-41C1-8B45-993B1D56DEEC}"/>
                </a:ext>
              </a:extLst>
            </p:cNvPr>
            <p:cNvSpPr/>
            <p:nvPr/>
          </p:nvSpPr>
          <p:spPr>
            <a:xfrm>
              <a:off x="4808525" y="3238400"/>
              <a:ext cx="190900" cy="114075"/>
            </a:xfrm>
            <a:custGeom>
              <a:avLst/>
              <a:gdLst/>
              <a:ahLst/>
              <a:cxnLst/>
              <a:rect l="l" t="t" r="r" b="b"/>
              <a:pathLst>
                <a:path w="7636" h="4563" extrusionOk="0">
                  <a:moveTo>
                    <a:pt x="69" y="0"/>
                  </a:moveTo>
                  <a:cubicBezTo>
                    <a:pt x="62" y="4"/>
                    <a:pt x="58" y="7"/>
                    <a:pt x="52" y="10"/>
                  </a:cubicBezTo>
                  <a:cubicBezTo>
                    <a:pt x="38" y="24"/>
                    <a:pt x="25" y="45"/>
                    <a:pt x="14" y="62"/>
                  </a:cubicBezTo>
                  <a:cubicBezTo>
                    <a:pt x="8" y="78"/>
                    <a:pt x="0" y="95"/>
                    <a:pt x="0" y="113"/>
                  </a:cubicBezTo>
                  <a:cubicBezTo>
                    <a:pt x="0" y="130"/>
                    <a:pt x="8" y="147"/>
                    <a:pt x="17" y="164"/>
                  </a:cubicBezTo>
                  <a:cubicBezTo>
                    <a:pt x="25" y="181"/>
                    <a:pt x="35" y="195"/>
                    <a:pt x="49" y="208"/>
                  </a:cubicBezTo>
                  <a:cubicBezTo>
                    <a:pt x="58" y="218"/>
                    <a:pt x="66" y="226"/>
                    <a:pt x="76" y="229"/>
                  </a:cubicBezTo>
                  <a:lnTo>
                    <a:pt x="189" y="294"/>
                  </a:lnTo>
                  <a:lnTo>
                    <a:pt x="7561" y="4547"/>
                  </a:lnTo>
                  <a:lnTo>
                    <a:pt x="7564" y="4550"/>
                  </a:lnTo>
                  <a:cubicBezTo>
                    <a:pt x="7584" y="4560"/>
                    <a:pt x="7608" y="4563"/>
                    <a:pt x="7635" y="4563"/>
                  </a:cubicBezTo>
                  <a:lnTo>
                    <a:pt x="7635" y="4416"/>
                  </a:lnTo>
                  <a:cubicBezTo>
                    <a:pt x="7608" y="4416"/>
                    <a:pt x="7581" y="4413"/>
                    <a:pt x="7561" y="4399"/>
                  </a:cubicBezTo>
                  <a:lnTo>
                    <a:pt x="76" y="78"/>
                  </a:lnTo>
                  <a:cubicBezTo>
                    <a:pt x="55" y="68"/>
                    <a:pt x="45" y="51"/>
                    <a:pt x="45" y="37"/>
                  </a:cubicBezTo>
                  <a:cubicBezTo>
                    <a:pt x="45" y="24"/>
                    <a:pt x="55" y="10"/>
                    <a:pt x="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6703;p43">
              <a:extLst>
                <a:ext uri="{FF2B5EF4-FFF2-40B4-BE49-F238E27FC236}">
                  <a16:creationId xmlns:a16="http://schemas.microsoft.com/office/drawing/2014/main" id="{E9B491EB-018C-4D4A-AB1E-4AC15531E95A}"/>
                </a:ext>
              </a:extLst>
            </p:cNvPr>
            <p:cNvSpPr/>
            <p:nvPr/>
          </p:nvSpPr>
          <p:spPr>
            <a:xfrm>
              <a:off x="4810250" y="3235575"/>
              <a:ext cx="5450" cy="2850"/>
            </a:xfrm>
            <a:custGeom>
              <a:avLst/>
              <a:gdLst/>
              <a:ahLst/>
              <a:cxnLst/>
              <a:rect l="l" t="t" r="r" b="b"/>
              <a:pathLst>
                <a:path w="218" h="114" extrusionOk="0">
                  <a:moveTo>
                    <a:pt x="218" y="0"/>
                  </a:moveTo>
                  <a:lnTo>
                    <a:pt x="7" y="106"/>
                  </a:lnTo>
                  <a:lnTo>
                    <a:pt x="7" y="106"/>
                  </a:lnTo>
                  <a:lnTo>
                    <a:pt x="7" y="106"/>
                  </a:lnTo>
                  <a:cubicBezTo>
                    <a:pt x="3" y="109"/>
                    <a:pt x="3" y="109"/>
                    <a:pt x="0" y="113"/>
                  </a:cubicBezTo>
                  <a:cubicBezTo>
                    <a:pt x="3" y="109"/>
                    <a:pt x="3" y="109"/>
                    <a:pt x="7" y="106"/>
                  </a:cubicBezTo>
                  <a:lnTo>
                    <a:pt x="218" y="0"/>
                  </a:lnTo>
                  <a:close/>
                </a:path>
              </a:pathLst>
            </a:custGeom>
            <a:solidFill>
              <a:srgbClr val="7D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6704;p43">
              <a:extLst>
                <a:ext uri="{FF2B5EF4-FFF2-40B4-BE49-F238E27FC236}">
                  <a16:creationId xmlns:a16="http://schemas.microsoft.com/office/drawing/2014/main" id="{203D0FDD-30CE-43C7-AB0B-E42BD85F60AE}"/>
                </a:ext>
              </a:extLst>
            </p:cNvPr>
            <p:cNvSpPr/>
            <p:nvPr/>
          </p:nvSpPr>
          <p:spPr>
            <a:xfrm>
              <a:off x="4809922" y="3235610"/>
              <a:ext cx="356575" cy="113250"/>
            </a:xfrm>
            <a:custGeom>
              <a:avLst/>
              <a:gdLst/>
              <a:ahLst/>
              <a:cxnLst/>
              <a:rect l="l" t="t" r="r" b="b"/>
              <a:pathLst>
                <a:path w="14263" h="4530" extrusionOk="0">
                  <a:moveTo>
                    <a:pt x="242" y="0"/>
                  </a:moveTo>
                  <a:lnTo>
                    <a:pt x="31" y="106"/>
                  </a:lnTo>
                  <a:cubicBezTo>
                    <a:pt x="27" y="109"/>
                    <a:pt x="27" y="109"/>
                    <a:pt x="24" y="113"/>
                  </a:cubicBezTo>
                  <a:cubicBezTo>
                    <a:pt x="10" y="123"/>
                    <a:pt x="0" y="137"/>
                    <a:pt x="0" y="150"/>
                  </a:cubicBezTo>
                  <a:cubicBezTo>
                    <a:pt x="0" y="164"/>
                    <a:pt x="10" y="181"/>
                    <a:pt x="31" y="191"/>
                  </a:cubicBezTo>
                  <a:lnTo>
                    <a:pt x="7516" y="4512"/>
                  </a:lnTo>
                  <a:cubicBezTo>
                    <a:pt x="7536" y="4526"/>
                    <a:pt x="7563" y="4529"/>
                    <a:pt x="7590" y="4529"/>
                  </a:cubicBezTo>
                  <a:cubicBezTo>
                    <a:pt x="7618" y="4529"/>
                    <a:pt x="7645" y="4526"/>
                    <a:pt x="7666" y="4512"/>
                  </a:cubicBezTo>
                  <a:lnTo>
                    <a:pt x="14263" y="1174"/>
                  </a:lnTo>
                  <a:lnTo>
                    <a:pt x="13707" y="851"/>
                  </a:lnTo>
                  <a:cubicBezTo>
                    <a:pt x="13601" y="1082"/>
                    <a:pt x="13444" y="1277"/>
                    <a:pt x="13273" y="1376"/>
                  </a:cubicBezTo>
                  <a:cubicBezTo>
                    <a:pt x="13198" y="1420"/>
                    <a:pt x="13119" y="1440"/>
                    <a:pt x="13048" y="1440"/>
                  </a:cubicBezTo>
                  <a:cubicBezTo>
                    <a:pt x="12990" y="1440"/>
                    <a:pt x="12935" y="1427"/>
                    <a:pt x="12888" y="1396"/>
                  </a:cubicBezTo>
                  <a:cubicBezTo>
                    <a:pt x="12884" y="1396"/>
                    <a:pt x="12881" y="1393"/>
                    <a:pt x="12881" y="1393"/>
                  </a:cubicBezTo>
                  <a:lnTo>
                    <a:pt x="13017" y="1314"/>
                  </a:lnTo>
                  <a:lnTo>
                    <a:pt x="13048" y="1314"/>
                  </a:lnTo>
                  <a:cubicBezTo>
                    <a:pt x="13109" y="1314"/>
                    <a:pt x="13168" y="1290"/>
                    <a:pt x="13209" y="1267"/>
                  </a:cubicBezTo>
                  <a:cubicBezTo>
                    <a:pt x="13362" y="1178"/>
                    <a:pt x="13499" y="1001"/>
                    <a:pt x="13598" y="789"/>
                  </a:cubicBezTo>
                  <a:lnTo>
                    <a:pt x="13368" y="659"/>
                  </a:lnTo>
                  <a:lnTo>
                    <a:pt x="13368" y="1109"/>
                  </a:lnTo>
                  <a:lnTo>
                    <a:pt x="7683" y="4184"/>
                  </a:lnTo>
                  <a:cubicBezTo>
                    <a:pt x="7659" y="4202"/>
                    <a:pt x="7625" y="4209"/>
                    <a:pt x="7590" y="4209"/>
                  </a:cubicBezTo>
                  <a:cubicBezTo>
                    <a:pt x="7573" y="4209"/>
                    <a:pt x="7553" y="4205"/>
                    <a:pt x="7536" y="4202"/>
                  </a:cubicBezTo>
                  <a:cubicBezTo>
                    <a:pt x="7522" y="4198"/>
                    <a:pt x="7508" y="4192"/>
                    <a:pt x="7495" y="4184"/>
                  </a:cubicBezTo>
                  <a:lnTo>
                    <a:pt x="2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6705;p43">
              <a:extLst>
                <a:ext uri="{FF2B5EF4-FFF2-40B4-BE49-F238E27FC236}">
                  <a16:creationId xmlns:a16="http://schemas.microsoft.com/office/drawing/2014/main" id="{7D19092A-672F-4138-841A-D379961649D3}"/>
                </a:ext>
              </a:extLst>
            </p:cNvPr>
            <p:cNvSpPr/>
            <p:nvPr/>
          </p:nvSpPr>
          <p:spPr>
            <a:xfrm>
              <a:off x="5158875" y="3267225"/>
              <a:ext cx="10075" cy="5150"/>
            </a:xfrm>
            <a:custGeom>
              <a:avLst/>
              <a:gdLst/>
              <a:ahLst/>
              <a:cxnLst/>
              <a:rect l="l" t="t" r="r" b="b"/>
              <a:pathLst>
                <a:path w="403" h="206" extrusionOk="0">
                  <a:moveTo>
                    <a:pt x="403" y="1"/>
                  </a:moveTo>
                  <a:lnTo>
                    <a:pt x="1" y="206"/>
                  </a:lnTo>
                  <a:lnTo>
                    <a:pt x="1" y="206"/>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6706;p43">
              <a:extLst>
                <a:ext uri="{FF2B5EF4-FFF2-40B4-BE49-F238E27FC236}">
                  <a16:creationId xmlns:a16="http://schemas.microsoft.com/office/drawing/2014/main" id="{EF95D368-1DFA-4FCE-8D03-2C6E9F5BFBD7}"/>
                </a:ext>
              </a:extLst>
            </p:cNvPr>
            <p:cNvSpPr/>
            <p:nvPr/>
          </p:nvSpPr>
          <p:spPr>
            <a:xfrm>
              <a:off x="5000500" y="3352050"/>
              <a:ext cx="800" cy="350"/>
            </a:xfrm>
            <a:custGeom>
              <a:avLst/>
              <a:gdLst/>
              <a:ahLst/>
              <a:cxnLst/>
              <a:rect l="l" t="t" r="r" b="b"/>
              <a:pathLst>
                <a:path w="32" h="14" extrusionOk="0">
                  <a:moveTo>
                    <a:pt x="32" y="1"/>
                  </a:moveTo>
                  <a:lnTo>
                    <a:pt x="32" y="1"/>
                  </a:lnTo>
                  <a:cubicBezTo>
                    <a:pt x="21" y="7"/>
                    <a:pt x="11" y="10"/>
                    <a:pt x="1" y="14"/>
                  </a:cubicBezTo>
                  <a:cubicBezTo>
                    <a:pt x="14" y="10"/>
                    <a:pt x="25" y="7"/>
                    <a:pt x="32"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6707;p43">
              <a:extLst>
                <a:ext uri="{FF2B5EF4-FFF2-40B4-BE49-F238E27FC236}">
                  <a16:creationId xmlns:a16="http://schemas.microsoft.com/office/drawing/2014/main" id="{D0BBE88A-E7AF-437C-8C55-1158399777C2}"/>
                </a:ext>
              </a:extLst>
            </p:cNvPr>
            <p:cNvSpPr/>
            <p:nvPr/>
          </p:nvSpPr>
          <p:spPr>
            <a:xfrm>
              <a:off x="4999400" y="3263575"/>
              <a:ext cx="169550" cy="88900"/>
            </a:xfrm>
            <a:custGeom>
              <a:avLst/>
              <a:gdLst/>
              <a:ahLst/>
              <a:cxnLst/>
              <a:rect l="l" t="t" r="r" b="b"/>
              <a:pathLst>
                <a:path w="6782" h="3556" extrusionOk="0">
                  <a:moveTo>
                    <a:pt x="6782" y="0"/>
                  </a:moveTo>
                  <a:lnTo>
                    <a:pt x="6683" y="58"/>
                  </a:lnTo>
                  <a:lnTo>
                    <a:pt x="6673" y="54"/>
                  </a:lnTo>
                  <a:lnTo>
                    <a:pt x="76" y="3392"/>
                  </a:lnTo>
                  <a:cubicBezTo>
                    <a:pt x="55" y="3406"/>
                    <a:pt x="28" y="3409"/>
                    <a:pt x="0" y="3409"/>
                  </a:cubicBezTo>
                  <a:lnTo>
                    <a:pt x="0" y="3556"/>
                  </a:lnTo>
                  <a:cubicBezTo>
                    <a:pt x="14" y="3556"/>
                    <a:pt x="31" y="3556"/>
                    <a:pt x="45" y="3553"/>
                  </a:cubicBezTo>
                  <a:cubicBezTo>
                    <a:pt x="55" y="3549"/>
                    <a:pt x="65" y="3546"/>
                    <a:pt x="76" y="3540"/>
                  </a:cubicBezTo>
                  <a:lnTo>
                    <a:pt x="6380" y="352"/>
                  </a:lnTo>
                  <a:lnTo>
                    <a:pt x="6782" y="147"/>
                  </a:lnTo>
                  <a:lnTo>
                    <a:pt x="6782"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6708;p43">
              <a:extLst>
                <a:ext uri="{FF2B5EF4-FFF2-40B4-BE49-F238E27FC236}">
                  <a16:creationId xmlns:a16="http://schemas.microsoft.com/office/drawing/2014/main" id="{0E1200E3-60AC-4F3B-8BA2-CC0E351DB620}"/>
                </a:ext>
              </a:extLst>
            </p:cNvPr>
            <p:cNvSpPr/>
            <p:nvPr/>
          </p:nvSpPr>
          <p:spPr>
            <a:xfrm>
              <a:off x="4975600" y="3105875"/>
              <a:ext cx="190900" cy="159175"/>
            </a:xfrm>
            <a:custGeom>
              <a:avLst/>
              <a:gdLst/>
              <a:ahLst/>
              <a:cxnLst/>
              <a:rect l="l" t="t" r="r" b="b"/>
              <a:pathLst>
                <a:path w="7636" h="6367" extrusionOk="0">
                  <a:moveTo>
                    <a:pt x="0" y="1"/>
                  </a:moveTo>
                  <a:lnTo>
                    <a:pt x="0" y="1964"/>
                  </a:lnTo>
                  <a:lnTo>
                    <a:pt x="7635" y="6366"/>
                  </a:lnTo>
                  <a:lnTo>
                    <a:pt x="7635" y="4427"/>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6709;p43">
              <a:extLst>
                <a:ext uri="{FF2B5EF4-FFF2-40B4-BE49-F238E27FC236}">
                  <a16:creationId xmlns:a16="http://schemas.microsoft.com/office/drawing/2014/main" id="{6A2119F9-9E43-4361-9E36-5F7B08F079C8}"/>
                </a:ext>
              </a:extLst>
            </p:cNvPr>
            <p:cNvSpPr/>
            <p:nvPr/>
          </p:nvSpPr>
          <p:spPr>
            <a:xfrm>
              <a:off x="5133525" y="3220050"/>
              <a:ext cx="32975" cy="45000"/>
            </a:xfrm>
            <a:custGeom>
              <a:avLst/>
              <a:gdLst/>
              <a:ahLst/>
              <a:cxnLst/>
              <a:rect l="l" t="t" r="r" b="b"/>
              <a:pathLst>
                <a:path w="1319" h="1800" extrusionOk="0">
                  <a:moveTo>
                    <a:pt x="618" y="427"/>
                  </a:moveTo>
                  <a:lnTo>
                    <a:pt x="69" y="761"/>
                  </a:lnTo>
                  <a:cubicBezTo>
                    <a:pt x="45" y="799"/>
                    <a:pt x="21" y="840"/>
                    <a:pt x="0" y="881"/>
                  </a:cubicBezTo>
                  <a:lnTo>
                    <a:pt x="413" y="1119"/>
                  </a:lnTo>
                  <a:lnTo>
                    <a:pt x="413" y="1280"/>
                  </a:lnTo>
                  <a:lnTo>
                    <a:pt x="643" y="1410"/>
                  </a:lnTo>
                  <a:cubicBezTo>
                    <a:pt x="717" y="1239"/>
                    <a:pt x="769" y="1045"/>
                    <a:pt x="772" y="864"/>
                  </a:cubicBezTo>
                  <a:cubicBezTo>
                    <a:pt x="779" y="653"/>
                    <a:pt x="725" y="489"/>
                    <a:pt x="622" y="427"/>
                  </a:cubicBezTo>
                  <a:close/>
                  <a:moveTo>
                    <a:pt x="1318" y="0"/>
                  </a:moveTo>
                  <a:lnTo>
                    <a:pt x="734" y="355"/>
                  </a:lnTo>
                  <a:cubicBezTo>
                    <a:pt x="847" y="454"/>
                    <a:pt x="909" y="635"/>
                    <a:pt x="898" y="867"/>
                  </a:cubicBezTo>
                  <a:cubicBezTo>
                    <a:pt x="895" y="1072"/>
                    <a:pt x="840" y="1283"/>
                    <a:pt x="752" y="1472"/>
                  </a:cubicBezTo>
                  <a:lnTo>
                    <a:pt x="1318" y="1799"/>
                  </a:lnTo>
                  <a:lnTo>
                    <a:pt x="1318" y="1792"/>
                  </a:lnTo>
                  <a:lnTo>
                    <a:pt x="13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6710;p43">
              <a:extLst>
                <a:ext uri="{FF2B5EF4-FFF2-40B4-BE49-F238E27FC236}">
                  <a16:creationId xmlns:a16="http://schemas.microsoft.com/office/drawing/2014/main" id="{855C8A9B-BD49-467E-80A1-4B8AE02AA663}"/>
                </a:ext>
              </a:extLst>
            </p:cNvPr>
            <p:cNvSpPr/>
            <p:nvPr/>
          </p:nvSpPr>
          <p:spPr>
            <a:xfrm>
              <a:off x="4808525" y="3137875"/>
              <a:ext cx="335350" cy="202900"/>
            </a:xfrm>
            <a:custGeom>
              <a:avLst/>
              <a:gdLst/>
              <a:ahLst/>
              <a:cxnLst/>
              <a:rect l="l" t="t" r="r" b="b"/>
              <a:pathLst>
                <a:path w="13414" h="8116" extrusionOk="0">
                  <a:moveTo>
                    <a:pt x="5782" y="0"/>
                  </a:moveTo>
                  <a:lnTo>
                    <a:pt x="96" y="3079"/>
                  </a:lnTo>
                  <a:cubicBezTo>
                    <a:pt x="41" y="3106"/>
                    <a:pt x="0" y="3182"/>
                    <a:pt x="0" y="3239"/>
                  </a:cubicBezTo>
                  <a:lnTo>
                    <a:pt x="0" y="3636"/>
                  </a:lnTo>
                  <a:cubicBezTo>
                    <a:pt x="0" y="3697"/>
                    <a:pt x="41" y="3768"/>
                    <a:pt x="96" y="3796"/>
                  </a:cubicBezTo>
                  <a:lnTo>
                    <a:pt x="7544" y="8092"/>
                  </a:lnTo>
                  <a:cubicBezTo>
                    <a:pt x="7569" y="8108"/>
                    <a:pt x="7602" y="8116"/>
                    <a:pt x="7635" y="8116"/>
                  </a:cubicBezTo>
                  <a:cubicBezTo>
                    <a:pt x="7669" y="8116"/>
                    <a:pt x="7702" y="8108"/>
                    <a:pt x="7728" y="8092"/>
                  </a:cubicBezTo>
                  <a:lnTo>
                    <a:pt x="13413" y="5017"/>
                  </a:lnTo>
                  <a:lnTo>
                    <a:pt x="13413" y="4406"/>
                  </a:lnTo>
                  <a:lnTo>
                    <a:pt x="578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6711;p43">
              <a:extLst>
                <a:ext uri="{FF2B5EF4-FFF2-40B4-BE49-F238E27FC236}">
                  <a16:creationId xmlns:a16="http://schemas.microsoft.com/office/drawing/2014/main" id="{AAD3E6AC-A83D-4171-9345-FF769C923F60}"/>
                </a:ext>
              </a:extLst>
            </p:cNvPr>
            <p:cNvSpPr/>
            <p:nvPr/>
          </p:nvSpPr>
          <p:spPr>
            <a:xfrm>
              <a:off x="4809550" y="3137875"/>
              <a:ext cx="334325" cy="187625"/>
            </a:xfrm>
            <a:custGeom>
              <a:avLst/>
              <a:gdLst/>
              <a:ahLst/>
              <a:cxnLst/>
              <a:rect l="l" t="t" r="r" b="b"/>
              <a:pathLst>
                <a:path w="13373" h="7505" extrusionOk="0">
                  <a:moveTo>
                    <a:pt x="5741" y="0"/>
                  </a:moveTo>
                  <a:lnTo>
                    <a:pt x="55" y="3079"/>
                  </a:lnTo>
                  <a:cubicBezTo>
                    <a:pt x="0" y="3106"/>
                    <a:pt x="0" y="3154"/>
                    <a:pt x="55" y="3185"/>
                  </a:cubicBezTo>
                  <a:lnTo>
                    <a:pt x="7503" y="7482"/>
                  </a:lnTo>
                  <a:cubicBezTo>
                    <a:pt x="7528" y="7497"/>
                    <a:pt x="7561" y="7505"/>
                    <a:pt x="7594" y="7505"/>
                  </a:cubicBezTo>
                  <a:cubicBezTo>
                    <a:pt x="7628" y="7505"/>
                    <a:pt x="7661" y="7497"/>
                    <a:pt x="7687" y="7482"/>
                  </a:cubicBezTo>
                  <a:lnTo>
                    <a:pt x="13372" y="4406"/>
                  </a:lnTo>
                  <a:lnTo>
                    <a:pt x="574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6712;p43">
              <a:extLst>
                <a:ext uri="{FF2B5EF4-FFF2-40B4-BE49-F238E27FC236}">
                  <a16:creationId xmlns:a16="http://schemas.microsoft.com/office/drawing/2014/main" id="{96C3E774-3ED4-41FF-A391-867406D948FA}"/>
                </a:ext>
              </a:extLst>
            </p:cNvPr>
            <p:cNvSpPr/>
            <p:nvPr/>
          </p:nvSpPr>
          <p:spPr>
            <a:xfrm>
              <a:off x="5124225" y="3245950"/>
              <a:ext cx="7700" cy="4025"/>
            </a:xfrm>
            <a:custGeom>
              <a:avLst/>
              <a:gdLst/>
              <a:ahLst/>
              <a:cxnLst/>
              <a:rect l="l" t="t" r="r" b="b"/>
              <a:pathLst>
                <a:path w="308" h="161" extrusionOk="0">
                  <a:moveTo>
                    <a:pt x="136" y="1"/>
                  </a:moveTo>
                  <a:cubicBezTo>
                    <a:pt x="104" y="1"/>
                    <a:pt x="72" y="8"/>
                    <a:pt x="48" y="19"/>
                  </a:cubicBezTo>
                  <a:lnTo>
                    <a:pt x="38" y="29"/>
                  </a:lnTo>
                  <a:cubicBezTo>
                    <a:pt x="1" y="56"/>
                    <a:pt x="7" y="101"/>
                    <a:pt x="62" y="132"/>
                  </a:cubicBezTo>
                  <a:cubicBezTo>
                    <a:pt x="83" y="142"/>
                    <a:pt x="103" y="152"/>
                    <a:pt x="127" y="155"/>
                  </a:cubicBezTo>
                  <a:cubicBezTo>
                    <a:pt x="141" y="158"/>
                    <a:pt x="156" y="160"/>
                    <a:pt x="171" y="160"/>
                  </a:cubicBezTo>
                  <a:cubicBezTo>
                    <a:pt x="190" y="160"/>
                    <a:pt x="209" y="158"/>
                    <a:pt x="226" y="152"/>
                  </a:cubicBezTo>
                  <a:cubicBezTo>
                    <a:pt x="240" y="152"/>
                    <a:pt x="250" y="145"/>
                    <a:pt x="257" y="142"/>
                  </a:cubicBezTo>
                  <a:cubicBezTo>
                    <a:pt x="308" y="115"/>
                    <a:pt x="305" y="63"/>
                    <a:pt x="243" y="29"/>
                  </a:cubicBezTo>
                  <a:cubicBezTo>
                    <a:pt x="219" y="15"/>
                    <a:pt x="188" y="6"/>
                    <a:pt x="155" y="1"/>
                  </a:cubicBezTo>
                  <a:cubicBezTo>
                    <a:pt x="149" y="1"/>
                    <a:pt x="142" y="1"/>
                    <a:pt x="1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6713;p43">
              <a:extLst>
                <a:ext uri="{FF2B5EF4-FFF2-40B4-BE49-F238E27FC236}">
                  <a16:creationId xmlns:a16="http://schemas.microsoft.com/office/drawing/2014/main" id="{D28D70A6-BCB7-468F-A2F1-8BA2243F2935}"/>
                </a:ext>
              </a:extLst>
            </p:cNvPr>
            <p:cNvSpPr/>
            <p:nvPr/>
          </p:nvSpPr>
          <p:spPr>
            <a:xfrm>
              <a:off x="4808525" y="3215250"/>
              <a:ext cx="190900" cy="125550"/>
            </a:xfrm>
            <a:custGeom>
              <a:avLst/>
              <a:gdLst/>
              <a:ahLst/>
              <a:cxnLst/>
              <a:rect l="l" t="t" r="r" b="b"/>
              <a:pathLst>
                <a:path w="7636" h="5022" extrusionOk="0">
                  <a:moveTo>
                    <a:pt x="72" y="1"/>
                  </a:moveTo>
                  <a:cubicBezTo>
                    <a:pt x="31" y="35"/>
                    <a:pt x="0" y="93"/>
                    <a:pt x="0" y="144"/>
                  </a:cubicBezTo>
                  <a:lnTo>
                    <a:pt x="0" y="541"/>
                  </a:lnTo>
                  <a:cubicBezTo>
                    <a:pt x="0" y="599"/>
                    <a:pt x="41" y="673"/>
                    <a:pt x="93" y="704"/>
                  </a:cubicBezTo>
                  <a:lnTo>
                    <a:pt x="7540" y="4997"/>
                  </a:lnTo>
                  <a:cubicBezTo>
                    <a:pt x="7567" y="5015"/>
                    <a:pt x="7602" y="5022"/>
                    <a:pt x="7635" y="5022"/>
                  </a:cubicBezTo>
                  <a:lnTo>
                    <a:pt x="7635" y="4408"/>
                  </a:lnTo>
                  <a:cubicBezTo>
                    <a:pt x="7631" y="4408"/>
                    <a:pt x="7627" y="4408"/>
                    <a:pt x="7623" y="4408"/>
                  </a:cubicBezTo>
                  <a:cubicBezTo>
                    <a:pt x="7593" y="4408"/>
                    <a:pt x="7564" y="4399"/>
                    <a:pt x="7540" y="4387"/>
                  </a:cubicBezTo>
                  <a:lnTo>
                    <a:pt x="93" y="90"/>
                  </a:lnTo>
                  <a:cubicBezTo>
                    <a:pt x="52" y="66"/>
                    <a:pt x="45" y="29"/>
                    <a:pt x="72"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6714;p43">
              <a:extLst>
                <a:ext uri="{FF2B5EF4-FFF2-40B4-BE49-F238E27FC236}">
                  <a16:creationId xmlns:a16="http://schemas.microsoft.com/office/drawing/2014/main" id="{79BFF029-B955-4F70-AD35-1E350C8E7EE2}"/>
                </a:ext>
              </a:extLst>
            </p:cNvPr>
            <p:cNvSpPr/>
            <p:nvPr/>
          </p:nvSpPr>
          <p:spPr>
            <a:xfrm>
              <a:off x="5127900" y="3226975"/>
              <a:ext cx="28350" cy="44625"/>
            </a:xfrm>
            <a:custGeom>
              <a:avLst/>
              <a:gdLst/>
              <a:ahLst/>
              <a:cxnLst/>
              <a:rect l="l" t="t" r="r" b="b"/>
              <a:pathLst>
                <a:path w="1134" h="1785" extrusionOk="0">
                  <a:moveTo>
                    <a:pt x="749" y="0"/>
                  </a:moveTo>
                  <a:cubicBezTo>
                    <a:pt x="679" y="0"/>
                    <a:pt x="603" y="22"/>
                    <a:pt x="526" y="64"/>
                  </a:cubicBezTo>
                  <a:cubicBezTo>
                    <a:pt x="294" y="201"/>
                    <a:pt x="93" y="508"/>
                    <a:pt x="0" y="846"/>
                  </a:cubicBezTo>
                  <a:cubicBezTo>
                    <a:pt x="44" y="853"/>
                    <a:pt x="99" y="860"/>
                    <a:pt x="126" y="863"/>
                  </a:cubicBezTo>
                  <a:cubicBezTo>
                    <a:pt x="212" y="566"/>
                    <a:pt x="389" y="289"/>
                    <a:pt x="588" y="174"/>
                  </a:cubicBezTo>
                  <a:cubicBezTo>
                    <a:pt x="632" y="150"/>
                    <a:pt x="690" y="126"/>
                    <a:pt x="748" y="126"/>
                  </a:cubicBezTo>
                  <a:cubicBezTo>
                    <a:pt x="782" y="126"/>
                    <a:pt x="816" y="133"/>
                    <a:pt x="847" y="150"/>
                  </a:cubicBezTo>
                  <a:cubicBezTo>
                    <a:pt x="950" y="212"/>
                    <a:pt x="1004" y="376"/>
                    <a:pt x="997" y="587"/>
                  </a:cubicBezTo>
                  <a:cubicBezTo>
                    <a:pt x="986" y="993"/>
                    <a:pt x="755" y="1450"/>
                    <a:pt x="479" y="1611"/>
                  </a:cubicBezTo>
                  <a:cubicBezTo>
                    <a:pt x="435" y="1637"/>
                    <a:pt x="379" y="1661"/>
                    <a:pt x="319" y="1661"/>
                  </a:cubicBezTo>
                  <a:cubicBezTo>
                    <a:pt x="308" y="1661"/>
                    <a:pt x="298" y="1660"/>
                    <a:pt x="287" y="1658"/>
                  </a:cubicBezTo>
                  <a:lnTo>
                    <a:pt x="151" y="1737"/>
                  </a:lnTo>
                  <a:cubicBezTo>
                    <a:pt x="151" y="1737"/>
                    <a:pt x="154" y="1740"/>
                    <a:pt x="158" y="1740"/>
                  </a:cubicBezTo>
                  <a:cubicBezTo>
                    <a:pt x="205" y="1771"/>
                    <a:pt x="260" y="1784"/>
                    <a:pt x="318" y="1784"/>
                  </a:cubicBezTo>
                  <a:cubicBezTo>
                    <a:pt x="389" y="1784"/>
                    <a:pt x="468" y="1764"/>
                    <a:pt x="543" y="1720"/>
                  </a:cubicBezTo>
                  <a:cubicBezTo>
                    <a:pt x="857" y="1539"/>
                    <a:pt x="1113" y="1044"/>
                    <a:pt x="1123" y="590"/>
                  </a:cubicBezTo>
                  <a:cubicBezTo>
                    <a:pt x="1134" y="327"/>
                    <a:pt x="1055" y="130"/>
                    <a:pt x="912" y="44"/>
                  </a:cubicBezTo>
                  <a:cubicBezTo>
                    <a:pt x="862" y="15"/>
                    <a:pt x="808" y="0"/>
                    <a:pt x="7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6715;p43">
              <a:extLst>
                <a:ext uri="{FF2B5EF4-FFF2-40B4-BE49-F238E27FC236}">
                  <a16:creationId xmlns:a16="http://schemas.microsoft.com/office/drawing/2014/main" id="{7B2C5F60-E348-4FF9-B251-941D8FB8F18F}"/>
                </a:ext>
              </a:extLst>
            </p:cNvPr>
            <p:cNvSpPr/>
            <p:nvPr/>
          </p:nvSpPr>
          <p:spPr>
            <a:xfrm>
              <a:off x="4808525" y="3104600"/>
              <a:ext cx="360425" cy="216850"/>
            </a:xfrm>
            <a:custGeom>
              <a:avLst/>
              <a:gdLst/>
              <a:ahLst/>
              <a:cxnLst/>
              <a:rect l="l" t="t" r="r" b="b"/>
              <a:pathLst>
                <a:path w="14417" h="8674" extrusionOk="0">
                  <a:moveTo>
                    <a:pt x="6789" y="0"/>
                  </a:moveTo>
                  <a:lnTo>
                    <a:pt x="76" y="4099"/>
                  </a:lnTo>
                  <a:cubicBezTo>
                    <a:pt x="35" y="4124"/>
                    <a:pt x="0" y="4178"/>
                    <a:pt x="0" y="4219"/>
                  </a:cubicBezTo>
                  <a:cubicBezTo>
                    <a:pt x="0" y="4260"/>
                    <a:pt x="35" y="4311"/>
                    <a:pt x="76" y="4335"/>
                  </a:cubicBezTo>
                  <a:lnTo>
                    <a:pt x="7561" y="8656"/>
                  </a:lnTo>
                  <a:cubicBezTo>
                    <a:pt x="7581" y="8668"/>
                    <a:pt x="7608" y="8674"/>
                    <a:pt x="7636" y="8674"/>
                  </a:cubicBezTo>
                  <a:cubicBezTo>
                    <a:pt x="7663" y="8674"/>
                    <a:pt x="7690" y="8668"/>
                    <a:pt x="7711" y="8656"/>
                  </a:cubicBezTo>
                  <a:lnTo>
                    <a:pt x="14417" y="4554"/>
                  </a:lnTo>
                  <a:lnTo>
                    <a:pt x="14417" y="4406"/>
                  </a:lnTo>
                  <a:lnTo>
                    <a:pt x="6789"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6716;p43">
              <a:extLst>
                <a:ext uri="{FF2B5EF4-FFF2-40B4-BE49-F238E27FC236}">
                  <a16:creationId xmlns:a16="http://schemas.microsoft.com/office/drawing/2014/main" id="{789B7EAA-7150-4C8E-9BE1-6E9F0212EBE1}"/>
                </a:ext>
              </a:extLst>
            </p:cNvPr>
            <p:cNvSpPr/>
            <p:nvPr/>
          </p:nvSpPr>
          <p:spPr>
            <a:xfrm>
              <a:off x="4809725" y="3207075"/>
              <a:ext cx="2575" cy="7025"/>
            </a:xfrm>
            <a:custGeom>
              <a:avLst/>
              <a:gdLst/>
              <a:ahLst/>
              <a:cxnLst/>
              <a:rect l="l" t="t" r="r" b="b"/>
              <a:pathLst>
                <a:path w="103" h="281" extrusionOk="0">
                  <a:moveTo>
                    <a:pt x="28" y="0"/>
                  </a:moveTo>
                  <a:cubicBezTo>
                    <a:pt x="25" y="3"/>
                    <a:pt x="21" y="6"/>
                    <a:pt x="18" y="9"/>
                  </a:cubicBezTo>
                  <a:lnTo>
                    <a:pt x="18" y="9"/>
                  </a:lnTo>
                  <a:cubicBezTo>
                    <a:pt x="19" y="9"/>
                    <a:pt x="20" y="8"/>
                    <a:pt x="21" y="8"/>
                  </a:cubicBezTo>
                  <a:cubicBezTo>
                    <a:pt x="24" y="4"/>
                    <a:pt x="24" y="4"/>
                    <a:pt x="28" y="0"/>
                  </a:cubicBezTo>
                  <a:close/>
                  <a:moveTo>
                    <a:pt x="18" y="9"/>
                  </a:moveTo>
                  <a:lnTo>
                    <a:pt x="18" y="9"/>
                  </a:lnTo>
                  <a:cubicBezTo>
                    <a:pt x="13" y="12"/>
                    <a:pt x="9" y="15"/>
                    <a:pt x="4" y="21"/>
                  </a:cubicBezTo>
                  <a:cubicBezTo>
                    <a:pt x="8" y="17"/>
                    <a:pt x="13" y="13"/>
                    <a:pt x="18" y="9"/>
                  </a:cubicBezTo>
                  <a:close/>
                  <a:moveTo>
                    <a:pt x="1" y="216"/>
                  </a:moveTo>
                  <a:cubicBezTo>
                    <a:pt x="8" y="223"/>
                    <a:pt x="13" y="228"/>
                    <a:pt x="20" y="232"/>
                  </a:cubicBezTo>
                  <a:lnTo>
                    <a:pt x="20" y="232"/>
                  </a:lnTo>
                  <a:cubicBezTo>
                    <a:pt x="14" y="228"/>
                    <a:pt x="7" y="222"/>
                    <a:pt x="1" y="216"/>
                  </a:cubicBezTo>
                  <a:close/>
                  <a:moveTo>
                    <a:pt x="20" y="232"/>
                  </a:moveTo>
                  <a:lnTo>
                    <a:pt x="20" y="232"/>
                  </a:lnTo>
                  <a:cubicBezTo>
                    <a:pt x="23" y="235"/>
                    <a:pt x="25" y="237"/>
                    <a:pt x="28" y="239"/>
                  </a:cubicBezTo>
                  <a:lnTo>
                    <a:pt x="103" y="280"/>
                  </a:lnTo>
                  <a:lnTo>
                    <a:pt x="103" y="280"/>
                  </a:lnTo>
                  <a:lnTo>
                    <a:pt x="28" y="236"/>
                  </a:lnTo>
                  <a:cubicBezTo>
                    <a:pt x="25" y="235"/>
                    <a:pt x="22" y="234"/>
                    <a:pt x="20" y="232"/>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6717;p43">
              <a:extLst>
                <a:ext uri="{FF2B5EF4-FFF2-40B4-BE49-F238E27FC236}">
                  <a16:creationId xmlns:a16="http://schemas.microsoft.com/office/drawing/2014/main" id="{A66A3F35-327D-48A9-8621-2C324D6FD9CF}"/>
                </a:ext>
              </a:extLst>
            </p:cNvPr>
            <p:cNvSpPr/>
            <p:nvPr/>
          </p:nvSpPr>
          <p:spPr>
            <a:xfrm>
              <a:off x="4812300" y="3214075"/>
              <a:ext cx="185325" cy="106925"/>
            </a:xfrm>
            <a:custGeom>
              <a:avLst/>
              <a:gdLst/>
              <a:ahLst/>
              <a:cxnLst/>
              <a:rect l="l" t="t" r="r" b="b"/>
              <a:pathLst>
                <a:path w="7413" h="4277" extrusionOk="0">
                  <a:moveTo>
                    <a:pt x="0" y="0"/>
                  </a:moveTo>
                  <a:lnTo>
                    <a:pt x="0" y="0"/>
                  </a:lnTo>
                  <a:lnTo>
                    <a:pt x="7410" y="4277"/>
                  </a:lnTo>
                  <a:lnTo>
                    <a:pt x="7413" y="4277"/>
                  </a:lnTo>
                  <a:lnTo>
                    <a:pt x="7410" y="4277"/>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6718;p43">
              <a:extLst>
                <a:ext uri="{FF2B5EF4-FFF2-40B4-BE49-F238E27FC236}">
                  <a16:creationId xmlns:a16="http://schemas.microsoft.com/office/drawing/2014/main" id="{D6327182-3793-4E55-B081-D922FEE39E67}"/>
                </a:ext>
              </a:extLst>
            </p:cNvPr>
            <p:cNvSpPr/>
            <p:nvPr/>
          </p:nvSpPr>
          <p:spPr>
            <a:xfrm>
              <a:off x="4808525" y="3207250"/>
              <a:ext cx="190900" cy="114200"/>
            </a:xfrm>
            <a:custGeom>
              <a:avLst/>
              <a:gdLst/>
              <a:ahLst/>
              <a:cxnLst/>
              <a:rect l="l" t="t" r="r" b="b"/>
              <a:pathLst>
                <a:path w="7636" h="4568" extrusionOk="0">
                  <a:moveTo>
                    <a:pt x="69" y="1"/>
                  </a:moveTo>
                  <a:cubicBezTo>
                    <a:pt x="62" y="4"/>
                    <a:pt x="58" y="7"/>
                    <a:pt x="52" y="14"/>
                  </a:cubicBezTo>
                  <a:cubicBezTo>
                    <a:pt x="38" y="28"/>
                    <a:pt x="25" y="45"/>
                    <a:pt x="14" y="62"/>
                  </a:cubicBezTo>
                  <a:cubicBezTo>
                    <a:pt x="8" y="79"/>
                    <a:pt x="0" y="96"/>
                    <a:pt x="0" y="113"/>
                  </a:cubicBezTo>
                  <a:cubicBezTo>
                    <a:pt x="0" y="130"/>
                    <a:pt x="8" y="147"/>
                    <a:pt x="17" y="164"/>
                  </a:cubicBezTo>
                  <a:cubicBezTo>
                    <a:pt x="25" y="182"/>
                    <a:pt x="35" y="198"/>
                    <a:pt x="49" y="209"/>
                  </a:cubicBezTo>
                  <a:cubicBezTo>
                    <a:pt x="58" y="218"/>
                    <a:pt x="66" y="226"/>
                    <a:pt x="76" y="229"/>
                  </a:cubicBezTo>
                  <a:lnTo>
                    <a:pt x="151" y="273"/>
                  </a:lnTo>
                  <a:lnTo>
                    <a:pt x="7561" y="4550"/>
                  </a:lnTo>
                  <a:lnTo>
                    <a:pt x="7564" y="4550"/>
                  </a:lnTo>
                  <a:cubicBezTo>
                    <a:pt x="7584" y="4560"/>
                    <a:pt x="7608" y="4567"/>
                    <a:pt x="7635" y="4567"/>
                  </a:cubicBezTo>
                  <a:lnTo>
                    <a:pt x="7635" y="4416"/>
                  </a:lnTo>
                  <a:cubicBezTo>
                    <a:pt x="7608" y="4416"/>
                    <a:pt x="7581" y="4413"/>
                    <a:pt x="7561" y="4400"/>
                  </a:cubicBezTo>
                  <a:lnTo>
                    <a:pt x="76" y="79"/>
                  </a:lnTo>
                  <a:cubicBezTo>
                    <a:pt x="55" y="69"/>
                    <a:pt x="45" y="51"/>
                    <a:pt x="45" y="38"/>
                  </a:cubicBezTo>
                  <a:cubicBezTo>
                    <a:pt x="45" y="24"/>
                    <a:pt x="55" y="10"/>
                    <a:pt x="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6719;p43">
              <a:extLst>
                <a:ext uri="{FF2B5EF4-FFF2-40B4-BE49-F238E27FC236}">
                  <a16:creationId xmlns:a16="http://schemas.microsoft.com/office/drawing/2014/main" id="{7594189E-75C1-4379-8747-9339FC7041D5}"/>
                </a:ext>
              </a:extLst>
            </p:cNvPr>
            <p:cNvSpPr/>
            <p:nvPr/>
          </p:nvSpPr>
          <p:spPr>
            <a:xfrm>
              <a:off x="4809375" y="3104600"/>
              <a:ext cx="359575" cy="213075"/>
            </a:xfrm>
            <a:custGeom>
              <a:avLst/>
              <a:gdLst/>
              <a:ahLst/>
              <a:cxnLst/>
              <a:rect l="l" t="t" r="r" b="b"/>
              <a:pathLst>
                <a:path w="14383" h="8523" extrusionOk="0">
                  <a:moveTo>
                    <a:pt x="6755" y="0"/>
                  </a:moveTo>
                  <a:lnTo>
                    <a:pt x="42" y="4099"/>
                  </a:lnTo>
                  <a:cubicBezTo>
                    <a:pt x="1" y="4124"/>
                    <a:pt x="1" y="4165"/>
                    <a:pt x="42" y="4185"/>
                  </a:cubicBezTo>
                  <a:lnTo>
                    <a:pt x="7527" y="8506"/>
                  </a:lnTo>
                  <a:cubicBezTo>
                    <a:pt x="7547" y="8519"/>
                    <a:pt x="7574" y="8522"/>
                    <a:pt x="7601" y="8522"/>
                  </a:cubicBezTo>
                  <a:cubicBezTo>
                    <a:pt x="7629" y="8522"/>
                    <a:pt x="7656" y="8519"/>
                    <a:pt x="7677" y="8506"/>
                  </a:cubicBezTo>
                  <a:lnTo>
                    <a:pt x="14383" y="4406"/>
                  </a:lnTo>
                  <a:lnTo>
                    <a:pt x="6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6720;p43">
              <a:extLst>
                <a:ext uri="{FF2B5EF4-FFF2-40B4-BE49-F238E27FC236}">
                  <a16:creationId xmlns:a16="http://schemas.microsoft.com/office/drawing/2014/main" id="{8DEBDFBD-2D8B-45B7-98E9-1DCCD69BA68C}"/>
                </a:ext>
              </a:extLst>
            </p:cNvPr>
            <p:cNvSpPr/>
            <p:nvPr/>
          </p:nvSpPr>
          <p:spPr>
            <a:xfrm>
              <a:off x="5135250" y="3220050"/>
              <a:ext cx="31250" cy="19050"/>
            </a:xfrm>
            <a:custGeom>
              <a:avLst/>
              <a:gdLst/>
              <a:ahLst/>
              <a:cxnLst/>
              <a:rect l="l" t="t" r="r" b="b"/>
              <a:pathLst>
                <a:path w="1250" h="762" extrusionOk="0">
                  <a:moveTo>
                    <a:pt x="549" y="427"/>
                  </a:moveTo>
                  <a:lnTo>
                    <a:pt x="0" y="761"/>
                  </a:lnTo>
                  <a:lnTo>
                    <a:pt x="0" y="761"/>
                  </a:lnTo>
                  <a:lnTo>
                    <a:pt x="549" y="427"/>
                  </a:lnTo>
                  <a:lnTo>
                    <a:pt x="549" y="427"/>
                  </a:lnTo>
                  <a:close/>
                  <a:moveTo>
                    <a:pt x="1249" y="0"/>
                  </a:moveTo>
                  <a:lnTo>
                    <a:pt x="665" y="355"/>
                  </a:lnTo>
                  <a:lnTo>
                    <a:pt x="665" y="355"/>
                  </a:lnTo>
                  <a:lnTo>
                    <a:pt x="1249" y="0"/>
                  </a:lnTo>
                  <a:close/>
                </a:path>
              </a:pathLst>
            </a:custGeom>
            <a:solidFill>
              <a:srgbClr val="0A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6721;p43">
              <a:extLst>
                <a:ext uri="{FF2B5EF4-FFF2-40B4-BE49-F238E27FC236}">
                  <a16:creationId xmlns:a16="http://schemas.microsoft.com/office/drawing/2014/main" id="{6E0B8B07-01B4-4219-9F58-8BB681487C60}"/>
                </a:ext>
              </a:extLst>
            </p:cNvPr>
            <p:cNvSpPr/>
            <p:nvPr/>
          </p:nvSpPr>
          <p:spPr>
            <a:xfrm>
              <a:off x="5000500" y="3242300"/>
              <a:ext cx="129475" cy="78950"/>
            </a:xfrm>
            <a:custGeom>
              <a:avLst/>
              <a:gdLst/>
              <a:ahLst/>
              <a:cxnLst/>
              <a:rect l="l" t="t" r="r" b="b"/>
              <a:pathLst>
                <a:path w="5179" h="3158" extrusionOk="0">
                  <a:moveTo>
                    <a:pt x="5178" y="1"/>
                  </a:moveTo>
                  <a:lnTo>
                    <a:pt x="32" y="3148"/>
                  </a:lnTo>
                  <a:cubicBezTo>
                    <a:pt x="21" y="3151"/>
                    <a:pt x="11" y="3154"/>
                    <a:pt x="1" y="3158"/>
                  </a:cubicBezTo>
                  <a:cubicBezTo>
                    <a:pt x="11" y="3154"/>
                    <a:pt x="21" y="3151"/>
                    <a:pt x="32" y="3148"/>
                  </a:cubicBezTo>
                  <a:lnTo>
                    <a:pt x="5178" y="1"/>
                  </a:ln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6722;p43">
              <a:extLst>
                <a:ext uri="{FF2B5EF4-FFF2-40B4-BE49-F238E27FC236}">
                  <a16:creationId xmlns:a16="http://schemas.microsoft.com/office/drawing/2014/main" id="{E22D2EA6-AEC3-4FE6-9AC3-5058651587C9}"/>
                </a:ext>
              </a:extLst>
            </p:cNvPr>
            <p:cNvSpPr/>
            <p:nvPr/>
          </p:nvSpPr>
          <p:spPr>
            <a:xfrm>
              <a:off x="5129950" y="3228925"/>
              <a:ext cx="21950" cy="13400"/>
            </a:xfrm>
            <a:custGeom>
              <a:avLst/>
              <a:gdLst/>
              <a:ahLst/>
              <a:cxnLst/>
              <a:rect l="l" t="t" r="r" b="b"/>
              <a:pathLst>
                <a:path w="878" h="536" extrusionOk="0">
                  <a:moveTo>
                    <a:pt x="212" y="406"/>
                  </a:moveTo>
                  <a:lnTo>
                    <a:pt x="0" y="536"/>
                  </a:lnTo>
                  <a:lnTo>
                    <a:pt x="0" y="536"/>
                  </a:lnTo>
                  <a:lnTo>
                    <a:pt x="212" y="406"/>
                  </a:lnTo>
                  <a:lnTo>
                    <a:pt x="212" y="406"/>
                  </a:lnTo>
                  <a:close/>
                  <a:moveTo>
                    <a:pt x="877" y="0"/>
                  </a:moveTo>
                  <a:lnTo>
                    <a:pt x="761" y="72"/>
                  </a:lnTo>
                  <a:lnTo>
                    <a:pt x="761" y="72"/>
                  </a:lnTo>
                  <a:lnTo>
                    <a:pt x="87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6723;p43">
              <a:extLst>
                <a:ext uri="{FF2B5EF4-FFF2-40B4-BE49-F238E27FC236}">
                  <a16:creationId xmlns:a16="http://schemas.microsoft.com/office/drawing/2014/main" id="{A8A991FA-5F0D-43A5-8C8E-6BB97968B18C}"/>
                </a:ext>
              </a:extLst>
            </p:cNvPr>
            <p:cNvSpPr/>
            <p:nvPr/>
          </p:nvSpPr>
          <p:spPr>
            <a:xfrm>
              <a:off x="4999400" y="3214750"/>
              <a:ext cx="169550" cy="106700"/>
            </a:xfrm>
            <a:custGeom>
              <a:avLst/>
              <a:gdLst/>
              <a:ahLst/>
              <a:cxnLst/>
              <a:rect l="l" t="t" r="r" b="b"/>
              <a:pathLst>
                <a:path w="6782" h="4268" extrusionOk="0">
                  <a:moveTo>
                    <a:pt x="6782" y="0"/>
                  </a:moveTo>
                  <a:lnTo>
                    <a:pt x="76" y="4100"/>
                  </a:lnTo>
                  <a:cubicBezTo>
                    <a:pt x="55" y="4113"/>
                    <a:pt x="28" y="4116"/>
                    <a:pt x="0" y="4116"/>
                  </a:cubicBezTo>
                  <a:lnTo>
                    <a:pt x="0" y="4267"/>
                  </a:lnTo>
                  <a:cubicBezTo>
                    <a:pt x="14" y="4267"/>
                    <a:pt x="31" y="4264"/>
                    <a:pt x="45" y="4260"/>
                  </a:cubicBezTo>
                  <a:cubicBezTo>
                    <a:pt x="55" y="4256"/>
                    <a:pt x="65" y="4253"/>
                    <a:pt x="76" y="4250"/>
                  </a:cubicBezTo>
                  <a:lnTo>
                    <a:pt x="5222" y="1103"/>
                  </a:lnTo>
                  <a:lnTo>
                    <a:pt x="5434" y="973"/>
                  </a:lnTo>
                  <a:lnTo>
                    <a:pt x="5983" y="639"/>
                  </a:lnTo>
                  <a:lnTo>
                    <a:pt x="6099" y="567"/>
                  </a:lnTo>
                  <a:lnTo>
                    <a:pt x="6683" y="212"/>
                  </a:lnTo>
                  <a:lnTo>
                    <a:pt x="6683" y="72"/>
                  </a:lnTo>
                  <a:lnTo>
                    <a:pt x="6782" y="4"/>
                  </a:lnTo>
                  <a:lnTo>
                    <a:pt x="67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6724;p43">
              <a:extLst>
                <a:ext uri="{FF2B5EF4-FFF2-40B4-BE49-F238E27FC236}">
                  <a16:creationId xmlns:a16="http://schemas.microsoft.com/office/drawing/2014/main" id="{ACF5E58C-303C-41E2-9829-F7F1E5DDE545}"/>
                </a:ext>
              </a:extLst>
            </p:cNvPr>
            <p:cNvSpPr/>
            <p:nvPr/>
          </p:nvSpPr>
          <p:spPr>
            <a:xfrm>
              <a:off x="5166475" y="3214850"/>
              <a:ext cx="2475" cy="50200"/>
            </a:xfrm>
            <a:custGeom>
              <a:avLst/>
              <a:gdLst/>
              <a:ahLst/>
              <a:cxnLst/>
              <a:rect l="l" t="t" r="r" b="b"/>
              <a:pathLst>
                <a:path w="99" h="2008" extrusionOk="0">
                  <a:moveTo>
                    <a:pt x="99" y="0"/>
                  </a:moveTo>
                  <a:lnTo>
                    <a:pt x="0" y="68"/>
                  </a:lnTo>
                  <a:lnTo>
                    <a:pt x="0" y="2007"/>
                  </a:lnTo>
                  <a:lnTo>
                    <a:pt x="99" y="1949"/>
                  </a:lnTo>
                  <a:lnTo>
                    <a:pt x="99"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6725;p43">
              <a:extLst>
                <a:ext uri="{FF2B5EF4-FFF2-40B4-BE49-F238E27FC236}">
                  <a16:creationId xmlns:a16="http://schemas.microsoft.com/office/drawing/2014/main" id="{314D738C-1DFD-47F4-8BF7-F2CDEA9BC3B8}"/>
                </a:ext>
              </a:extLst>
            </p:cNvPr>
            <p:cNvSpPr/>
            <p:nvPr/>
          </p:nvSpPr>
          <p:spPr>
            <a:xfrm>
              <a:off x="5166475" y="3214850"/>
              <a:ext cx="2475" cy="50200"/>
            </a:xfrm>
            <a:custGeom>
              <a:avLst/>
              <a:gdLst/>
              <a:ahLst/>
              <a:cxnLst/>
              <a:rect l="l" t="t" r="r" b="b"/>
              <a:pathLst>
                <a:path w="99" h="2008" extrusionOk="0">
                  <a:moveTo>
                    <a:pt x="99" y="0"/>
                  </a:moveTo>
                  <a:lnTo>
                    <a:pt x="0" y="68"/>
                  </a:lnTo>
                  <a:lnTo>
                    <a:pt x="0" y="2007"/>
                  </a:lnTo>
                  <a:lnTo>
                    <a:pt x="99" y="1949"/>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6726;p43">
              <a:extLst>
                <a:ext uri="{FF2B5EF4-FFF2-40B4-BE49-F238E27FC236}">
                  <a16:creationId xmlns:a16="http://schemas.microsoft.com/office/drawing/2014/main" id="{BC64779F-633F-4089-9262-22AD631B3932}"/>
                </a:ext>
              </a:extLst>
            </p:cNvPr>
            <p:cNvSpPr/>
            <p:nvPr/>
          </p:nvSpPr>
          <p:spPr>
            <a:xfrm>
              <a:off x="4806825" y="3102800"/>
              <a:ext cx="357875" cy="206675"/>
            </a:xfrm>
            <a:custGeom>
              <a:avLst/>
              <a:gdLst/>
              <a:ahLst/>
              <a:cxnLst/>
              <a:rect l="l" t="t" r="r" b="b"/>
              <a:pathLst>
                <a:path w="14315" h="8267" extrusionOk="0">
                  <a:moveTo>
                    <a:pt x="6784" y="1"/>
                  </a:moveTo>
                  <a:cubicBezTo>
                    <a:pt x="6722" y="1"/>
                    <a:pt x="6661" y="15"/>
                    <a:pt x="6615" y="42"/>
                  </a:cubicBezTo>
                  <a:lnTo>
                    <a:pt x="0" y="3861"/>
                  </a:lnTo>
                  <a:lnTo>
                    <a:pt x="7632" y="8267"/>
                  </a:lnTo>
                  <a:lnTo>
                    <a:pt x="14246" y="4448"/>
                  </a:lnTo>
                  <a:cubicBezTo>
                    <a:pt x="14291" y="4421"/>
                    <a:pt x="14314" y="4387"/>
                    <a:pt x="14314" y="4349"/>
                  </a:cubicBezTo>
                  <a:lnTo>
                    <a:pt x="14314" y="4199"/>
                  </a:lnTo>
                  <a:lnTo>
                    <a:pt x="6956" y="42"/>
                  </a:lnTo>
                  <a:cubicBezTo>
                    <a:pt x="6908" y="15"/>
                    <a:pt x="6846" y="1"/>
                    <a:pt x="678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6727;p43">
              <a:extLst>
                <a:ext uri="{FF2B5EF4-FFF2-40B4-BE49-F238E27FC236}">
                  <a16:creationId xmlns:a16="http://schemas.microsoft.com/office/drawing/2014/main" id="{72F50224-A7B6-4490-9A81-8FE1445D37DF}"/>
                </a:ext>
              </a:extLst>
            </p:cNvPr>
            <p:cNvSpPr/>
            <p:nvPr/>
          </p:nvSpPr>
          <p:spPr>
            <a:xfrm>
              <a:off x="5000175" y="3207850"/>
              <a:ext cx="164525" cy="100100"/>
            </a:xfrm>
            <a:custGeom>
              <a:avLst/>
              <a:gdLst/>
              <a:ahLst/>
              <a:cxnLst/>
              <a:rect l="l" t="t" r="r" b="b"/>
              <a:pathLst>
                <a:path w="6581" h="4004" extrusionOk="0">
                  <a:moveTo>
                    <a:pt x="6580" y="0"/>
                  </a:moveTo>
                  <a:cubicBezTo>
                    <a:pt x="6580" y="35"/>
                    <a:pt x="6557" y="72"/>
                    <a:pt x="6512" y="99"/>
                  </a:cubicBezTo>
                  <a:lnTo>
                    <a:pt x="0" y="3857"/>
                  </a:lnTo>
                  <a:lnTo>
                    <a:pt x="0" y="4003"/>
                  </a:lnTo>
                  <a:lnTo>
                    <a:pt x="6512" y="246"/>
                  </a:lnTo>
                  <a:cubicBezTo>
                    <a:pt x="6557" y="219"/>
                    <a:pt x="6580" y="185"/>
                    <a:pt x="6580" y="147"/>
                  </a:cubicBezTo>
                  <a:lnTo>
                    <a:pt x="6580" y="126"/>
                  </a:lnTo>
                  <a:lnTo>
                    <a:pt x="6580" y="123"/>
                  </a:lnTo>
                  <a:lnTo>
                    <a:pt x="6580" y="120"/>
                  </a:lnTo>
                  <a:lnTo>
                    <a:pt x="6580" y="117"/>
                  </a:lnTo>
                  <a:lnTo>
                    <a:pt x="6580" y="113"/>
                  </a:lnTo>
                  <a:lnTo>
                    <a:pt x="6580" y="109"/>
                  </a:lnTo>
                  <a:lnTo>
                    <a:pt x="6580" y="106"/>
                  </a:lnTo>
                  <a:lnTo>
                    <a:pt x="6580" y="103"/>
                  </a:lnTo>
                  <a:lnTo>
                    <a:pt x="6580" y="99"/>
                  </a:lnTo>
                  <a:lnTo>
                    <a:pt x="6580" y="96"/>
                  </a:lnTo>
                  <a:lnTo>
                    <a:pt x="6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6728;p43">
              <a:extLst>
                <a:ext uri="{FF2B5EF4-FFF2-40B4-BE49-F238E27FC236}">
                  <a16:creationId xmlns:a16="http://schemas.microsoft.com/office/drawing/2014/main" id="{B36835F5-16D6-4B38-AEF7-238736596D26}"/>
                </a:ext>
              </a:extLst>
            </p:cNvPr>
            <p:cNvSpPr/>
            <p:nvPr/>
          </p:nvSpPr>
          <p:spPr>
            <a:xfrm>
              <a:off x="4806825" y="3099150"/>
              <a:ext cx="358475" cy="206575"/>
            </a:xfrm>
            <a:custGeom>
              <a:avLst/>
              <a:gdLst/>
              <a:ahLst/>
              <a:cxnLst/>
              <a:rect l="l" t="t" r="r" b="b"/>
              <a:pathLst>
                <a:path w="14339" h="8263" extrusionOk="0">
                  <a:moveTo>
                    <a:pt x="6784" y="0"/>
                  </a:moveTo>
                  <a:cubicBezTo>
                    <a:pt x="6722" y="0"/>
                    <a:pt x="6661" y="14"/>
                    <a:pt x="6615" y="41"/>
                  </a:cubicBezTo>
                  <a:lnTo>
                    <a:pt x="0" y="3860"/>
                  </a:lnTo>
                  <a:lnTo>
                    <a:pt x="7632" y="8263"/>
                  </a:lnTo>
                  <a:lnTo>
                    <a:pt x="14246" y="4447"/>
                  </a:lnTo>
                  <a:cubicBezTo>
                    <a:pt x="14338" y="4393"/>
                    <a:pt x="14338" y="4304"/>
                    <a:pt x="14246" y="4249"/>
                  </a:cubicBezTo>
                  <a:lnTo>
                    <a:pt x="6956" y="41"/>
                  </a:lnTo>
                  <a:cubicBezTo>
                    <a:pt x="6908" y="14"/>
                    <a:pt x="6846" y="0"/>
                    <a:pt x="678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6729;p43">
              <a:extLst>
                <a:ext uri="{FF2B5EF4-FFF2-40B4-BE49-F238E27FC236}">
                  <a16:creationId xmlns:a16="http://schemas.microsoft.com/office/drawing/2014/main" id="{A0540B8F-9CD9-4854-BCC8-AE35E4B2D580}"/>
                </a:ext>
              </a:extLst>
            </p:cNvPr>
            <p:cNvSpPr/>
            <p:nvPr/>
          </p:nvSpPr>
          <p:spPr>
            <a:xfrm>
              <a:off x="5000175" y="3203575"/>
              <a:ext cx="164525" cy="100700"/>
            </a:xfrm>
            <a:custGeom>
              <a:avLst/>
              <a:gdLst/>
              <a:ahLst/>
              <a:cxnLst/>
              <a:rect l="l" t="t" r="r" b="b"/>
              <a:pathLst>
                <a:path w="6581" h="4028" extrusionOk="0">
                  <a:moveTo>
                    <a:pt x="0" y="3093"/>
                  </a:moveTo>
                  <a:lnTo>
                    <a:pt x="0" y="3287"/>
                  </a:lnTo>
                  <a:cubicBezTo>
                    <a:pt x="27" y="3298"/>
                    <a:pt x="54" y="3304"/>
                    <a:pt x="86" y="3304"/>
                  </a:cubicBezTo>
                  <a:cubicBezTo>
                    <a:pt x="140" y="3304"/>
                    <a:pt x="205" y="3284"/>
                    <a:pt x="270" y="3250"/>
                  </a:cubicBezTo>
                  <a:lnTo>
                    <a:pt x="294" y="3260"/>
                  </a:lnTo>
                  <a:lnTo>
                    <a:pt x="0" y="3093"/>
                  </a:lnTo>
                  <a:close/>
                  <a:moveTo>
                    <a:pt x="6386" y="1"/>
                  </a:moveTo>
                  <a:lnTo>
                    <a:pt x="6386" y="124"/>
                  </a:lnTo>
                  <a:lnTo>
                    <a:pt x="6376" y="130"/>
                  </a:lnTo>
                  <a:cubicBezTo>
                    <a:pt x="6396" y="175"/>
                    <a:pt x="6379" y="226"/>
                    <a:pt x="6314" y="263"/>
                  </a:cubicBezTo>
                  <a:lnTo>
                    <a:pt x="706" y="3499"/>
                  </a:lnTo>
                  <a:lnTo>
                    <a:pt x="369" y="3304"/>
                  </a:lnTo>
                  <a:cubicBezTo>
                    <a:pt x="355" y="3314"/>
                    <a:pt x="338" y="3322"/>
                    <a:pt x="325" y="3328"/>
                  </a:cubicBezTo>
                  <a:cubicBezTo>
                    <a:pt x="243" y="3376"/>
                    <a:pt x="161" y="3400"/>
                    <a:pt x="86" y="3400"/>
                  </a:cubicBezTo>
                  <a:cubicBezTo>
                    <a:pt x="54" y="3400"/>
                    <a:pt x="27" y="3396"/>
                    <a:pt x="0" y="3390"/>
                  </a:cubicBezTo>
                  <a:lnTo>
                    <a:pt x="0" y="4028"/>
                  </a:lnTo>
                  <a:lnTo>
                    <a:pt x="6512" y="270"/>
                  </a:lnTo>
                  <a:cubicBezTo>
                    <a:pt x="6557" y="243"/>
                    <a:pt x="6580" y="206"/>
                    <a:pt x="6580" y="171"/>
                  </a:cubicBezTo>
                  <a:cubicBezTo>
                    <a:pt x="6580" y="134"/>
                    <a:pt x="6557" y="99"/>
                    <a:pt x="6512" y="72"/>
                  </a:cubicBezTo>
                  <a:lnTo>
                    <a:pt x="63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6730;p43">
              <a:extLst>
                <a:ext uri="{FF2B5EF4-FFF2-40B4-BE49-F238E27FC236}">
                  <a16:creationId xmlns:a16="http://schemas.microsoft.com/office/drawing/2014/main" id="{74E65917-FFCE-4D82-B354-8809201132C0}"/>
                </a:ext>
              </a:extLst>
            </p:cNvPr>
            <p:cNvSpPr/>
            <p:nvPr/>
          </p:nvSpPr>
          <p:spPr>
            <a:xfrm>
              <a:off x="4827050" y="3098975"/>
              <a:ext cx="333050" cy="192075"/>
            </a:xfrm>
            <a:custGeom>
              <a:avLst/>
              <a:gdLst/>
              <a:ahLst/>
              <a:cxnLst/>
              <a:rect l="l" t="t" r="r" b="b"/>
              <a:pathLst>
                <a:path w="13322" h="7683" extrusionOk="0">
                  <a:moveTo>
                    <a:pt x="5781" y="0"/>
                  </a:moveTo>
                  <a:cubicBezTo>
                    <a:pt x="5719" y="0"/>
                    <a:pt x="5657" y="14"/>
                    <a:pt x="5612" y="41"/>
                  </a:cubicBezTo>
                  <a:lnTo>
                    <a:pt x="713" y="2867"/>
                  </a:lnTo>
                  <a:lnTo>
                    <a:pt x="1" y="2457"/>
                  </a:lnTo>
                  <a:lnTo>
                    <a:pt x="1" y="3280"/>
                  </a:lnTo>
                  <a:lnTo>
                    <a:pt x="7631" y="7683"/>
                  </a:lnTo>
                  <a:lnTo>
                    <a:pt x="13239" y="4447"/>
                  </a:lnTo>
                  <a:cubicBezTo>
                    <a:pt x="13304" y="4410"/>
                    <a:pt x="13321" y="4359"/>
                    <a:pt x="13301" y="4314"/>
                  </a:cubicBezTo>
                  <a:lnTo>
                    <a:pt x="13311" y="4308"/>
                  </a:lnTo>
                  <a:lnTo>
                    <a:pt x="13311" y="3553"/>
                  </a:lnTo>
                  <a:lnTo>
                    <a:pt x="12676" y="3922"/>
                  </a:lnTo>
                  <a:lnTo>
                    <a:pt x="5952" y="41"/>
                  </a:lnTo>
                  <a:cubicBezTo>
                    <a:pt x="5905" y="14"/>
                    <a:pt x="5843" y="0"/>
                    <a:pt x="578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6731;p43">
              <a:extLst>
                <a:ext uri="{FF2B5EF4-FFF2-40B4-BE49-F238E27FC236}">
                  <a16:creationId xmlns:a16="http://schemas.microsoft.com/office/drawing/2014/main" id="{9F3B87E0-1C6D-4D01-9405-0AF0CB5AE3CD}"/>
                </a:ext>
              </a:extLst>
            </p:cNvPr>
            <p:cNvSpPr/>
            <p:nvPr/>
          </p:nvSpPr>
          <p:spPr>
            <a:xfrm>
              <a:off x="4827050" y="3078400"/>
              <a:ext cx="333375" cy="192100"/>
            </a:xfrm>
            <a:custGeom>
              <a:avLst/>
              <a:gdLst/>
              <a:ahLst/>
              <a:cxnLst/>
              <a:rect l="l" t="t" r="r" b="b"/>
              <a:pathLst>
                <a:path w="13335" h="7684" extrusionOk="0">
                  <a:moveTo>
                    <a:pt x="5781" y="0"/>
                  </a:moveTo>
                  <a:cubicBezTo>
                    <a:pt x="5719" y="0"/>
                    <a:pt x="5657" y="14"/>
                    <a:pt x="5612" y="42"/>
                  </a:cubicBezTo>
                  <a:lnTo>
                    <a:pt x="1" y="3280"/>
                  </a:lnTo>
                  <a:lnTo>
                    <a:pt x="7631" y="7683"/>
                  </a:lnTo>
                  <a:lnTo>
                    <a:pt x="13239" y="4448"/>
                  </a:lnTo>
                  <a:cubicBezTo>
                    <a:pt x="13335" y="4394"/>
                    <a:pt x="13335" y="4304"/>
                    <a:pt x="13239" y="4250"/>
                  </a:cubicBezTo>
                  <a:lnTo>
                    <a:pt x="5952" y="42"/>
                  </a:lnTo>
                  <a:cubicBezTo>
                    <a:pt x="5905" y="14"/>
                    <a:pt x="5843" y="0"/>
                    <a:pt x="57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6732;p43">
              <a:extLst>
                <a:ext uri="{FF2B5EF4-FFF2-40B4-BE49-F238E27FC236}">
                  <a16:creationId xmlns:a16="http://schemas.microsoft.com/office/drawing/2014/main" id="{51D8E5C1-0850-4761-AC83-47DF6EFD7300}"/>
                </a:ext>
              </a:extLst>
            </p:cNvPr>
            <p:cNvSpPr/>
            <p:nvPr/>
          </p:nvSpPr>
          <p:spPr>
            <a:xfrm>
              <a:off x="4827050" y="3160400"/>
              <a:ext cx="190800" cy="130650"/>
            </a:xfrm>
            <a:custGeom>
              <a:avLst/>
              <a:gdLst/>
              <a:ahLst/>
              <a:cxnLst/>
              <a:rect l="l" t="t" r="r" b="b"/>
              <a:pathLst>
                <a:path w="7632" h="5226" extrusionOk="0">
                  <a:moveTo>
                    <a:pt x="1" y="0"/>
                  </a:moveTo>
                  <a:lnTo>
                    <a:pt x="1" y="823"/>
                  </a:lnTo>
                  <a:lnTo>
                    <a:pt x="7631" y="5226"/>
                  </a:lnTo>
                  <a:lnTo>
                    <a:pt x="7631" y="4403"/>
                  </a:lnTo>
                  <a:lnTo>
                    <a:pt x="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6733;p43">
              <a:extLst>
                <a:ext uri="{FF2B5EF4-FFF2-40B4-BE49-F238E27FC236}">
                  <a16:creationId xmlns:a16="http://schemas.microsoft.com/office/drawing/2014/main" id="{2DAB2748-8C3A-4B70-B277-6D3DFDCD4DE4}"/>
                </a:ext>
              </a:extLst>
            </p:cNvPr>
            <p:cNvSpPr/>
            <p:nvPr/>
          </p:nvSpPr>
          <p:spPr>
            <a:xfrm>
              <a:off x="5014000" y="3259100"/>
              <a:ext cx="7775" cy="4000"/>
            </a:xfrm>
            <a:custGeom>
              <a:avLst/>
              <a:gdLst/>
              <a:ahLst/>
              <a:cxnLst/>
              <a:rect l="l" t="t" r="r" b="b"/>
              <a:pathLst>
                <a:path w="311" h="160" extrusionOk="0">
                  <a:moveTo>
                    <a:pt x="137" y="1"/>
                  </a:moveTo>
                  <a:cubicBezTo>
                    <a:pt x="104" y="1"/>
                    <a:pt x="74" y="7"/>
                    <a:pt x="51" y="22"/>
                  </a:cubicBezTo>
                  <a:cubicBezTo>
                    <a:pt x="45" y="22"/>
                    <a:pt x="41" y="25"/>
                    <a:pt x="41" y="28"/>
                  </a:cubicBezTo>
                  <a:cubicBezTo>
                    <a:pt x="0" y="60"/>
                    <a:pt x="7" y="100"/>
                    <a:pt x="65" y="135"/>
                  </a:cubicBezTo>
                  <a:cubicBezTo>
                    <a:pt x="82" y="145"/>
                    <a:pt x="103" y="151"/>
                    <a:pt x="126" y="155"/>
                  </a:cubicBezTo>
                  <a:cubicBezTo>
                    <a:pt x="142" y="158"/>
                    <a:pt x="157" y="160"/>
                    <a:pt x="173" y="160"/>
                  </a:cubicBezTo>
                  <a:cubicBezTo>
                    <a:pt x="192" y="160"/>
                    <a:pt x="211" y="157"/>
                    <a:pt x="229" y="151"/>
                  </a:cubicBezTo>
                  <a:cubicBezTo>
                    <a:pt x="239" y="151"/>
                    <a:pt x="249" y="148"/>
                    <a:pt x="259" y="141"/>
                  </a:cubicBezTo>
                  <a:cubicBezTo>
                    <a:pt x="311" y="114"/>
                    <a:pt x="304" y="63"/>
                    <a:pt x="246" y="28"/>
                  </a:cubicBezTo>
                  <a:cubicBezTo>
                    <a:pt x="218" y="15"/>
                    <a:pt x="188" y="5"/>
                    <a:pt x="157" y="1"/>
                  </a:cubicBezTo>
                  <a:cubicBezTo>
                    <a:pt x="150" y="1"/>
                    <a:pt x="143" y="1"/>
                    <a:pt x="1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6734;p43">
              <a:extLst>
                <a:ext uri="{FF2B5EF4-FFF2-40B4-BE49-F238E27FC236}">
                  <a16:creationId xmlns:a16="http://schemas.microsoft.com/office/drawing/2014/main" id="{F525C079-EB25-485E-8EFE-5D340A512A14}"/>
                </a:ext>
              </a:extLst>
            </p:cNvPr>
            <p:cNvSpPr/>
            <p:nvPr/>
          </p:nvSpPr>
          <p:spPr>
            <a:xfrm>
              <a:off x="4993950" y="3256325"/>
              <a:ext cx="25775" cy="32275"/>
            </a:xfrm>
            <a:custGeom>
              <a:avLst/>
              <a:gdLst/>
              <a:ahLst/>
              <a:cxnLst/>
              <a:rect l="l" t="t" r="r" b="b"/>
              <a:pathLst>
                <a:path w="1031" h="1291" extrusionOk="0">
                  <a:moveTo>
                    <a:pt x="713" y="0"/>
                  </a:moveTo>
                  <a:cubicBezTo>
                    <a:pt x="635" y="0"/>
                    <a:pt x="557" y="24"/>
                    <a:pt x="475" y="71"/>
                  </a:cubicBezTo>
                  <a:cubicBezTo>
                    <a:pt x="208" y="221"/>
                    <a:pt x="0" y="583"/>
                    <a:pt x="0" y="891"/>
                  </a:cubicBezTo>
                  <a:cubicBezTo>
                    <a:pt x="0" y="1007"/>
                    <a:pt x="31" y="1102"/>
                    <a:pt x="89" y="1174"/>
                  </a:cubicBezTo>
                  <a:cubicBezTo>
                    <a:pt x="147" y="1249"/>
                    <a:pt x="235" y="1290"/>
                    <a:pt x="335" y="1290"/>
                  </a:cubicBezTo>
                  <a:cubicBezTo>
                    <a:pt x="410" y="1290"/>
                    <a:pt x="492" y="1266"/>
                    <a:pt x="574" y="1218"/>
                  </a:cubicBezTo>
                  <a:cubicBezTo>
                    <a:pt x="587" y="1212"/>
                    <a:pt x="604" y="1204"/>
                    <a:pt x="618" y="1194"/>
                  </a:cubicBezTo>
                  <a:lnTo>
                    <a:pt x="519" y="1140"/>
                  </a:lnTo>
                  <a:cubicBezTo>
                    <a:pt x="453" y="1176"/>
                    <a:pt x="391" y="1194"/>
                    <a:pt x="336" y="1194"/>
                  </a:cubicBezTo>
                  <a:cubicBezTo>
                    <a:pt x="196" y="1194"/>
                    <a:pt x="99" y="1082"/>
                    <a:pt x="99" y="891"/>
                  </a:cubicBezTo>
                  <a:cubicBezTo>
                    <a:pt x="99" y="621"/>
                    <a:pt x="290" y="290"/>
                    <a:pt x="522" y="157"/>
                  </a:cubicBezTo>
                  <a:cubicBezTo>
                    <a:pt x="589" y="117"/>
                    <a:pt x="654" y="98"/>
                    <a:pt x="711" y="98"/>
                  </a:cubicBezTo>
                  <a:cubicBezTo>
                    <a:pt x="762" y="98"/>
                    <a:pt x="807" y="113"/>
                    <a:pt x="843" y="139"/>
                  </a:cubicBezTo>
                  <a:cubicBezTo>
                    <a:pt x="881" y="167"/>
                    <a:pt x="911" y="208"/>
                    <a:pt x="928" y="266"/>
                  </a:cubicBezTo>
                  <a:cubicBezTo>
                    <a:pt x="944" y="269"/>
                    <a:pt x="959" y="271"/>
                    <a:pt x="975" y="271"/>
                  </a:cubicBezTo>
                  <a:cubicBezTo>
                    <a:pt x="994" y="271"/>
                    <a:pt x="1013" y="268"/>
                    <a:pt x="1031" y="262"/>
                  </a:cubicBezTo>
                  <a:cubicBezTo>
                    <a:pt x="1017" y="205"/>
                    <a:pt x="993" y="153"/>
                    <a:pt x="959" y="112"/>
                  </a:cubicBezTo>
                  <a:cubicBezTo>
                    <a:pt x="901" y="41"/>
                    <a:pt x="815" y="0"/>
                    <a:pt x="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6735;p43">
              <a:extLst>
                <a:ext uri="{FF2B5EF4-FFF2-40B4-BE49-F238E27FC236}">
                  <a16:creationId xmlns:a16="http://schemas.microsoft.com/office/drawing/2014/main" id="{7A8ADFF9-8432-42FF-97C5-CA7899C2F1DD}"/>
                </a:ext>
              </a:extLst>
            </p:cNvPr>
            <p:cNvSpPr/>
            <p:nvPr/>
          </p:nvSpPr>
          <p:spPr>
            <a:xfrm>
              <a:off x="5000100" y="3178675"/>
              <a:ext cx="164600" cy="84125"/>
            </a:xfrm>
            <a:custGeom>
              <a:avLst/>
              <a:gdLst/>
              <a:ahLst/>
              <a:cxnLst/>
              <a:rect l="l" t="t" r="r" b="b"/>
              <a:pathLst>
                <a:path w="6584" h="3365" extrusionOk="0">
                  <a:moveTo>
                    <a:pt x="6583" y="0"/>
                  </a:moveTo>
                  <a:lnTo>
                    <a:pt x="0" y="3215"/>
                  </a:lnTo>
                  <a:lnTo>
                    <a:pt x="0" y="3365"/>
                  </a:lnTo>
                  <a:lnTo>
                    <a:pt x="6498" y="256"/>
                  </a:lnTo>
                  <a:cubicBezTo>
                    <a:pt x="6546" y="229"/>
                    <a:pt x="6583" y="161"/>
                    <a:pt x="6583" y="106"/>
                  </a:cubicBezTo>
                  <a:lnTo>
                    <a:pt x="6583"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6736;p43">
              <a:extLst>
                <a:ext uri="{FF2B5EF4-FFF2-40B4-BE49-F238E27FC236}">
                  <a16:creationId xmlns:a16="http://schemas.microsoft.com/office/drawing/2014/main" id="{C89F3E7D-2F5B-4AEC-B599-90C40227CCB1}"/>
                </a:ext>
              </a:extLst>
            </p:cNvPr>
            <p:cNvSpPr/>
            <p:nvPr/>
          </p:nvSpPr>
          <p:spPr>
            <a:xfrm>
              <a:off x="5000175" y="3178675"/>
              <a:ext cx="164525" cy="84125"/>
            </a:xfrm>
            <a:custGeom>
              <a:avLst/>
              <a:gdLst/>
              <a:ahLst/>
              <a:cxnLst/>
              <a:rect l="l" t="t" r="r" b="b"/>
              <a:pathLst>
                <a:path w="6581" h="3365" extrusionOk="0">
                  <a:moveTo>
                    <a:pt x="6580" y="0"/>
                  </a:moveTo>
                  <a:cubicBezTo>
                    <a:pt x="6580" y="34"/>
                    <a:pt x="6557" y="71"/>
                    <a:pt x="6512" y="99"/>
                  </a:cubicBezTo>
                  <a:lnTo>
                    <a:pt x="0" y="3222"/>
                  </a:lnTo>
                  <a:lnTo>
                    <a:pt x="0" y="3365"/>
                  </a:lnTo>
                  <a:lnTo>
                    <a:pt x="6495" y="256"/>
                  </a:lnTo>
                  <a:cubicBezTo>
                    <a:pt x="6543" y="229"/>
                    <a:pt x="6580" y="161"/>
                    <a:pt x="6580" y="106"/>
                  </a:cubicBezTo>
                  <a:lnTo>
                    <a:pt x="6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6737;p43">
              <a:extLst>
                <a:ext uri="{FF2B5EF4-FFF2-40B4-BE49-F238E27FC236}">
                  <a16:creationId xmlns:a16="http://schemas.microsoft.com/office/drawing/2014/main" id="{33EA26B6-FAB1-4327-8C53-A93238869830}"/>
                </a:ext>
              </a:extLst>
            </p:cNvPr>
            <p:cNvSpPr/>
            <p:nvPr/>
          </p:nvSpPr>
          <p:spPr>
            <a:xfrm>
              <a:off x="4806825" y="3069950"/>
              <a:ext cx="358475" cy="190575"/>
            </a:xfrm>
            <a:custGeom>
              <a:avLst/>
              <a:gdLst/>
              <a:ahLst/>
              <a:cxnLst/>
              <a:rect l="l" t="t" r="r" b="b"/>
              <a:pathLst>
                <a:path w="14339" h="7623" extrusionOk="0">
                  <a:moveTo>
                    <a:pt x="6784" y="1"/>
                  </a:moveTo>
                  <a:cubicBezTo>
                    <a:pt x="6722" y="1"/>
                    <a:pt x="6661" y="15"/>
                    <a:pt x="6615" y="42"/>
                  </a:cubicBezTo>
                  <a:lnTo>
                    <a:pt x="0" y="3216"/>
                  </a:lnTo>
                  <a:lnTo>
                    <a:pt x="7632" y="7622"/>
                  </a:lnTo>
                  <a:lnTo>
                    <a:pt x="14246" y="4448"/>
                  </a:lnTo>
                  <a:cubicBezTo>
                    <a:pt x="14338" y="4393"/>
                    <a:pt x="14338" y="4305"/>
                    <a:pt x="14246" y="4250"/>
                  </a:cubicBezTo>
                  <a:lnTo>
                    <a:pt x="6956" y="42"/>
                  </a:lnTo>
                  <a:cubicBezTo>
                    <a:pt x="6908" y="15"/>
                    <a:pt x="6846" y="1"/>
                    <a:pt x="6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6738;p43">
              <a:extLst>
                <a:ext uri="{FF2B5EF4-FFF2-40B4-BE49-F238E27FC236}">
                  <a16:creationId xmlns:a16="http://schemas.microsoft.com/office/drawing/2014/main" id="{55ED4831-18C1-4007-91F9-3FD7135EAEC1}"/>
                </a:ext>
              </a:extLst>
            </p:cNvPr>
            <p:cNvSpPr/>
            <p:nvPr/>
          </p:nvSpPr>
          <p:spPr>
            <a:xfrm>
              <a:off x="4806825" y="3150250"/>
              <a:ext cx="190800" cy="159225"/>
            </a:xfrm>
            <a:custGeom>
              <a:avLst/>
              <a:gdLst/>
              <a:ahLst/>
              <a:cxnLst/>
              <a:rect l="l" t="t" r="r" b="b"/>
              <a:pathLst>
                <a:path w="7632" h="6369" extrusionOk="0">
                  <a:moveTo>
                    <a:pt x="0" y="0"/>
                  </a:moveTo>
                  <a:lnTo>
                    <a:pt x="0" y="1963"/>
                  </a:lnTo>
                  <a:lnTo>
                    <a:pt x="7632" y="6369"/>
                  </a:lnTo>
                  <a:lnTo>
                    <a:pt x="7632" y="4410"/>
                  </a:lnTo>
                  <a:lnTo>
                    <a:pt x="0"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6739;p43">
              <a:extLst>
                <a:ext uri="{FF2B5EF4-FFF2-40B4-BE49-F238E27FC236}">
                  <a16:creationId xmlns:a16="http://schemas.microsoft.com/office/drawing/2014/main" id="{CC63FCCD-A8DC-4F32-B295-F729E3F75516}"/>
                </a:ext>
              </a:extLst>
            </p:cNvPr>
            <p:cNvSpPr/>
            <p:nvPr/>
          </p:nvSpPr>
          <p:spPr>
            <a:xfrm>
              <a:off x="4806825" y="3150350"/>
              <a:ext cx="190800" cy="159125"/>
            </a:xfrm>
            <a:custGeom>
              <a:avLst/>
              <a:gdLst/>
              <a:ahLst/>
              <a:cxnLst/>
              <a:rect l="l" t="t" r="r" b="b"/>
              <a:pathLst>
                <a:path w="7632" h="6365" extrusionOk="0">
                  <a:moveTo>
                    <a:pt x="0" y="0"/>
                  </a:moveTo>
                  <a:lnTo>
                    <a:pt x="0" y="1959"/>
                  </a:lnTo>
                  <a:lnTo>
                    <a:pt x="7632" y="6365"/>
                  </a:lnTo>
                  <a:lnTo>
                    <a:pt x="7632" y="4877"/>
                  </a:lnTo>
                  <a:lnTo>
                    <a:pt x="7632" y="4645"/>
                  </a:lnTo>
                  <a:lnTo>
                    <a:pt x="7632" y="4406"/>
                  </a:lnTo>
                  <a:lnTo>
                    <a:pt x="5843" y="3372"/>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6740;p43">
              <a:extLst>
                <a:ext uri="{FF2B5EF4-FFF2-40B4-BE49-F238E27FC236}">
                  <a16:creationId xmlns:a16="http://schemas.microsoft.com/office/drawing/2014/main" id="{981F0EBA-66F8-4AF9-80A6-85A6EB957926}"/>
                </a:ext>
              </a:extLst>
            </p:cNvPr>
            <p:cNvSpPr/>
            <p:nvPr/>
          </p:nvSpPr>
          <p:spPr>
            <a:xfrm>
              <a:off x="4942150" y="3245650"/>
              <a:ext cx="26225" cy="32350"/>
            </a:xfrm>
            <a:custGeom>
              <a:avLst/>
              <a:gdLst/>
              <a:ahLst/>
              <a:cxnLst/>
              <a:rect l="l" t="t" r="r" b="b"/>
              <a:pathLst>
                <a:path w="1049" h="1294" extrusionOk="0">
                  <a:moveTo>
                    <a:pt x="335" y="0"/>
                  </a:moveTo>
                  <a:cubicBezTo>
                    <a:pt x="137" y="0"/>
                    <a:pt x="0" y="161"/>
                    <a:pt x="0" y="403"/>
                  </a:cubicBezTo>
                  <a:cubicBezTo>
                    <a:pt x="0" y="710"/>
                    <a:pt x="209" y="1069"/>
                    <a:pt x="475" y="1222"/>
                  </a:cubicBezTo>
                  <a:cubicBezTo>
                    <a:pt x="557" y="1270"/>
                    <a:pt x="639" y="1294"/>
                    <a:pt x="713" y="1294"/>
                  </a:cubicBezTo>
                  <a:cubicBezTo>
                    <a:pt x="813" y="1294"/>
                    <a:pt x="901" y="1253"/>
                    <a:pt x="959" y="1177"/>
                  </a:cubicBezTo>
                  <a:cubicBezTo>
                    <a:pt x="1017" y="1106"/>
                    <a:pt x="1048" y="1007"/>
                    <a:pt x="1048" y="891"/>
                  </a:cubicBezTo>
                  <a:cubicBezTo>
                    <a:pt x="1048" y="584"/>
                    <a:pt x="840" y="226"/>
                    <a:pt x="573" y="72"/>
                  </a:cubicBezTo>
                  <a:cubicBezTo>
                    <a:pt x="491" y="24"/>
                    <a:pt x="410" y="0"/>
                    <a:pt x="3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6741;p43">
              <a:extLst>
                <a:ext uri="{FF2B5EF4-FFF2-40B4-BE49-F238E27FC236}">
                  <a16:creationId xmlns:a16="http://schemas.microsoft.com/office/drawing/2014/main" id="{ECE49894-F05A-4666-A68C-C2B7DEA83A37}"/>
                </a:ext>
              </a:extLst>
            </p:cNvPr>
            <p:cNvSpPr/>
            <p:nvPr/>
          </p:nvSpPr>
          <p:spPr>
            <a:xfrm>
              <a:off x="4944625" y="3248100"/>
              <a:ext cx="21275" cy="27425"/>
            </a:xfrm>
            <a:custGeom>
              <a:avLst/>
              <a:gdLst/>
              <a:ahLst/>
              <a:cxnLst/>
              <a:rect l="l" t="t" r="r" b="b"/>
              <a:pathLst>
                <a:path w="851" h="1097" extrusionOk="0">
                  <a:moveTo>
                    <a:pt x="236" y="1"/>
                  </a:moveTo>
                  <a:cubicBezTo>
                    <a:pt x="97" y="1"/>
                    <a:pt x="0" y="113"/>
                    <a:pt x="0" y="305"/>
                  </a:cubicBezTo>
                  <a:cubicBezTo>
                    <a:pt x="0" y="575"/>
                    <a:pt x="192" y="903"/>
                    <a:pt x="427" y="1038"/>
                  </a:cubicBezTo>
                  <a:cubicBezTo>
                    <a:pt x="494" y="1078"/>
                    <a:pt x="558" y="1097"/>
                    <a:pt x="614" y="1097"/>
                  </a:cubicBezTo>
                  <a:cubicBezTo>
                    <a:pt x="754" y="1097"/>
                    <a:pt x="850" y="984"/>
                    <a:pt x="850" y="793"/>
                  </a:cubicBezTo>
                  <a:cubicBezTo>
                    <a:pt x="850" y="523"/>
                    <a:pt x="659" y="196"/>
                    <a:pt x="424" y="59"/>
                  </a:cubicBezTo>
                  <a:cubicBezTo>
                    <a:pt x="357" y="20"/>
                    <a:pt x="293" y="1"/>
                    <a:pt x="23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6742;p43">
              <a:extLst>
                <a:ext uri="{FF2B5EF4-FFF2-40B4-BE49-F238E27FC236}">
                  <a16:creationId xmlns:a16="http://schemas.microsoft.com/office/drawing/2014/main" id="{8DAEE49E-26C9-4AD6-8D85-8D5BC157745C}"/>
                </a:ext>
              </a:extLst>
            </p:cNvPr>
            <p:cNvSpPr/>
            <p:nvPr/>
          </p:nvSpPr>
          <p:spPr>
            <a:xfrm>
              <a:off x="4821425" y="3173825"/>
              <a:ext cx="106000" cy="81550"/>
            </a:xfrm>
            <a:custGeom>
              <a:avLst/>
              <a:gdLst/>
              <a:ahLst/>
              <a:cxnLst/>
              <a:rect l="l" t="t" r="r" b="b"/>
              <a:pathLst>
                <a:path w="4240" h="3262" extrusionOk="0">
                  <a:moveTo>
                    <a:pt x="257" y="0"/>
                  </a:moveTo>
                  <a:cubicBezTo>
                    <a:pt x="105" y="0"/>
                    <a:pt x="0" y="123"/>
                    <a:pt x="0" y="334"/>
                  </a:cubicBezTo>
                  <a:lnTo>
                    <a:pt x="0" y="481"/>
                  </a:lnTo>
                  <a:cubicBezTo>
                    <a:pt x="0" y="777"/>
                    <a:pt x="208" y="1139"/>
                    <a:pt x="464" y="1286"/>
                  </a:cubicBezTo>
                  <a:lnTo>
                    <a:pt x="3772" y="3198"/>
                  </a:lnTo>
                  <a:cubicBezTo>
                    <a:pt x="3847" y="3241"/>
                    <a:pt x="3917" y="3262"/>
                    <a:pt x="3980" y="3262"/>
                  </a:cubicBezTo>
                  <a:cubicBezTo>
                    <a:pt x="4134" y="3262"/>
                    <a:pt x="4239" y="3139"/>
                    <a:pt x="4239" y="2927"/>
                  </a:cubicBezTo>
                  <a:lnTo>
                    <a:pt x="4239" y="2781"/>
                  </a:lnTo>
                  <a:cubicBezTo>
                    <a:pt x="4239" y="2484"/>
                    <a:pt x="4030" y="2122"/>
                    <a:pt x="3772" y="1972"/>
                  </a:cubicBezTo>
                  <a:lnTo>
                    <a:pt x="464" y="65"/>
                  </a:lnTo>
                  <a:cubicBezTo>
                    <a:pt x="390" y="21"/>
                    <a:pt x="319" y="0"/>
                    <a:pt x="25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6743;p43">
              <a:extLst>
                <a:ext uri="{FF2B5EF4-FFF2-40B4-BE49-F238E27FC236}">
                  <a16:creationId xmlns:a16="http://schemas.microsoft.com/office/drawing/2014/main" id="{9F680F22-D660-4D20-93DE-126F3817067B}"/>
                </a:ext>
              </a:extLst>
            </p:cNvPr>
            <p:cNvSpPr/>
            <p:nvPr/>
          </p:nvSpPr>
          <p:spPr>
            <a:xfrm>
              <a:off x="4997625" y="3259200"/>
              <a:ext cx="2575" cy="50275"/>
            </a:xfrm>
            <a:custGeom>
              <a:avLst/>
              <a:gdLst/>
              <a:ahLst/>
              <a:cxnLst/>
              <a:rect l="l" t="t" r="r" b="b"/>
              <a:pathLst>
                <a:path w="103" h="2011" extrusionOk="0">
                  <a:moveTo>
                    <a:pt x="102" y="1"/>
                  </a:moveTo>
                  <a:lnTo>
                    <a:pt x="0" y="52"/>
                  </a:lnTo>
                  <a:lnTo>
                    <a:pt x="0" y="2011"/>
                  </a:lnTo>
                  <a:lnTo>
                    <a:pt x="102" y="1953"/>
                  </a:lnTo>
                  <a:lnTo>
                    <a:pt x="102"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6744;p43">
              <a:extLst>
                <a:ext uri="{FF2B5EF4-FFF2-40B4-BE49-F238E27FC236}">
                  <a16:creationId xmlns:a16="http://schemas.microsoft.com/office/drawing/2014/main" id="{3F6D14AC-C795-49A5-B1C2-27EE9F2F9917}"/>
                </a:ext>
              </a:extLst>
            </p:cNvPr>
            <p:cNvSpPr/>
            <p:nvPr/>
          </p:nvSpPr>
          <p:spPr>
            <a:xfrm>
              <a:off x="4997625" y="3259200"/>
              <a:ext cx="2575" cy="50275"/>
            </a:xfrm>
            <a:custGeom>
              <a:avLst/>
              <a:gdLst/>
              <a:ahLst/>
              <a:cxnLst/>
              <a:rect l="l" t="t" r="r" b="b"/>
              <a:pathLst>
                <a:path w="103" h="2011" extrusionOk="0">
                  <a:moveTo>
                    <a:pt x="102" y="1"/>
                  </a:moveTo>
                  <a:lnTo>
                    <a:pt x="65" y="21"/>
                  </a:lnTo>
                  <a:lnTo>
                    <a:pt x="0" y="52"/>
                  </a:lnTo>
                  <a:lnTo>
                    <a:pt x="0" y="2011"/>
                  </a:lnTo>
                  <a:lnTo>
                    <a:pt x="102" y="1953"/>
                  </a:lnTo>
                  <a:lnTo>
                    <a:pt x="102" y="315"/>
                  </a:lnTo>
                  <a:lnTo>
                    <a:pt x="102" y="147"/>
                  </a:lnTo>
                  <a:lnTo>
                    <a:pt x="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6745;p43">
              <a:extLst>
                <a:ext uri="{FF2B5EF4-FFF2-40B4-BE49-F238E27FC236}">
                  <a16:creationId xmlns:a16="http://schemas.microsoft.com/office/drawing/2014/main" id="{89709548-A997-40FC-90AD-E7336F2BE2A6}"/>
                </a:ext>
              </a:extLst>
            </p:cNvPr>
            <p:cNvSpPr/>
            <p:nvPr/>
          </p:nvSpPr>
          <p:spPr>
            <a:xfrm>
              <a:off x="4808525" y="3051950"/>
              <a:ext cx="360425" cy="199200"/>
            </a:xfrm>
            <a:custGeom>
              <a:avLst/>
              <a:gdLst/>
              <a:ahLst/>
              <a:cxnLst/>
              <a:rect l="l" t="t" r="r" b="b"/>
              <a:pathLst>
                <a:path w="14417" h="7968" extrusionOk="0">
                  <a:moveTo>
                    <a:pt x="6789" y="0"/>
                  </a:moveTo>
                  <a:lnTo>
                    <a:pt x="76" y="3393"/>
                  </a:lnTo>
                  <a:cubicBezTo>
                    <a:pt x="35" y="3417"/>
                    <a:pt x="0" y="3472"/>
                    <a:pt x="0" y="3513"/>
                  </a:cubicBezTo>
                  <a:cubicBezTo>
                    <a:pt x="0" y="3554"/>
                    <a:pt x="35" y="3609"/>
                    <a:pt x="76" y="3632"/>
                  </a:cubicBezTo>
                  <a:lnTo>
                    <a:pt x="7561" y="7950"/>
                  </a:lnTo>
                  <a:cubicBezTo>
                    <a:pt x="7581" y="7962"/>
                    <a:pt x="7608" y="7968"/>
                    <a:pt x="7636" y="7968"/>
                  </a:cubicBezTo>
                  <a:cubicBezTo>
                    <a:pt x="7663" y="7968"/>
                    <a:pt x="7690" y="7962"/>
                    <a:pt x="7711" y="7950"/>
                  </a:cubicBezTo>
                  <a:lnTo>
                    <a:pt x="14417" y="4554"/>
                  </a:lnTo>
                  <a:lnTo>
                    <a:pt x="14417" y="4407"/>
                  </a:lnTo>
                  <a:lnTo>
                    <a:pt x="6789"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6746;p43">
              <a:extLst>
                <a:ext uri="{FF2B5EF4-FFF2-40B4-BE49-F238E27FC236}">
                  <a16:creationId xmlns:a16="http://schemas.microsoft.com/office/drawing/2014/main" id="{A893A8C3-D5AD-410E-8EB6-7FAA6E8B00CE}"/>
                </a:ext>
              </a:extLst>
            </p:cNvPr>
            <p:cNvSpPr/>
            <p:nvPr/>
          </p:nvSpPr>
          <p:spPr>
            <a:xfrm>
              <a:off x="4809800" y="3136775"/>
              <a:ext cx="625" cy="525"/>
            </a:xfrm>
            <a:custGeom>
              <a:avLst/>
              <a:gdLst/>
              <a:ahLst/>
              <a:cxnLst/>
              <a:rect l="l" t="t" r="r" b="b"/>
              <a:pathLst>
                <a:path w="25" h="21" extrusionOk="0">
                  <a:moveTo>
                    <a:pt x="24" y="0"/>
                  </a:moveTo>
                  <a:cubicBezTo>
                    <a:pt x="22" y="3"/>
                    <a:pt x="20" y="5"/>
                    <a:pt x="18" y="7"/>
                  </a:cubicBezTo>
                  <a:lnTo>
                    <a:pt x="18" y="7"/>
                  </a:lnTo>
                  <a:cubicBezTo>
                    <a:pt x="18" y="7"/>
                    <a:pt x="18" y="7"/>
                    <a:pt x="18" y="7"/>
                  </a:cubicBezTo>
                  <a:lnTo>
                    <a:pt x="24" y="0"/>
                  </a:lnTo>
                  <a:close/>
                  <a:moveTo>
                    <a:pt x="18" y="7"/>
                  </a:moveTo>
                  <a:cubicBezTo>
                    <a:pt x="11" y="11"/>
                    <a:pt x="7" y="14"/>
                    <a:pt x="1" y="21"/>
                  </a:cubicBezTo>
                  <a:cubicBezTo>
                    <a:pt x="7" y="16"/>
                    <a:pt x="13" y="11"/>
                    <a:pt x="18" y="7"/>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6747;p43">
              <a:extLst>
                <a:ext uri="{FF2B5EF4-FFF2-40B4-BE49-F238E27FC236}">
                  <a16:creationId xmlns:a16="http://schemas.microsoft.com/office/drawing/2014/main" id="{9269F250-54C2-4ED3-A2B4-6E6C8636FC33}"/>
                </a:ext>
              </a:extLst>
            </p:cNvPr>
            <p:cNvSpPr/>
            <p:nvPr/>
          </p:nvSpPr>
          <p:spPr>
            <a:xfrm>
              <a:off x="4816025" y="3145900"/>
              <a:ext cx="181600" cy="104800"/>
            </a:xfrm>
            <a:custGeom>
              <a:avLst/>
              <a:gdLst/>
              <a:ahLst/>
              <a:cxnLst/>
              <a:rect l="l" t="t" r="r" b="b"/>
              <a:pathLst>
                <a:path w="7264" h="4192" extrusionOk="0">
                  <a:moveTo>
                    <a:pt x="1" y="0"/>
                  </a:moveTo>
                  <a:lnTo>
                    <a:pt x="1" y="0"/>
                  </a:lnTo>
                  <a:lnTo>
                    <a:pt x="7261" y="4192"/>
                  </a:lnTo>
                  <a:lnTo>
                    <a:pt x="7264" y="4192"/>
                  </a:lnTo>
                  <a:lnTo>
                    <a:pt x="7261" y="4192"/>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6748;p43">
              <a:extLst>
                <a:ext uri="{FF2B5EF4-FFF2-40B4-BE49-F238E27FC236}">
                  <a16:creationId xmlns:a16="http://schemas.microsoft.com/office/drawing/2014/main" id="{5432FAC7-30CA-4E6B-803E-F4A074014110}"/>
                </a:ext>
              </a:extLst>
            </p:cNvPr>
            <p:cNvSpPr/>
            <p:nvPr/>
          </p:nvSpPr>
          <p:spPr>
            <a:xfrm>
              <a:off x="4808525" y="3136925"/>
              <a:ext cx="190900" cy="114200"/>
            </a:xfrm>
            <a:custGeom>
              <a:avLst/>
              <a:gdLst/>
              <a:ahLst/>
              <a:cxnLst/>
              <a:rect l="l" t="t" r="r" b="b"/>
              <a:pathLst>
                <a:path w="7636" h="4568" extrusionOk="0">
                  <a:moveTo>
                    <a:pt x="69" y="1"/>
                  </a:moveTo>
                  <a:cubicBezTo>
                    <a:pt x="62" y="5"/>
                    <a:pt x="58" y="8"/>
                    <a:pt x="52" y="15"/>
                  </a:cubicBezTo>
                  <a:cubicBezTo>
                    <a:pt x="38" y="29"/>
                    <a:pt x="25" y="46"/>
                    <a:pt x="14" y="62"/>
                  </a:cubicBezTo>
                  <a:cubicBezTo>
                    <a:pt x="8" y="79"/>
                    <a:pt x="0" y="97"/>
                    <a:pt x="0" y="114"/>
                  </a:cubicBezTo>
                  <a:cubicBezTo>
                    <a:pt x="0" y="131"/>
                    <a:pt x="8" y="148"/>
                    <a:pt x="17" y="165"/>
                  </a:cubicBezTo>
                  <a:cubicBezTo>
                    <a:pt x="25" y="182"/>
                    <a:pt x="35" y="199"/>
                    <a:pt x="49" y="210"/>
                  </a:cubicBezTo>
                  <a:cubicBezTo>
                    <a:pt x="58" y="219"/>
                    <a:pt x="66" y="226"/>
                    <a:pt x="76" y="233"/>
                  </a:cubicBezTo>
                  <a:lnTo>
                    <a:pt x="301" y="359"/>
                  </a:lnTo>
                  <a:lnTo>
                    <a:pt x="7561" y="4551"/>
                  </a:lnTo>
                  <a:lnTo>
                    <a:pt x="7564" y="4551"/>
                  </a:lnTo>
                  <a:cubicBezTo>
                    <a:pt x="7584" y="4561"/>
                    <a:pt x="7608" y="4567"/>
                    <a:pt x="7635" y="4567"/>
                  </a:cubicBezTo>
                  <a:lnTo>
                    <a:pt x="7635" y="4417"/>
                  </a:lnTo>
                  <a:cubicBezTo>
                    <a:pt x="7608" y="4417"/>
                    <a:pt x="7581" y="4414"/>
                    <a:pt x="7561" y="4400"/>
                  </a:cubicBezTo>
                  <a:lnTo>
                    <a:pt x="76" y="83"/>
                  </a:lnTo>
                  <a:cubicBezTo>
                    <a:pt x="55" y="69"/>
                    <a:pt x="45" y="56"/>
                    <a:pt x="45" y="38"/>
                  </a:cubicBezTo>
                  <a:cubicBezTo>
                    <a:pt x="45" y="25"/>
                    <a:pt x="55" y="11"/>
                    <a:pt x="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6749;p43">
              <a:extLst>
                <a:ext uri="{FF2B5EF4-FFF2-40B4-BE49-F238E27FC236}">
                  <a16:creationId xmlns:a16="http://schemas.microsoft.com/office/drawing/2014/main" id="{E26A4C0C-6B40-4289-8580-F52EF1705CDC}"/>
                </a:ext>
              </a:extLst>
            </p:cNvPr>
            <p:cNvSpPr/>
            <p:nvPr/>
          </p:nvSpPr>
          <p:spPr>
            <a:xfrm>
              <a:off x="4810250" y="3134125"/>
              <a:ext cx="5450" cy="2825"/>
            </a:xfrm>
            <a:custGeom>
              <a:avLst/>
              <a:gdLst/>
              <a:ahLst/>
              <a:cxnLst/>
              <a:rect l="l" t="t" r="r" b="b"/>
              <a:pathLst>
                <a:path w="218" h="113" extrusionOk="0">
                  <a:moveTo>
                    <a:pt x="218" y="0"/>
                  </a:moveTo>
                  <a:lnTo>
                    <a:pt x="7" y="106"/>
                  </a:lnTo>
                  <a:lnTo>
                    <a:pt x="7" y="106"/>
                  </a:lnTo>
                  <a:lnTo>
                    <a:pt x="7" y="106"/>
                  </a:lnTo>
                  <a:lnTo>
                    <a:pt x="0" y="113"/>
                  </a:lnTo>
                  <a:lnTo>
                    <a:pt x="7" y="106"/>
                  </a:lnTo>
                  <a:lnTo>
                    <a:pt x="218" y="0"/>
                  </a:lnTo>
                  <a:close/>
                </a:path>
              </a:pathLst>
            </a:custGeom>
            <a:solidFill>
              <a:srgbClr val="7D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6750;p43">
              <a:extLst>
                <a:ext uri="{FF2B5EF4-FFF2-40B4-BE49-F238E27FC236}">
                  <a16:creationId xmlns:a16="http://schemas.microsoft.com/office/drawing/2014/main" id="{CD971CF4-E44B-4408-A24B-EDF8ADD56F99}"/>
                </a:ext>
              </a:extLst>
            </p:cNvPr>
            <p:cNvSpPr/>
            <p:nvPr/>
          </p:nvSpPr>
          <p:spPr>
            <a:xfrm>
              <a:off x="4809650" y="3134125"/>
              <a:ext cx="356575" cy="113250"/>
            </a:xfrm>
            <a:custGeom>
              <a:avLst/>
              <a:gdLst/>
              <a:ahLst/>
              <a:cxnLst/>
              <a:rect l="l" t="t" r="r" b="b"/>
              <a:pathLst>
                <a:path w="14263" h="4530" extrusionOk="0">
                  <a:moveTo>
                    <a:pt x="242" y="0"/>
                  </a:moveTo>
                  <a:lnTo>
                    <a:pt x="31" y="106"/>
                  </a:lnTo>
                  <a:lnTo>
                    <a:pt x="24" y="113"/>
                  </a:lnTo>
                  <a:cubicBezTo>
                    <a:pt x="10" y="123"/>
                    <a:pt x="0" y="137"/>
                    <a:pt x="0" y="150"/>
                  </a:cubicBezTo>
                  <a:cubicBezTo>
                    <a:pt x="0" y="168"/>
                    <a:pt x="10" y="181"/>
                    <a:pt x="31" y="195"/>
                  </a:cubicBezTo>
                  <a:lnTo>
                    <a:pt x="7516" y="4512"/>
                  </a:lnTo>
                  <a:cubicBezTo>
                    <a:pt x="7536" y="4526"/>
                    <a:pt x="7563" y="4529"/>
                    <a:pt x="7590" y="4529"/>
                  </a:cubicBezTo>
                  <a:cubicBezTo>
                    <a:pt x="7618" y="4529"/>
                    <a:pt x="7645" y="4526"/>
                    <a:pt x="7666" y="4512"/>
                  </a:cubicBezTo>
                  <a:lnTo>
                    <a:pt x="14263" y="1174"/>
                  </a:lnTo>
                  <a:lnTo>
                    <a:pt x="13707" y="854"/>
                  </a:lnTo>
                  <a:cubicBezTo>
                    <a:pt x="13601" y="1083"/>
                    <a:pt x="13444" y="1277"/>
                    <a:pt x="13273" y="1376"/>
                  </a:cubicBezTo>
                  <a:cubicBezTo>
                    <a:pt x="13198" y="1420"/>
                    <a:pt x="13119" y="1444"/>
                    <a:pt x="13048" y="1444"/>
                  </a:cubicBezTo>
                  <a:cubicBezTo>
                    <a:pt x="12990" y="1444"/>
                    <a:pt x="12935" y="1427"/>
                    <a:pt x="12888" y="1400"/>
                  </a:cubicBezTo>
                  <a:cubicBezTo>
                    <a:pt x="12884" y="1396"/>
                    <a:pt x="12881" y="1396"/>
                    <a:pt x="12881" y="1393"/>
                  </a:cubicBezTo>
                  <a:lnTo>
                    <a:pt x="13017" y="1314"/>
                  </a:lnTo>
                  <a:cubicBezTo>
                    <a:pt x="13028" y="1314"/>
                    <a:pt x="13037" y="1318"/>
                    <a:pt x="13048" y="1318"/>
                  </a:cubicBezTo>
                  <a:cubicBezTo>
                    <a:pt x="13109" y="1318"/>
                    <a:pt x="13168" y="1294"/>
                    <a:pt x="13209" y="1267"/>
                  </a:cubicBezTo>
                  <a:cubicBezTo>
                    <a:pt x="13362" y="1178"/>
                    <a:pt x="13499" y="1001"/>
                    <a:pt x="13598" y="788"/>
                  </a:cubicBezTo>
                  <a:lnTo>
                    <a:pt x="13368" y="659"/>
                  </a:lnTo>
                  <a:lnTo>
                    <a:pt x="13368" y="1110"/>
                  </a:lnTo>
                  <a:lnTo>
                    <a:pt x="7683" y="4188"/>
                  </a:lnTo>
                  <a:cubicBezTo>
                    <a:pt x="7659" y="4202"/>
                    <a:pt x="7625" y="4208"/>
                    <a:pt x="7590" y="4208"/>
                  </a:cubicBezTo>
                  <a:cubicBezTo>
                    <a:pt x="7573" y="4208"/>
                    <a:pt x="7553" y="4205"/>
                    <a:pt x="7536" y="4202"/>
                  </a:cubicBezTo>
                  <a:cubicBezTo>
                    <a:pt x="7522" y="4198"/>
                    <a:pt x="7508" y="4195"/>
                    <a:pt x="7495" y="4188"/>
                  </a:cubicBezTo>
                  <a:lnTo>
                    <a:pt x="2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6751;p43">
              <a:extLst>
                <a:ext uri="{FF2B5EF4-FFF2-40B4-BE49-F238E27FC236}">
                  <a16:creationId xmlns:a16="http://schemas.microsoft.com/office/drawing/2014/main" id="{4A0A1580-8BD7-406E-A480-A5B064EE0F23}"/>
                </a:ext>
              </a:extLst>
            </p:cNvPr>
            <p:cNvSpPr/>
            <p:nvPr/>
          </p:nvSpPr>
          <p:spPr>
            <a:xfrm>
              <a:off x="5156225" y="3165775"/>
              <a:ext cx="12725" cy="6500"/>
            </a:xfrm>
            <a:custGeom>
              <a:avLst/>
              <a:gdLst/>
              <a:ahLst/>
              <a:cxnLst/>
              <a:rect l="l" t="t" r="r" b="b"/>
              <a:pathLst>
                <a:path w="509" h="260" extrusionOk="0">
                  <a:moveTo>
                    <a:pt x="509" y="1"/>
                  </a:moveTo>
                  <a:lnTo>
                    <a:pt x="1" y="260"/>
                  </a:lnTo>
                  <a:lnTo>
                    <a:pt x="1" y="26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6752;p43">
              <a:extLst>
                <a:ext uri="{FF2B5EF4-FFF2-40B4-BE49-F238E27FC236}">
                  <a16:creationId xmlns:a16="http://schemas.microsoft.com/office/drawing/2014/main" id="{9BD62591-9DD7-4282-9B73-9B38236BC2A8}"/>
                </a:ext>
              </a:extLst>
            </p:cNvPr>
            <p:cNvSpPr/>
            <p:nvPr/>
          </p:nvSpPr>
          <p:spPr>
            <a:xfrm>
              <a:off x="5000500" y="3250675"/>
              <a:ext cx="800" cy="275"/>
            </a:xfrm>
            <a:custGeom>
              <a:avLst/>
              <a:gdLst/>
              <a:ahLst/>
              <a:cxnLst/>
              <a:rect l="l" t="t" r="r" b="b"/>
              <a:pathLst>
                <a:path w="32" h="11" extrusionOk="0">
                  <a:moveTo>
                    <a:pt x="32" y="1"/>
                  </a:moveTo>
                  <a:lnTo>
                    <a:pt x="32" y="1"/>
                  </a:lnTo>
                  <a:cubicBezTo>
                    <a:pt x="21" y="4"/>
                    <a:pt x="11" y="7"/>
                    <a:pt x="1" y="11"/>
                  </a:cubicBezTo>
                  <a:cubicBezTo>
                    <a:pt x="14" y="7"/>
                    <a:pt x="25" y="4"/>
                    <a:pt x="32"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6753;p43">
              <a:extLst>
                <a:ext uri="{FF2B5EF4-FFF2-40B4-BE49-F238E27FC236}">
                  <a16:creationId xmlns:a16="http://schemas.microsoft.com/office/drawing/2014/main" id="{A1C7E668-4DFC-441E-AE52-B3E61857EDF6}"/>
                </a:ext>
              </a:extLst>
            </p:cNvPr>
            <p:cNvSpPr/>
            <p:nvPr/>
          </p:nvSpPr>
          <p:spPr>
            <a:xfrm>
              <a:off x="4999400" y="3162125"/>
              <a:ext cx="169550" cy="89000"/>
            </a:xfrm>
            <a:custGeom>
              <a:avLst/>
              <a:gdLst/>
              <a:ahLst/>
              <a:cxnLst/>
              <a:rect l="l" t="t" r="r" b="b"/>
              <a:pathLst>
                <a:path w="6782" h="3560" extrusionOk="0">
                  <a:moveTo>
                    <a:pt x="6782" y="0"/>
                  </a:moveTo>
                  <a:lnTo>
                    <a:pt x="6683" y="58"/>
                  </a:lnTo>
                  <a:lnTo>
                    <a:pt x="6673" y="54"/>
                  </a:lnTo>
                  <a:lnTo>
                    <a:pt x="76" y="3392"/>
                  </a:lnTo>
                  <a:cubicBezTo>
                    <a:pt x="55" y="3406"/>
                    <a:pt x="28" y="3409"/>
                    <a:pt x="0" y="3409"/>
                  </a:cubicBezTo>
                  <a:lnTo>
                    <a:pt x="0" y="3559"/>
                  </a:lnTo>
                  <a:cubicBezTo>
                    <a:pt x="17" y="3559"/>
                    <a:pt x="31" y="3556"/>
                    <a:pt x="45" y="3553"/>
                  </a:cubicBezTo>
                  <a:cubicBezTo>
                    <a:pt x="55" y="3549"/>
                    <a:pt x="65" y="3546"/>
                    <a:pt x="76" y="3543"/>
                  </a:cubicBezTo>
                  <a:lnTo>
                    <a:pt x="6274" y="406"/>
                  </a:lnTo>
                  <a:lnTo>
                    <a:pt x="6782" y="147"/>
                  </a:lnTo>
                  <a:lnTo>
                    <a:pt x="67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6754;p43">
              <a:extLst>
                <a:ext uri="{FF2B5EF4-FFF2-40B4-BE49-F238E27FC236}">
                  <a16:creationId xmlns:a16="http://schemas.microsoft.com/office/drawing/2014/main" id="{32FE5BB6-CFEC-4FAA-A33C-028CC61E55C9}"/>
                </a:ext>
              </a:extLst>
            </p:cNvPr>
            <p:cNvSpPr/>
            <p:nvPr/>
          </p:nvSpPr>
          <p:spPr>
            <a:xfrm>
              <a:off x="4975600" y="3004425"/>
              <a:ext cx="190900" cy="159150"/>
            </a:xfrm>
            <a:custGeom>
              <a:avLst/>
              <a:gdLst/>
              <a:ahLst/>
              <a:cxnLst/>
              <a:rect l="l" t="t" r="r" b="b"/>
              <a:pathLst>
                <a:path w="7636" h="6366" extrusionOk="0">
                  <a:moveTo>
                    <a:pt x="0" y="1"/>
                  </a:moveTo>
                  <a:lnTo>
                    <a:pt x="0" y="1963"/>
                  </a:lnTo>
                  <a:lnTo>
                    <a:pt x="7635" y="6366"/>
                  </a:lnTo>
                  <a:lnTo>
                    <a:pt x="7635" y="4428"/>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6755;p43">
              <a:extLst>
                <a:ext uri="{FF2B5EF4-FFF2-40B4-BE49-F238E27FC236}">
                  <a16:creationId xmlns:a16="http://schemas.microsoft.com/office/drawing/2014/main" id="{9D01D09B-3C93-4DAF-87A2-BDAAAAE7AC06}"/>
                </a:ext>
              </a:extLst>
            </p:cNvPr>
            <p:cNvSpPr/>
            <p:nvPr/>
          </p:nvSpPr>
          <p:spPr>
            <a:xfrm>
              <a:off x="5133525" y="3118600"/>
              <a:ext cx="32975" cy="44975"/>
            </a:xfrm>
            <a:custGeom>
              <a:avLst/>
              <a:gdLst/>
              <a:ahLst/>
              <a:cxnLst/>
              <a:rect l="l" t="t" r="r" b="b"/>
              <a:pathLst>
                <a:path w="1319" h="1799" extrusionOk="0">
                  <a:moveTo>
                    <a:pt x="618" y="427"/>
                  </a:moveTo>
                  <a:lnTo>
                    <a:pt x="69" y="762"/>
                  </a:lnTo>
                  <a:cubicBezTo>
                    <a:pt x="45" y="802"/>
                    <a:pt x="21" y="840"/>
                    <a:pt x="0" y="881"/>
                  </a:cubicBezTo>
                  <a:lnTo>
                    <a:pt x="413" y="1119"/>
                  </a:lnTo>
                  <a:lnTo>
                    <a:pt x="413" y="1280"/>
                  </a:lnTo>
                  <a:lnTo>
                    <a:pt x="643" y="1409"/>
                  </a:lnTo>
                  <a:cubicBezTo>
                    <a:pt x="717" y="1239"/>
                    <a:pt x="769" y="1045"/>
                    <a:pt x="772" y="864"/>
                  </a:cubicBezTo>
                  <a:cubicBezTo>
                    <a:pt x="779" y="652"/>
                    <a:pt x="725" y="488"/>
                    <a:pt x="622" y="431"/>
                  </a:cubicBezTo>
                  <a:lnTo>
                    <a:pt x="618" y="427"/>
                  </a:lnTo>
                  <a:close/>
                  <a:moveTo>
                    <a:pt x="1318" y="1"/>
                  </a:moveTo>
                  <a:lnTo>
                    <a:pt x="734" y="355"/>
                  </a:lnTo>
                  <a:cubicBezTo>
                    <a:pt x="847" y="454"/>
                    <a:pt x="909" y="639"/>
                    <a:pt x="898" y="867"/>
                  </a:cubicBezTo>
                  <a:cubicBezTo>
                    <a:pt x="895" y="1072"/>
                    <a:pt x="840" y="1283"/>
                    <a:pt x="752" y="1475"/>
                  </a:cubicBezTo>
                  <a:lnTo>
                    <a:pt x="1318" y="1799"/>
                  </a:lnTo>
                  <a:lnTo>
                    <a:pt x="1318" y="1792"/>
                  </a:lnTo>
                  <a:lnTo>
                    <a:pt x="13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6756;p43">
              <a:extLst>
                <a:ext uri="{FF2B5EF4-FFF2-40B4-BE49-F238E27FC236}">
                  <a16:creationId xmlns:a16="http://schemas.microsoft.com/office/drawing/2014/main" id="{B303B852-EBD6-4048-9BFA-30C172D989A5}"/>
                </a:ext>
              </a:extLst>
            </p:cNvPr>
            <p:cNvSpPr/>
            <p:nvPr/>
          </p:nvSpPr>
          <p:spPr>
            <a:xfrm>
              <a:off x="4808525" y="3036425"/>
              <a:ext cx="335350" cy="202925"/>
            </a:xfrm>
            <a:custGeom>
              <a:avLst/>
              <a:gdLst/>
              <a:ahLst/>
              <a:cxnLst/>
              <a:rect l="l" t="t" r="r" b="b"/>
              <a:pathLst>
                <a:path w="13414" h="8117" extrusionOk="0">
                  <a:moveTo>
                    <a:pt x="5782" y="0"/>
                  </a:moveTo>
                  <a:lnTo>
                    <a:pt x="96" y="3079"/>
                  </a:lnTo>
                  <a:cubicBezTo>
                    <a:pt x="41" y="3110"/>
                    <a:pt x="0" y="3181"/>
                    <a:pt x="0" y="3239"/>
                  </a:cubicBezTo>
                  <a:lnTo>
                    <a:pt x="0" y="3636"/>
                  </a:lnTo>
                  <a:cubicBezTo>
                    <a:pt x="0" y="3697"/>
                    <a:pt x="41" y="3768"/>
                    <a:pt x="96" y="3800"/>
                  </a:cubicBezTo>
                  <a:lnTo>
                    <a:pt x="7544" y="8096"/>
                  </a:lnTo>
                  <a:cubicBezTo>
                    <a:pt x="7569" y="8110"/>
                    <a:pt x="7602" y="8117"/>
                    <a:pt x="7635" y="8117"/>
                  </a:cubicBezTo>
                  <a:cubicBezTo>
                    <a:pt x="7669" y="8117"/>
                    <a:pt x="7702" y="8110"/>
                    <a:pt x="7728" y="8096"/>
                  </a:cubicBezTo>
                  <a:lnTo>
                    <a:pt x="13413" y="5018"/>
                  </a:lnTo>
                  <a:lnTo>
                    <a:pt x="13413" y="4406"/>
                  </a:lnTo>
                  <a:lnTo>
                    <a:pt x="578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6757;p43">
              <a:extLst>
                <a:ext uri="{FF2B5EF4-FFF2-40B4-BE49-F238E27FC236}">
                  <a16:creationId xmlns:a16="http://schemas.microsoft.com/office/drawing/2014/main" id="{35E8902B-3138-4DDB-B15D-068D0567D6A5}"/>
                </a:ext>
              </a:extLst>
            </p:cNvPr>
            <p:cNvSpPr/>
            <p:nvPr/>
          </p:nvSpPr>
          <p:spPr>
            <a:xfrm>
              <a:off x="4809550" y="3036425"/>
              <a:ext cx="334325" cy="187625"/>
            </a:xfrm>
            <a:custGeom>
              <a:avLst/>
              <a:gdLst/>
              <a:ahLst/>
              <a:cxnLst/>
              <a:rect l="l" t="t" r="r" b="b"/>
              <a:pathLst>
                <a:path w="13373" h="7505" extrusionOk="0">
                  <a:moveTo>
                    <a:pt x="5741" y="0"/>
                  </a:moveTo>
                  <a:lnTo>
                    <a:pt x="55" y="3079"/>
                  </a:lnTo>
                  <a:cubicBezTo>
                    <a:pt x="0" y="3110"/>
                    <a:pt x="0" y="3157"/>
                    <a:pt x="55" y="3185"/>
                  </a:cubicBezTo>
                  <a:lnTo>
                    <a:pt x="7503" y="7481"/>
                  </a:lnTo>
                  <a:cubicBezTo>
                    <a:pt x="7528" y="7497"/>
                    <a:pt x="7561" y="7505"/>
                    <a:pt x="7594" y="7505"/>
                  </a:cubicBezTo>
                  <a:cubicBezTo>
                    <a:pt x="7628" y="7505"/>
                    <a:pt x="7661" y="7497"/>
                    <a:pt x="7687" y="7481"/>
                  </a:cubicBezTo>
                  <a:lnTo>
                    <a:pt x="13372" y="4406"/>
                  </a:lnTo>
                  <a:lnTo>
                    <a:pt x="574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6758;p43">
              <a:extLst>
                <a:ext uri="{FF2B5EF4-FFF2-40B4-BE49-F238E27FC236}">
                  <a16:creationId xmlns:a16="http://schemas.microsoft.com/office/drawing/2014/main" id="{EEC55DDE-D7AF-40E8-906A-7D6A7D248A84}"/>
                </a:ext>
              </a:extLst>
            </p:cNvPr>
            <p:cNvSpPr/>
            <p:nvPr/>
          </p:nvSpPr>
          <p:spPr>
            <a:xfrm>
              <a:off x="5124225" y="3144500"/>
              <a:ext cx="7700" cy="4025"/>
            </a:xfrm>
            <a:custGeom>
              <a:avLst/>
              <a:gdLst/>
              <a:ahLst/>
              <a:cxnLst/>
              <a:rect l="l" t="t" r="r" b="b"/>
              <a:pathLst>
                <a:path w="308" h="161" extrusionOk="0">
                  <a:moveTo>
                    <a:pt x="136" y="1"/>
                  </a:moveTo>
                  <a:cubicBezTo>
                    <a:pt x="104" y="1"/>
                    <a:pt x="71" y="8"/>
                    <a:pt x="48" y="22"/>
                  </a:cubicBezTo>
                  <a:cubicBezTo>
                    <a:pt x="45" y="22"/>
                    <a:pt x="42" y="25"/>
                    <a:pt x="38" y="29"/>
                  </a:cubicBezTo>
                  <a:cubicBezTo>
                    <a:pt x="1" y="60"/>
                    <a:pt x="7" y="101"/>
                    <a:pt x="62" y="135"/>
                  </a:cubicBezTo>
                  <a:cubicBezTo>
                    <a:pt x="83" y="142"/>
                    <a:pt x="103" y="152"/>
                    <a:pt x="127" y="156"/>
                  </a:cubicBezTo>
                  <a:cubicBezTo>
                    <a:pt x="141" y="159"/>
                    <a:pt x="156" y="160"/>
                    <a:pt x="171" y="160"/>
                  </a:cubicBezTo>
                  <a:cubicBezTo>
                    <a:pt x="190" y="160"/>
                    <a:pt x="209" y="158"/>
                    <a:pt x="226" y="152"/>
                  </a:cubicBezTo>
                  <a:cubicBezTo>
                    <a:pt x="240" y="152"/>
                    <a:pt x="250" y="148"/>
                    <a:pt x="257" y="142"/>
                  </a:cubicBezTo>
                  <a:cubicBezTo>
                    <a:pt x="308" y="115"/>
                    <a:pt x="305" y="63"/>
                    <a:pt x="243" y="29"/>
                  </a:cubicBezTo>
                  <a:cubicBezTo>
                    <a:pt x="219" y="16"/>
                    <a:pt x="188" y="5"/>
                    <a:pt x="155" y="2"/>
                  </a:cubicBezTo>
                  <a:cubicBezTo>
                    <a:pt x="148" y="1"/>
                    <a:pt x="142" y="1"/>
                    <a:pt x="1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6759;p43">
              <a:extLst>
                <a:ext uri="{FF2B5EF4-FFF2-40B4-BE49-F238E27FC236}">
                  <a16:creationId xmlns:a16="http://schemas.microsoft.com/office/drawing/2014/main" id="{87DC8745-284F-41D6-8C6F-B2C1B164406E}"/>
                </a:ext>
              </a:extLst>
            </p:cNvPr>
            <p:cNvSpPr/>
            <p:nvPr/>
          </p:nvSpPr>
          <p:spPr>
            <a:xfrm>
              <a:off x="4808525" y="3113800"/>
              <a:ext cx="190900" cy="125550"/>
            </a:xfrm>
            <a:custGeom>
              <a:avLst/>
              <a:gdLst/>
              <a:ahLst/>
              <a:cxnLst/>
              <a:rect l="l" t="t" r="r" b="b"/>
              <a:pathLst>
                <a:path w="7636" h="5022" extrusionOk="0">
                  <a:moveTo>
                    <a:pt x="72" y="1"/>
                  </a:moveTo>
                  <a:cubicBezTo>
                    <a:pt x="31" y="35"/>
                    <a:pt x="0" y="97"/>
                    <a:pt x="0" y="144"/>
                  </a:cubicBezTo>
                  <a:lnTo>
                    <a:pt x="0" y="544"/>
                  </a:lnTo>
                  <a:cubicBezTo>
                    <a:pt x="0" y="602"/>
                    <a:pt x="41" y="673"/>
                    <a:pt x="93" y="705"/>
                  </a:cubicBezTo>
                  <a:lnTo>
                    <a:pt x="7540" y="5001"/>
                  </a:lnTo>
                  <a:cubicBezTo>
                    <a:pt x="7567" y="5015"/>
                    <a:pt x="7602" y="5021"/>
                    <a:pt x="7635" y="5021"/>
                  </a:cubicBezTo>
                  <a:lnTo>
                    <a:pt x="7635" y="4407"/>
                  </a:lnTo>
                  <a:cubicBezTo>
                    <a:pt x="7630" y="4408"/>
                    <a:pt x="7625" y="4408"/>
                    <a:pt x="7620" y="4408"/>
                  </a:cubicBezTo>
                  <a:cubicBezTo>
                    <a:pt x="7592" y="4408"/>
                    <a:pt x="7563" y="4398"/>
                    <a:pt x="7540" y="4386"/>
                  </a:cubicBezTo>
                  <a:lnTo>
                    <a:pt x="93" y="90"/>
                  </a:lnTo>
                  <a:cubicBezTo>
                    <a:pt x="52" y="66"/>
                    <a:pt x="45" y="29"/>
                    <a:pt x="72"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6760;p43">
              <a:extLst>
                <a:ext uri="{FF2B5EF4-FFF2-40B4-BE49-F238E27FC236}">
                  <a16:creationId xmlns:a16="http://schemas.microsoft.com/office/drawing/2014/main" id="{2631EC43-88EB-4FDC-BB59-599F62CF1247}"/>
                </a:ext>
              </a:extLst>
            </p:cNvPr>
            <p:cNvSpPr/>
            <p:nvPr/>
          </p:nvSpPr>
          <p:spPr>
            <a:xfrm>
              <a:off x="5127900" y="3125500"/>
              <a:ext cx="28350" cy="44725"/>
            </a:xfrm>
            <a:custGeom>
              <a:avLst/>
              <a:gdLst/>
              <a:ahLst/>
              <a:cxnLst/>
              <a:rect l="l" t="t" r="r" b="b"/>
              <a:pathLst>
                <a:path w="1134" h="1789" extrusionOk="0">
                  <a:moveTo>
                    <a:pt x="749" y="1"/>
                  </a:moveTo>
                  <a:cubicBezTo>
                    <a:pt x="678" y="1"/>
                    <a:pt x="603" y="22"/>
                    <a:pt x="526" y="65"/>
                  </a:cubicBezTo>
                  <a:cubicBezTo>
                    <a:pt x="294" y="202"/>
                    <a:pt x="93" y="509"/>
                    <a:pt x="0" y="847"/>
                  </a:cubicBezTo>
                  <a:cubicBezTo>
                    <a:pt x="44" y="854"/>
                    <a:pt x="99" y="861"/>
                    <a:pt x="126" y="864"/>
                  </a:cubicBezTo>
                  <a:cubicBezTo>
                    <a:pt x="212" y="567"/>
                    <a:pt x="389" y="291"/>
                    <a:pt x="588" y="178"/>
                  </a:cubicBezTo>
                  <a:cubicBezTo>
                    <a:pt x="632" y="151"/>
                    <a:pt x="690" y="127"/>
                    <a:pt x="748" y="127"/>
                  </a:cubicBezTo>
                  <a:cubicBezTo>
                    <a:pt x="782" y="127"/>
                    <a:pt x="816" y="134"/>
                    <a:pt x="847" y="155"/>
                  </a:cubicBezTo>
                  <a:cubicBezTo>
                    <a:pt x="950" y="212"/>
                    <a:pt x="1004" y="376"/>
                    <a:pt x="997" y="588"/>
                  </a:cubicBezTo>
                  <a:cubicBezTo>
                    <a:pt x="986" y="994"/>
                    <a:pt x="755" y="1455"/>
                    <a:pt x="479" y="1612"/>
                  </a:cubicBezTo>
                  <a:cubicBezTo>
                    <a:pt x="435" y="1638"/>
                    <a:pt x="379" y="1662"/>
                    <a:pt x="319" y="1662"/>
                  </a:cubicBezTo>
                  <a:cubicBezTo>
                    <a:pt x="308" y="1662"/>
                    <a:pt x="298" y="1661"/>
                    <a:pt x="287" y="1659"/>
                  </a:cubicBezTo>
                  <a:lnTo>
                    <a:pt x="151" y="1738"/>
                  </a:lnTo>
                  <a:cubicBezTo>
                    <a:pt x="151" y="1741"/>
                    <a:pt x="154" y="1741"/>
                    <a:pt x="158" y="1745"/>
                  </a:cubicBezTo>
                  <a:cubicBezTo>
                    <a:pt x="205" y="1772"/>
                    <a:pt x="260" y="1789"/>
                    <a:pt x="318" y="1789"/>
                  </a:cubicBezTo>
                  <a:cubicBezTo>
                    <a:pt x="389" y="1789"/>
                    <a:pt x="468" y="1765"/>
                    <a:pt x="543" y="1721"/>
                  </a:cubicBezTo>
                  <a:cubicBezTo>
                    <a:pt x="857" y="1540"/>
                    <a:pt x="1113" y="1045"/>
                    <a:pt x="1123" y="591"/>
                  </a:cubicBezTo>
                  <a:cubicBezTo>
                    <a:pt x="1134" y="328"/>
                    <a:pt x="1055" y="130"/>
                    <a:pt x="912" y="45"/>
                  </a:cubicBezTo>
                  <a:cubicBezTo>
                    <a:pt x="862" y="16"/>
                    <a:pt x="807" y="1"/>
                    <a:pt x="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6761;p43">
              <a:extLst>
                <a:ext uri="{FF2B5EF4-FFF2-40B4-BE49-F238E27FC236}">
                  <a16:creationId xmlns:a16="http://schemas.microsoft.com/office/drawing/2014/main" id="{25040502-17FF-4A8E-B457-1CE279CFD5A6}"/>
                </a:ext>
              </a:extLst>
            </p:cNvPr>
            <p:cNvSpPr/>
            <p:nvPr/>
          </p:nvSpPr>
          <p:spPr>
            <a:xfrm>
              <a:off x="4808525" y="3003150"/>
              <a:ext cx="360425" cy="216850"/>
            </a:xfrm>
            <a:custGeom>
              <a:avLst/>
              <a:gdLst/>
              <a:ahLst/>
              <a:cxnLst/>
              <a:rect l="l" t="t" r="r" b="b"/>
              <a:pathLst>
                <a:path w="14417" h="8674" extrusionOk="0">
                  <a:moveTo>
                    <a:pt x="6789" y="0"/>
                  </a:moveTo>
                  <a:lnTo>
                    <a:pt x="76" y="4103"/>
                  </a:lnTo>
                  <a:cubicBezTo>
                    <a:pt x="35" y="4127"/>
                    <a:pt x="0" y="4178"/>
                    <a:pt x="0" y="4219"/>
                  </a:cubicBezTo>
                  <a:cubicBezTo>
                    <a:pt x="0" y="4260"/>
                    <a:pt x="35" y="4315"/>
                    <a:pt x="76" y="4338"/>
                  </a:cubicBezTo>
                  <a:lnTo>
                    <a:pt x="7561" y="8656"/>
                  </a:lnTo>
                  <a:cubicBezTo>
                    <a:pt x="7581" y="8668"/>
                    <a:pt x="7608" y="8674"/>
                    <a:pt x="7636" y="8674"/>
                  </a:cubicBezTo>
                  <a:cubicBezTo>
                    <a:pt x="7663" y="8674"/>
                    <a:pt x="7690" y="8668"/>
                    <a:pt x="7711" y="8656"/>
                  </a:cubicBezTo>
                  <a:lnTo>
                    <a:pt x="14417" y="4557"/>
                  </a:lnTo>
                  <a:lnTo>
                    <a:pt x="14417" y="4406"/>
                  </a:lnTo>
                  <a:lnTo>
                    <a:pt x="6789"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6762;p43">
              <a:extLst>
                <a:ext uri="{FF2B5EF4-FFF2-40B4-BE49-F238E27FC236}">
                  <a16:creationId xmlns:a16="http://schemas.microsoft.com/office/drawing/2014/main" id="{8FA43560-B10D-484E-BC9C-9F5DF1DE5069}"/>
                </a:ext>
              </a:extLst>
            </p:cNvPr>
            <p:cNvSpPr/>
            <p:nvPr/>
          </p:nvSpPr>
          <p:spPr>
            <a:xfrm>
              <a:off x="4809800" y="3105625"/>
              <a:ext cx="625" cy="525"/>
            </a:xfrm>
            <a:custGeom>
              <a:avLst/>
              <a:gdLst/>
              <a:ahLst/>
              <a:cxnLst/>
              <a:rect l="l" t="t" r="r" b="b"/>
              <a:pathLst>
                <a:path w="25" h="21" extrusionOk="0">
                  <a:moveTo>
                    <a:pt x="25" y="0"/>
                  </a:moveTo>
                  <a:lnTo>
                    <a:pt x="25" y="0"/>
                  </a:lnTo>
                  <a:cubicBezTo>
                    <a:pt x="24" y="1"/>
                    <a:pt x="23" y="2"/>
                    <a:pt x="22" y="3"/>
                  </a:cubicBezTo>
                  <a:lnTo>
                    <a:pt x="22" y="3"/>
                  </a:lnTo>
                  <a:cubicBezTo>
                    <a:pt x="23" y="2"/>
                    <a:pt x="24" y="1"/>
                    <a:pt x="25" y="0"/>
                  </a:cubicBezTo>
                  <a:close/>
                  <a:moveTo>
                    <a:pt x="22" y="3"/>
                  </a:moveTo>
                  <a:cubicBezTo>
                    <a:pt x="20" y="5"/>
                    <a:pt x="17" y="7"/>
                    <a:pt x="14" y="10"/>
                  </a:cubicBezTo>
                  <a:lnTo>
                    <a:pt x="14" y="10"/>
                  </a:lnTo>
                  <a:cubicBezTo>
                    <a:pt x="15" y="9"/>
                    <a:pt x="17" y="8"/>
                    <a:pt x="18" y="8"/>
                  </a:cubicBezTo>
                  <a:cubicBezTo>
                    <a:pt x="18" y="8"/>
                    <a:pt x="20" y="5"/>
                    <a:pt x="22" y="3"/>
                  </a:cubicBezTo>
                  <a:close/>
                  <a:moveTo>
                    <a:pt x="14" y="10"/>
                  </a:moveTo>
                  <a:lnTo>
                    <a:pt x="14" y="10"/>
                  </a:lnTo>
                  <a:cubicBezTo>
                    <a:pt x="8" y="13"/>
                    <a:pt x="4" y="18"/>
                    <a:pt x="1" y="21"/>
                  </a:cubicBezTo>
                  <a:cubicBezTo>
                    <a:pt x="5" y="17"/>
                    <a:pt x="9" y="13"/>
                    <a:pt x="14" y="1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6763;p43">
              <a:extLst>
                <a:ext uri="{FF2B5EF4-FFF2-40B4-BE49-F238E27FC236}">
                  <a16:creationId xmlns:a16="http://schemas.microsoft.com/office/drawing/2014/main" id="{65D46875-58C6-4D42-B8FE-0A6BCA6C55EA}"/>
                </a:ext>
              </a:extLst>
            </p:cNvPr>
            <p:cNvSpPr/>
            <p:nvPr/>
          </p:nvSpPr>
          <p:spPr>
            <a:xfrm>
              <a:off x="4812300" y="3112625"/>
              <a:ext cx="185325" cy="106925"/>
            </a:xfrm>
            <a:custGeom>
              <a:avLst/>
              <a:gdLst/>
              <a:ahLst/>
              <a:cxnLst/>
              <a:rect l="l" t="t" r="r" b="b"/>
              <a:pathLst>
                <a:path w="7413" h="4277" extrusionOk="0">
                  <a:moveTo>
                    <a:pt x="0" y="0"/>
                  </a:moveTo>
                  <a:lnTo>
                    <a:pt x="0" y="0"/>
                  </a:lnTo>
                  <a:lnTo>
                    <a:pt x="7410" y="4277"/>
                  </a:lnTo>
                  <a:lnTo>
                    <a:pt x="7413" y="4277"/>
                  </a:lnTo>
                  <a:lnTo>
                    <a:pt x="7410" y="4277"/>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6764;p43">
              <a:extLst>
                <a:ext uri="{FF2B5EF4-FFF2-40B4-BE49-F238E27FC236}">
                  <a16:creationId xmlns:a16="http://schemas.microsoft.com/office/drawing/2014/main" id="{ECF5D37A-3C96-4FF9-A339-862180E8FA09}"/>
                </a:ext>
              </a:extLst>
            </p:cNvPr>
            <p:cNvSpPr/>
            <p:nvPr/>
          </p:nvSpPr>
          <p:spPr>
            <a:xfrm>
              <a:off x="4808525" y="3105800"/>
              <a:ext cx="190900" cy="114200"/>
            </a:xfrm>
            <a:custGeom>
              <a:avLst/>
              <a:gdLst/>
              <a:ahLst/>
              <a:cxnLst/>
              <a:rect l="l" t="t" r="r" b="b"/>
              <a:pathLst>
                <a:path w="7636" h="4568" extrusionOk="0">
                  <a:moveTo>
                    <a:pt x="69" y="1"/>
                  </a:moveTo>
                  <a:lnTo>
                    <a:pt x="69" y="1"/>
                  </a:lnTo>
                  <a:cubicBezTo>
                    <a:pt x="62" y="4"/>
                    <a:pt x="55" y="10"/>
                    <a:pt x="52" y="14"/>
                  </a:cubicBezTo>
                  <a:cubicBezTo>
                    <a:pt x="35" y="28"/>
                    <a:pt x="25" y="45"/>
                    <a:pt x="14" y="62"/>
                  </a:cubicBezTo>
                  <a:cubicBezTo>
                    <a:pt x="8" y="78"/>
                    <a:pt x="0" y="96"/>
                    <a:pt x="0" y="113"/>
                  </a:cubicBezTo>
                  <a:cubicBezTo>
                    <a:pt x="0" y="130"/>
                    <a:pt x="8" y="147"/>
                    <a:pt x="17" y="168"/>
                  </a:cubicBezTo>
                  <a:cubicBezTo>
                    <a:pt x="25" y="181"/>
                    <a:pt x="35" y="198"/>
                    <a:pt x="49" y="209"/>
                  </a:cubicBezTo>
                  <a:cubicBezTo>
                    <a:pt x="58" y="219"/>
                    <a:pt x="66" y="226"/>
                    <a:pt x="76" y="232"/>
                  </a:cubicBezTo>
                  <a:lnTo>
                    <a:pt x="151" y="273"/>
                  </a:lnTo>
                  <a:lnTo>
                    <a:pt x="7561" y="4550"/>
                  </a:lnTo>
                  <a:lnTo>
                    <a:pt x="7564" y="4550"/>
                  </a:lnTo>
                  <a:cubicBezTo>
                    <a:pt x="7584" y="4560"/>
                    <a:pt x="7608" y="4567"/>
                    <a:pt x="7635" y="4567"/>
                  </a:cubicBezTo>
                  <a:lnTo>
                    <a:pt x="7635" y="4416"/>
                  </a:lnTo>
                  <a:cubicBezTo>
                    <a:pt x="7608" y="4416"/>
                    <a:pt x="7581" y="4413"/>
                    <a:pt x="7561" y="4399"/>
                  </a:cubicBezTo>
                  <a:lnTo>
                    <a:pt x="76" y="83"/>
                  </a:lnTo>
                  <a:cubicBezTo>
                    <a:pt x="55" y="69"/>
                    <a:pt x="45" y="55"/>
                    <a:pt x="45" y="37"/>
                  </a:cubicBezTo>
                  <a:cubicBezTo>
                    <a:pt x="45" y="24"/>
                    <a:pt x="52" y="10"/>
                    <a:pt x="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6765;p43">
              <a:extLst>
                <a:ext uri="{FF2B5EF4-FFF2-40B4-BE49-F238E27FC236}">
                  <a16:creationId xmlns:a16="http://schemas.microsoft.com/office/drawing/2014/main" id="{C493D5DD-47A6-4A51-92A0-8FA9CA20D065}"/>
                </a:ext>
              </a:extLst>
            </p:cNvPr>
            <p:cNvSpPr/>
            <p:nvPr/>
          </p:nvSpPr>
          <p:spPr>
            <a:xfrm>
              <a:off x="4809375" y="3003150"/>
              <a:ext cx="359575" cy="213075"/>
            </a:xfrm>
            <a:custGeom>
              <a:avLst/>
              <a:gdLst/>
              <a:ahLst/>
              <a:cxnLst/>
              <a:rect l="l" t="t" r="r" b="b"/>
              <a:pathLst>
                <a:path w="14383" h="8523" extrusionOk="0">
                  <a:moveTo>
                    <a:pt x="6755" y="0"/>
                  </a:moveTo>
                  <a:lnTo>
                    <a:pt x="42" y="4099"/>
                  </a:lnTo>
                  <a:cubicBezTo>
                    <a:pt x="1" y="4123"/>
                    <a:pt x="1" y="4164"/>
                    <a:pt x="42" y="4189"/>
                  </a:cubicBezTo>
                  <a:lnTo>
                    <a:pt x="7527" y="8505"/>
                  </a:lnTo>
                  <a:cubicBezTo>
                    <a:pt x="7547" y="8519"/>
                    <a:pt x="7574" y="8522"/>
                    <a:pt x="7601" y="8522"/>
                  </a:cubicBezTo>
                  <a:cubicBezTo>
                    <a:pt x="7629" y="8522"/>
                    <a:pt x="7656" y="8519"/>
                    <a:pt x="7677" y="8505"/>
                  </a:cubicBezTo>
                  <a:lnTo>
                    <a:pt x="14383" y="4406"/>
                  </a:lnTo>
                  <a:lnTo>
                    <a:pt x="67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6766;p43">
              <a:extLst>
                <a:ext uri="{FF2B5EF4-FFF2-40B4-BE49-F238E27FC236}">
                  <a16:creationId xmlns:a16="http://schemas.microsoft.com/office/drawing/2014/main" id="{CBBED178-64B4-4305-84F6-923556923CB2}"/>
                </a:ext>
              </a:extLst>
            </p:cNvPr>
            <p:cNvSpPr/>
            <p:nvPr/>
          </p:nvSpPr>
          <p:spPr>
            <a:xfrm>
              <a:off x="5135250" y="3118600"/>
              <a:ext cx="31250" cy="19050"/>
            </a:xfrm>
            <a:custGeom>
              <a:avLst/>
              <a:gdLst/>
              <a:ahLst/>
              <a:cxnLst/>
              <a:rect l="l" t="t" r="r" b="b"/>
              <a:pathLst>
                <a:path w="1250" h="762" extrusionOk="0">
                  <a:moveTo>
                    <a:pt x="549" y="427"/>
                  </a:moveTo>
                  <a:lnTo>
                    <a:pt x="0" y="762"/>
                  </a:lnTo>
                  <a:lnTo>
                    <a:pt x="0" y="762"/>
                  </a:lnTo>
                  <a:lnTo>
                    <a:pt x="549" y="427"/>
                  </a:lnTo>
                  <a:lnTo>
                    <a:pt x="549" y="427"/>
                  </a:lnTo>
                  <a:close/>
                  <a:moveTo>
                    <a:pt x="1249" y="1"/>
                  </a:moveTo>
                  <a:lnTo>
                    <a:pt x="665" y="355"/>
                  </a:lnTo>
                  <a:lnTo>
                    <a:pt x="665" y="355"/>
                  </a:lnTo>
                  <a:lnTo>
                    <a:pt x="1249" y="1"/>
                  </a:lnTo>
                  <a:close/>
                </a:path>
              </a:pathLst>
            </a:custGeom>
            <a:solidFill>
              <a:srgbClr val="0A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6767;p43">
              <a:extLst>
                <a:ext uri="{FF2B5EF4-FFF2-40B4-BE49-F238E27FC236}">
                  <a16:creationId xmlns:a16="http://schemas.microsoft.com/office/drawing/2014/main" id="{174F0058-6706-411A-93BA-BA91FBC153A0}"/>
                </a:ext>
              </a:extLst>
            </p:cNvPr>
            <p:cNvSpPr/>
            <p:nvPr/>
          </p:nvSpPr>
          <p:spPr>
            <a:xfrm>
              <a:off x="5000500" y="3219550"/>
              <a:ext cx="800" cy="250"/>
            </a:xfrm>
            <a:custGeom>
              <a:avLst/>
              <a:gdLst/>
              <a:ahLst/>
              <a:cxnLst/>
              <a:rect l="l" t="t" r="r" b="b"/>
              <a:pathLst>
                <a:path w="32" h="10" extrusionOk="0">
                  <a:moveTo>
                    <a:pt x="32" y="0"/>
                  </a:moveTo>
                  <a:lnTo>
                    <a:pt x="32" y="0"/>
                  </a:lnTo>
                  <a:cubicBezTo>
                    <a:pt x="21" y="3"/>
                    <a:pt x="11" y="7"/>
                    <a:pt x="1" y="10"/>
                  </a:cubicBezTo>
                  <a:cubicBezTo>
                    <a:pt x="11" y="10"/>
                    <a:pt x="25" y="3"/>
                    <a:pt x="32" y="0"/>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6768;p43">
              <a:extLst>
                <a:ext uri="{FF2B5EF4-FFF2-40B4-BE49-F238E27FC236}">
                  <a16:creationId xmlns:a16="http://schemas.microsoft.com/office/drawing/2014/main" id="{C62F4E71-0F93-4C22-9BD2-964C72CB1357}"/>
                </a:ext>
              </a:extLst>
            </p:cNvPr>
            <p:cNvSpPr/>
            <p:nvPr/>
          </p:nvSpPr>
          <p:spPr>
            <a:xfrm>
              <a:off x="5129950" y="3127475"/>
              <a:ext cx="21950" cy="13400"/>
            </a:xfrm>
            <a:custGeom>
              <a:avLst/>
              <a:gdLst/>
              <a:ahLst/>
              <a:cxnLst/>
              <a:rect l="l" t="t" r="r" b="b"/>
              <a:pathLst>
                <a:path w="878" h="536" extrusionOk="0">
                  <a:moveTo>
                    <a:pt x="212" y="407"/>
                  </a:moveTo>
                  <a:lnTo>
                    <a:pt x="0" y="536"/>
                  </a:lnTo>
                  <a:lnTo>
                    <a:pt x="0" y="536"/>
                  </a:lnTo>
                  <a:lnTo>
                    <a:pt x="212" y="407"/>
                  </a:lnTo>
                  <a:lnTo>
                    <a:pt x="212" y="407"/>
                  </a:lnTo>
                  <a:close/>
                  <a:moveTo>
                    <a:pt x="877" y="0"/>
                  </a:moveTo>
                  <a:lnTo>
                    <a:pt x="761" y="72"/>
                  </a:lnTo>
                  <a:lnTo>
                    <a:pt x="761" y="72"/>
                  </a:lnTo>
                  <a:lnTo>
                    <a:pt x="87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6769;p43">
              <a:extLst>
                <a:ext uri="{FF2B5EF4-FFF2-40B4-BE49-F238E27FC236}">
                  <a16:creationId xmlns:a16="http://schemas.microsoft.com/office/drawing/2014/main" id="{8ABB4690-B47F-4564-A981-9F36B0A4AF32}"/>
                </a:ext>
              </a:extLst>
            </p:cNvPr>
            <p:cNvSpPr/>
            <p:nvPr/>
          </p:nvSpPr>
          <p:spPr>
            <a:xfrm>
              <a:off x="4999400" y="3113300"/>
              <a:ext cx="169550" cy="106700"/>
            </a:xfrm>
            <a:custGeom>
              <a:avLst/>
              <a:gdLst/>
              <a:ahLst/>
              <a:cxnLst/>
              <a:rect l="l" t="t" r="r" b="b"/>
              <a:pathLst>
                <a:path w="6782" h="4268" extrusionOk="0">
                  <a:moveTo>
                    <a:pt x="6782" y="0"/>
                  </a:moveTo>
                  <a:lnTo>
                    <a:pt x="76" y="4099"/>
                  </a:lnTo>
                  <a:cubicBezTo>
                    <a:pt x="55" y="4113"/>
                    <a:pt x="28" y="4116"/>
                    <a:pt x="0" y="4116"/>
                  </a:cubicBezTo>
                  <a:lnTo>
                    <a:pt x="0" y="4267"/>
                  </a:lnTo>
                  <a:cubicBezTo>
                    <a:pt x="14" y="4267"/>
                    <a:pt x="31" y="4263"/>
                    <a:pt x="45" y="4260"/>
                  </a:cubicBezTo>
                  <a:cubicBezTo>
                    <a:pt x="55" y="4257"/>
                    <a:pt x="65" y="4253"/>
                    <a:pt x="76" y="4250"/>
                  </a:cubicBezTo>
                  <a:lnTo>
                    <a:pt x="5222" y="1103"/>
                  </a:lnTo>
                  <a:lnTo>
                    <a:pt x="5434" y="974"/>
                  </a:lnTo>
                  <a:lnTo>
                    <a:pt x="5983" y="639"/>
                  </a:lnTo>
                  <a:lnTo>
                    <a:pt x="6099" y="567"/>
                  </a:lnTo>
                  <a:lnTo>
                    <a:pt x="6683" y="213"/>
                  </a:lnTo>
                  <a:lnTo>
                    <a:pt x="6683" y="73"/>
                  </a:lnTo>
                  <a:lnTo>
                    <a:pt x="6782" y="4"/>
                  </a:lnTo>
                  <a:lnTo>
                    <a:pt x="67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6770;p43">
              <a:extLst>
                <a:ext uri="{FF2B5EF4-FFF2-40B4-BE49-F238E27FC236}">
                  <a16:creationId xmlns:a16="http://schemas.microsoft.com/office/drawing/2014/main" id="{3F48E261-D995-4423-97F0-2DE9451E7843}"/>
                </a:ext>
              </a:extLst>
            </p:cNvPr>
            <p:cNvSpPr/>
            <p:nvPr/>
          </p:nvSpPr>
          <p:spPr>
            <a:xfrm>
              <a:off x="5166475" y="3113375"/>
              <a:ext cx="2475" cy="50200"/>
            </a:xfrm>
            <a:custGeom>
              <a:avLst/>
              <a:gdLst/>
              <a:ahLst/>
              <a:cxnLst/>
              <a:rect l="l" t="t" r="r" b="b"/>
              <a:pathLst>
                <a:path w="99" h="2008" extrusionOk="0">
                  <a:moveTo>
                    <a:pt x="99" y="1"/>
                  </a:moveTo>
                  <a:lnTo>
                    <a:pt x="0" y="70"/>
                  </a:lnTo>
                  <a:lnTo>
                    <a:pt x="0" y="2008"/>
                  </a:lnTo>
                  <a:lnTo>
                    <a:pt x="99" y="1950"/>
                  </a:lnTo>
                  <a:lnTo>
                    <a:pt x="99"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6771;p43">
              <a:extLst>
                <a:ext uri="{FF2B5EF4-FFF2-40B4-BE49-F238E27FC236}">
                  <a16:creationId xmlns:a16="http://schemas.microsoft.com/office/drawing/2014/main" id="{64F2A4C3-07A5-4F0D-8755-574F66A715CF}"/>
                </a:ext>
              </a:extLst>
            </p:cNvPr>
            <p:cNvSpPr/>
            <p:nvPr/>
          </p:nvSpPr>
          <p:spPr>
            <a:xfrm>
              <a:off x="5166475" y="3113375"/>
              <a:ext cx="2475" cy="50200"/>
            </a:xfrm>
            <a:custGeom>
              <a:avLst/>
              <a:gdLst/>
              <a:ahLst/>
              <a:cxnLst/>
              <a:rect l="l" t="t" r="r" b="b"/>
              <a:pathLst>
                <a:path w="99" h="2008" extrusionOk="0">
                  <a:moveTo>
                    <a:pt x="99" y="1"/>
                  </a:moveTo>
                  <a:lnTo>
                    <a:pt x="0" y="70"/>
                  </a:lnTo>
                  <a:lnTo>
                    <a:pt x="0" y="2008"/>
                  </a:lnTo>
                  <a:lnTo>
                    <a:pt x="99" y="1950"/>
                  </a:lnTo>
                  <a:lnTo>
                    <a:pt x="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6772;p43">
              <a:extLst>
                <a:ext uri="{FF2B5EF4-FFF2-40B4-BE49-F238E27FC236}">
                  <a16:creationId xmlns:a16="http://schemas.microsoft.com/office/drawing/2014/main" id="{12CDEAB9-8991-43BA-930A-0CC4F2405744}"/>
                </a:ext>
              </a:extLst>
            </p:cNvPr>
            <p:cNvSpPr/>
            <p:nvPr/>
          </p:nvSpPr>
          <p:spPr>
            <a:xfrm>
              <a:off x="4806825" y="3001350"/>
              <a:ext cx="357875" cy="206675"/>
            </a:xfrm>
            <a:custGeom>
              <a:avLst/>
              <a:gdLst/>
              <a:ahLst/>
              <a:cxnLst/>
              <a:rect l="l" t="t" r="r" b="b"/>
              <a:pathLst>
                <a:path w="14315" h="8267" extrusionOk="0">
                  <a:moveTo>
                    <a:pt x="6784" y="1"/>
                  </a:moveTo>
                  <a:cubicBezTo>
                    <a:pt x="6722" y="1"/>
                    <a:pt x="6661" y="15"/>
                    <a:pt x="6615" y="42"/>
                  </a:cubicBezTo>
                  <a:lnTo>
                    <a:pt x="0" y="3861"/>
                  </a:lnTo>
                  <a:lnTo>
                    <a:pt x="7632" y="8267"/>
                  </a:lnTo>
                  <a:lnTo>
                    <a:pt x="14246" y="4448"/>
                  </a:lnTo>
                  <a:cubicBezTo>
                    <a:pt x="14291" y="4420"/>
                    <a:pt x="14314" y="4387"/>
                    <a:pt x="14314" y="4349"/>
                  </a:cubicBezTo>
                  <a:lnTo>
                    <a:pt x="14314" y="4199"/>
                  </a:lnTo>
                  <a:lnTo>
                    <a:pt x="6956" y="42"/>
                  </a:lnTo>
                  <a:cubicBezTo>
                    <a:pt x="6908" y="15"/>
                    <a:pt x="6846" y="1"/>
                    <a:pt x="678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6773;p43">
              <a:extLst>
                <a:ext uri="{FF2B5EF4-FFF2-40B4-BE49-F238E27FC236}">
                  <a16:creationId xmlns:a16="http://schemas.microsoft.com/office/drawing/2014/main" id="{AA10BF4B-C70D-4E85-BC4A-0BD079287656}"/>
                </a:ext>
              </a:extLst>
            </p:cNvPr>
            <p:cNvSpPr/>
            <p:nvPr/>
          </p:nvSpPr>
          <p:spPr>
            <a:xfrm>
              <a:off x="5000175" y="3106400"/>
              <a:ext cx="164525" cy="100100"/>
            </a:xfrm>
            <a:custGeom>
              <a:avLst/>
              <a:gdLst/>
              <a:ahLst/>
              <a:cxnLst/>
              <a:rect l="l" t="t" r="r" b="b"/>
              <a:pathLst>
                <a:path w="6581" h="4004" extrusionOk="0">
                  <a:moveTo>
                    <a:pt x="6580" y="0"/>
                  </a:moveTo>
                  <a:cubicBezTo>
                    <a:pt x="6580" y="34"/>
                    <a:pt x="6557" y="72"/>
                    <a:pt x="6512" y="99"/>
                  </a:cubicBezTo>
                  <a:lnTo>
                    <a:pt x="0" y="3857"/>
                  </a:lnTo>
                  <a:lnTo>
                    <a:pt x="0" y="4003"/>
                  </a:lnTo>
                  <a:lnTo>
                    <a:pt x="6512" y="246"/>
                  </a:lnTo>
                  <a:cubicBezTo>
                    <a:pt x="6557" y="218"/>
                    <a:pt x="6580" y="185"/>
                    <a:pt x="6580" y="147"/>
                  </a:cubicBezTo>
                  <a:lnTo>
                    <a:pt x="6580" y="127"/>
                  </a:lnTo>
                  <a:lnTo>
                    <a:pt x="6580" y="120"/>
                  </a:lnTo>
                  <a:lnTo>
                    <a:pt x="6580" y="116"/>
                  </a:lnTo>
                  <a:lnTo>
                    <a:pt x="6580" y="113"/>
                  </a:lnTo>
                  <a:lnTo>
                    <a:pt x="6580" y="109"/>
                  </a:lnTo>
                  <a:lnTo>
                    <a:pt x="6580" y="106"/>
                  </a:lnTo>
                  <a:lnTo>
                    <a:pt x="6580" y="103"/>
                  </a:lnTo>
                  <a:lnTo>
                    <a:pt x="6580" y="99"/>
                  </a:lnTo>
                  <a:lnTo>
                    <a:pt x="6580" y="95"/>
                  </a:lnTo>
                  <a:lnTo>
                    <a:pt x="6580"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6774;p43">
              <a:extLst>
                <a:ext uri="{FF2B5EF4-FFF2-40B4-BE49-F238E27FC236}">
                  <a16:creationId xmlns:a16="http://schemas.microsoft.com/office/drawing/2014/main" id="{FC8176E4-FD49-4727-80CB-64B39B3DCC18}"/>
                </a:ext>
              </a:extLst>
            </p:cNvPr>
            <p:cNvSpPr/>
            <p:nvPr/>
          </p:nvSpPr>
          <p:spPr>
            <a:xfrm>
              <a:off x="4806825" y="2997700"/>
              <a:ext cx="358475" cy="206575"/>
            </a:xfrm>
            <a:custGeom>
              <a:avLst/>
              <a:gdLst/>
              <a:ahLst/>
              <a:cxnLst/>
              <a:rect l="l" t="t" r="r" b="b"/>
              <a:pathLst>
                <a:path w="14339" h="8263" extrusionOk="0">
                  <a:moveTo>
                    <a:pt x="6784" y="0"/>
                  </a:moveTo>
                  <a:cubicBezTo>
                    <a:pt x="6722" y="0"/>
                    <a:pt x="6661" y="14"/>
                    <a:pt x="6615" y="41"/>
                  </a:cubicBezTo>
                  <a:lnTo>
                    <a:pt x="0" y="3860"/>
                  </a:lnTo>
                  <a:lnTo>
                    <a:pt x="7632" y="8263"/>
                  </a:lnTo>
                  <a:lnTo>
                    <a:pt x="14246" y="4447"/>
                  </a:lnTo>
                  <a:cubicBezTo>
                    <a:pt x="14338" y="4393"/>
                    <a:pt x="14338" y="4304"/>
                    <a:pt x="14246" y="4249"/>
                  </a:cubicBezTo>
                  <a:lnTo>
                    <a:pt x="6956" y="41"/>
                  </a:lnTo>
                  <a:cubicBezTo>
                    <a:pt x="6908" y="14"/>
                    <a:pt x="6846" y="0"/>
                    <a:pt x="678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6775;p43">
              <a:extLst>
                <a:ext uri="{FF2B5EF4-FFF2-40B4-BE49-F238E27FC236}">
                  <a16:creationId xmlns:a16="http://schemas.microsoft.com/office/drawing/2014/main" id="{9CA197AA-292A-46AC-A189-4865EF97DCAA}"/>
                </a:ext>
              </a:extLst>
            </p:cNvPr>
            <p:cNvSpPr/>
            <p:nvPr/>
          </p:nvSpPr>
          <p:spPr>
            <a:xfrm>
              <a:off x="5000175" y="3102125"/>
              <a:ext cx="164525" cy="100700"/>
            </a:xfrm>
            <a:custGeom>
              <a:avLst/>
              <a:gdLst/>
              <a:ahLst/>
              <a:cxnLst/>
              <a:rect l="l" t="t" r="r" b="b"/>
              <a:pathLst>
                <a:path w="6581" h="4028" extrusionOk="0">
                  <a:moveTo>
                    <a:pt x="0" y="3092"/>
                  </a:moveTo>
                  <a:lnTo>
                    <a:pt x="0" y="3287"/>
                  </a:lnTo>
                  <a:cubicBezTo>
                    <a:pt x="27" y="3297"/>
                    <a:pt x="54" y="3305"/>
                    <a:pt x="86" y="3305"/>
                  </a:cubicBezTo>
                  <a:cubicBezTo>
                    <a:pt x="140" y="3305"/>
                    <a:pt x="205" y="3287"/>
                    <a:pt x="270" y="3250"/>
                  </a:cubicBezTo>
                  <a:lnTo>
                    <a:pt x="270" y="3250"/>
                  </a:lnTo>
                  <a:lnTo>
                    <a:pt x="294" y="3264"/>
                  </a:lnTo>
                  <a:lnTo>
                    <a:pt x="270" y="3250"/>
                  </a:lnTo>
                  <a:cubicBezTo>
                    <a:pt x="270" y="3250"/>
                    <a:pt x="270" y="3250"/>
                    <a:pt x="270" y="3250"/>
                  </a:cubicBezTo>
                  <a:lnTo>
                    <a:pt x="270" y="3250"/>
                  </a:lnTo>
                  <a:lnTo>
                    <a:pt x="0" y="3092"/>
                  </a:lnTo>
                  <a:close/>
                  <a:moveTo>
                    <a:pt x="6386" y="0"/>
                  </a:moveTo>
                  <a:lnTo>
                    <a:pt x="6386" y="123"/>
                  </a:lnTo>
                  <a:lnTo>
                    <a:pt x="6376" y="130"/>
                  </a:lnTo>
                  <a:cubicBezTo>
                    <a:pt x="6396" y="178"/>
                    <a:pt x="6379" y="230"/>
                    <a:pt x="6314" y="263"/>
                  </a:cubicBezTo>
                  <a:lnTo>
                    <a:pt x="706" y="3502"/>
                  </a:lnTo>
                  <a:lnTo>
                    <a:pt x="369" y="3305"/>
                  </a:lnTo>
                  <a:cubicBezTo>
                    <a:pt x="355" y="3314"/>
                    <a:pt x="338" y="3322"/>
                    <a:pt x="325" y="3332"/>
                  </a:cubicBezTo>
                  <a:cubicBezTo>
                    <a:pt x="243" y="3376"/>
                    <a:pt x="161" y="3400"/>
                    <a:pt x="86" y="3400"/>
                  </a:cubicBezTo>
                  <a:cubicBezTo>
                    <a:pt x="54" y="3400"/>
                    <a:pt x="27" y="3396"/>
                    <a:pt x="0" y="3390"/>
                  </a:cubicBezTo>
                  <a:lnTo>
                    <a:pt x="0" y="4028"/>
                  </a:lnTo>
                  <a:lnTo>
                    <a:pt x="6512" y="270"/>
                  </a:lnTo>
                  <a:cubicBezTo>
                    <a:pt x="6557" y="243"/>
                    <a:pt x="6580" y="205"/>
                    <a:pt x="6580" y="171"/>
                  </a:cubicBezTo>
                  <a:cubicBezTo>
                    <a:pt x="6580" y="134"/>
                    <a:pt x="6557" y="99"/>
                    <a:pt x="6512" y="72"/>
                  </a:cubicBezTo>
                  <a:lnTo>
                    <a:pt x="6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6776;p43">
              <a:extLst>
                <a:ext uri="{FF2B5EF4-FFF2-40B4-BE49-F238E27FC236}">
                  <a16:creationId xmlns:a16="http://schemas.microsoft.com/office/drawing/2014/main" id="{115F113C-C41E-4090-9CFE-4684DD2D7798}"/>
                </a:ext>
              </a:extLst>
            </p:cNvPr>
            <p:cNvSpPr/>
            <p:nvPr/>
          </p:nvSpPr>
          <p:spPr>
            <a:xfrm>
              <a:off x="4827050" y="2997600"/>
              <a:ext cx="333050" cy="192075"/>
            </a:xfrm>
            <a:custGeom>
              <a:avLst/>
              <a:gdLst/>
              <a:ahLst/>
              <a:cxnLst/>
              <a:rect l="l" t="t" r="r" b="b"/>
              <a:pathLst>
                <a:path w="13322" h="7683" extrusionOk="0">
                  <a:moveTo>
                    <a:pt x="5781" y="1"/>
                  </a:moveTo>
                  <a:cubicBezTo>
                    <a:pt x="5719" y="1"/>
                    <a:pt x="5657" y="14"/>
                    <a:pt x="5612" y="41"/>
                  </a:cubicBezTo>
                  <a:lnTo>
                    <a:pt x="713" y="2867"/>
                  </a:lnTo>
                  <a:lnTo>
                    <a:pt x="1" y="2454"/>
                  </a:lnTo>
                  <a:lnTo>
                    <a:pt x="1" y="3277"/>
                  </a:lnTo>
                  <a:lnTo>
                    <a:pt x="7631" y="7683"/>
                  </a:lnTo>
                  <a:lnTo>
                    <a:pt x="13239" y="4444"/>
                  </a:lnTo>
                  <a:cubicBezTo>
                    <a:pt x="13304" y="4411"/>
                    <a:pt x="13321" y="4359"/>
                    <a:pt x="13301" y="4311"/>
                  </a:cubicBezTo>
                  <a:lnTo>
                    <a:pt x="13311" y="4304"/>
                  </a:lnTo>
                  <a:lnTo>
                    <a:pt x="13311" y="3550"/>
                  </a:lnTo>
                  <a:lnTo>
                    <a:pt x="12676" y="3922"/>
                  </a:lnTo>
                  <a:lnTo>
                    <a:pt x="5952" y="41"/>
                  </a:lnTo>
                  <a:cubicBezTo>
                    <a:pt x="5905" y="14"/>
                    <a:pt x="5843" y="1"/>
                    <a:pt x="578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6777;p43">
              <a:extLst>
                <a:ext uri="{FF2B5EF4-FFF2-40B4-BE49-F238E27FC236}">
                  <a16:creationId xmlns:a16="http://schemas.microsoft.com/office/drawing/2014/main" id="{F96995C0-B540-4AF1-9887-34145FFC748D}"/>
                </a:ext>
              </a:extLst>
            </p:cNvPr>
            <p:cNvSpPr/>
            <p:nvPr/>
          </p:nvSpPr>
          <p:spPr>
            <a:xfrm>
              <a:off x="4827050" y="2976950"/>
              <a:ext cx="333375" cy="192100"/>
            </a:xfrm>
            <a:custGeom>
              <a:avLst/>
              <a:gdLst/>
              <a:ahLst/>
              <a:cxnLst/>
              <a:rect l="l" t="t" r="r" b="b"/>
              <a:pathLst>
                <a:path w="13335" h="7684" extrusionOk="0">
                  <a:moveTo>
                    <a:pt x="5781" y="1"/>
                  </a:moveTo>
                  <a:cubicBezTo>
                    <a:pt x="5719" y="1"/>
                    <a:pt x="5657" y="14"/>
                    <a:pt x="5612" y="42"/>
                  </a:cubicBezTo>
                  <a:lnTo>
                    <a:pt x="1" y="3280"/>
                  </a:lnTo>
                  <a:lnTo>
                    <a:pt x="7631" y="7683"/>
                  </a:lnTo>
                  <a:lnTo>
                    <a:pt x="13239" y="4448"/>
                  </a:lnTo>
                  <a:cubicBezTo>
                    <a:pt x="13335" y="4393"/>
                    <a:pt x="13335" y="4304"/>
                    <a:pt x="13239" y="4250"/>
                  </a:cubicBezTo>
                  <a:lnTo>
                    <a:pt x="5952" y="42"/>
                  </a:lnTo>
                  <a:cubicBezTo>
                    <a:pt x="5905" y="14"/>
                    <a:pt x="5843" y="1"/>
                    <a:pt x="57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6778;p43">
              <a:extLst>
                <a:ext uri="{FF2B5EF4-FFF2-40B4-BE49-F238E27FC236}">
                  <a16:creationId xmlns:a16="http://schemas.microsoft.com/office/drawing/2014/main" id="{D040FE49-A744-484D-8FE1-3990EE4A6BB0}"/>
                </a:ext>
              </a:extLst>
            </p:cNvPr>
            <p:cNvSpPr/>
            <p:nvPr/>
          </p:nvSpPr>
          <p:spPr>
            <a:xfrm>
              <a:off x="4827050" y="3058950"/>
              <a:ext cx="190800" cy="130725"/>
            </a:xfrm>
            <a:custGeom>
              <a:avLst/>
              <a:gdLst/>
              <a:ahLst/>
              <a:cxnLst/>
              <a:rect l="l" t="t" r="r" b="b"/>
              <a:pathLst>
                <a:path w="7632" h="5229" extrusionOk="0">
                  <a:moveTo>
                    <a:pt x="1" y="0"/>
                  </a:moveTo>
                  <a:lnTo>
                    <a:pt x="1" y="823"/>
                  </a:lnTo>
                  <a:lnTo>
                    <a:pt x="7631" y="5229"/>
                  </a:lnTo>
                  <a:lnTo>
                    <a:pt x="7631" y="4403"/>
                  </a:lnTo>
                  <a:lnTo>
                    <a:pt x="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6779;p43">
              <a:extLst>
                <a:ext uri="{FF2B5EF4-FFF2-40B4-BE49-F238E27FC236}">
                  <a16:creationId xmlns:a16="http://schemas.microsoft.com/office/drawing/2014/main" id="{202EE962-067C-4BCE-BAE6-D6F9001118DC}"/>
                </a:ext>
              </a:extLst>
            </p:cNvPr>
            <p:cNvSpPr/>
            <p:nvPr/>
          </p:nvSpPr>
          <p:spPr>
            <a:xfrm>
              <a:off x="5014000" y="3157700"/>
              <a:ext cx="7775" cy="4025"/>
            </a:xfrm>
            <a:custGeom>
              <a:avLst/>
              <a:gdLst/>
              <a:ahLst/>
              <a:cxnLst/>
              <a:rect l="l" t="t" r="r" b="b"/>
              <a:pathLst>
                <a:path w="311" h="161" extrusionOk="0">
                  <a:moveTo>
                    <a:pt x="126" y="0"/>
                  </a:moveTo>
                  <a:cubicBezTo>
                    <a:pt x="98" y="0"/>
                    <a:pt x="72" y="7"/>
                    <a:pt x="51" y="20"/>
                  </a:cubicBezTo>
                  <a:cubicBezTo>
                    <a:pt x="45" y="20"/>
                    <a:pt x="41" y="23"/>
                    <a:pt x="41" y="26"/>
                  </a:cubicBezTo>
                  <a:cubicBezTo>
                    <a:pt x="0" y="58"/>
                    <a:pt x="7" y="102"/>
                    <a:pt x="65" y="132"/>
                  </a:cubicBezTo>
                  <a:cubicBezTo>
                    <a:pt x="82" y="143"/>
                    <a:pt x="103" y="149"/>
                    <a:pt x="126" y="153"/>
                  </a:cubicBezTo>
                  <a:cubicBezTo>
                    <a:pt x="144" y="158"/>
                    <a:pt x="161" y="161"/>
                    <a:pt x="179" y="161"/>
                  </a:cubicBezTo>
                  <a:cubicBezTo>
                    <a:pt x="196" y="161"/>
                    <a:pt x="213" y="158"/>
                    <a:pt x="229" y="153"/>
                  </a:cubicBezTo>
                  <a:cubicBezTo>
                    <a:pt x="239" y="149"/>
                    <a:pt x="249" y="146"/>
                    <a:pt x="259" y="140"/>
                  </a:cubicBezTo>
                  <a:cubicBezTo>
                    <a:pt x="311" y="112"/>
                    <a:pt x="304" y="61"/>
                    <a:pt x="246" y="26"/>
                  </a:cubicBezTo>
                  <a:cubicBezTo>
                    <a:pt x="218" y="13"/>
                    <a:pt x="188" y="3"/>
                    <a:pt x="157" y="3"/>
                  </a:cubicBezTo>
                  <a:cubicBezTo>
                    <a:pt x="146" y="1"/>
                    <a:pt x="136" y="0"/>
                    <a:pt x="1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6780;p43">
              <a:extLst>
                <a:ext uri="{FF2B5EF4-FFF2-40B4-BE49-F238E27FC236}">
                  <a16:creationId xmlns:a16="http://schemas.microsoft.com/office/drawing/2014/main" id="{DF13A18C-23EE-4CDD-8839-54E5D1CB1462}"/>
                </a:ext>
              </a:extLst>
            </p:cNvPr>
            <p:cNvSpPr/>
            <p:nvPr/>
          </p:nvSpPr>
          <p:spPr>
            <a:xfrm>
              <a:off x="4993950" y="3154850"/>
              <a:ext cx="25775" cy="32275"/>
            </a:xfrm>
            <a:custGeom>
              <a:avLst/>
              <a:gdLst/>
              <a:ahLst/>
              <a:cxnLst/>
              <a:rect l="l" t="t" r="r" b="b"/>
              <a:pathLst>
                <a:path w="1031" h="1291" extrusionOk="0">
                  <a:moveTo>
                    <a:pt x="713" y="0"/>
                  </a:moveTo>
                  <a:cubicBezTo>
                    <a:pt x="635" y="0"/>
                    <a:pt x="557" y="25"/>
                    <a:pt x="475" y="72"/>
                  </a:cubicBezTo>
                  <a:cubicBezTo>
                    <a:pt x="208" y="226"/>
                    <a:pt x="0" y="584"/>
                    <a:pt x="0" y="892"/>
                  </a:cubicBezTo>
                  <a:cubicBezTo>
                    <a:pt x="0" y="1008"/>
                    <a:pt x="31" y="1103"/>
                    <a:pt x="89" y="1175"/>
                  </a:cubicBezTo>
                  <a:cubicBezTo>
                    <a:pt x="147" y="1250"/>
                    <a:pt x="235" y="1291"/>
                    <a:pt x="335" y="1291"/>
                  </a:cubicBezTo>
                  <a:cubicBezTo>
                    <a:pt x="410" y="1291"/>
                    <a:pt x="492" y="1267"/>
                    <a:pt x="574" y="1223"/>
                  </a:cubicBezTo>
                  <a:cubicBezTo>
                    <a:pt x="587" y="1213"/>
                    <a:pt x="604" y="1205"/>
                    <a:pt x="618" y="1196"/>
                  </a:cubicBezTo>
                  <a:lnTo>
                    <a:pt x="519" y="1141"/>
                  </a:lnTo>
                  <a:cubicBezTo>
                    <a:pt x="453" y="1177"/>
                    <a:pt x="390" y="1195"/>
                    <a:pt x="335" y="1195"/>
                  </a:cubicBezTo>
                  <a:cubicBezTo>
                    <a:pt x="195" y="1195"/>
                    <a:pt x="99" y="1084"/>
                    <a:pt x="99" y="892"/>
                  </a:cubicBezTo>
                  <a:cubicBezTo>
                    <a:pt x="99" y="622"/>
                    <a:pt x="290" y="291"/>
                    <a:pt x="522" y="158"/>
                  </a:cubicBezTo>
                  <a:cubicBezTo>
                    <a:pt x="589" y="118"/>
                    <a:pt x="654" y="99"/>
                    <a:pt x="711" y="99"/>
                  </a:cubicBezTo>
                  <a:cubicBezTo>
                    <a:pt x="761" y="99"/>
                    <a:pt x="806" y="113"/>
                    <a:pt x="843" y="140"/>
                  </a:cubicBezTo>
                  <a:cubicBezTo>
                    <a:pt x="881" y="168"/>
                    <a:pt x="911" y="209"/>
                    <a:pt x="928" y="267"/>
                  </a:cubicBezTo>
                  <a:cubicBezTo>
                    <a:pt x="946" y="272"/>
                    <a:pt x="963" y="275"/>
                    <a:pt x="981" y="275"/>
                  </a:cubicBezTo>
                  <a:cubicBezTo>
                    <a:pt x="998" y="275"/>
                    <a:pt x="1015" y="272"/>
                    <a:pt x="1031" y="267"/>
                  </a:cubicBezTo>
                  <a:cubicBezTo>
                    <a:pt x="1017" y="205"/>
                    <a:pt x="993" y="154"/>
                    <a:pt x="959" y="117"/>
                  </a:cubicBezTo>
                  <a:cubicBezTo>
                    <a:pt x="901" y="41"/>
                    <a:pt x="815" y="0"/>
                    <a:pt x="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6781;p43">
              <a:extLst>
                <a:ext uri="{FF2B5EF4-FFF2-40B4-BE49-F238E27FC236}">
                  <a16:creationId xmlns:a16="http://schemas.microsoft.com/office/drawing/2014/main" id="{097985B4-221B-42BC-9BB0-C9242BEAAA2C}"/>
                </a:ext>
              </a:extLst>
            </p:cNvPr>
            <p:cNvSpPr/>
            <p:nvPr/>
          </p:nvSpPr>
          <p:spPr>
            <a:xfrm>
              <a:off x="5000100" y="3077225"/>
              <a:ext cx="164600" cy="84150"/>
            </a:xfrm>
            <a:custGeom>
              <a:avLst/>
              <a:gdLst/>
              <a:ahLst/>
              <a:cxnLst/>
              <a:rect l="l" t="t" r="r" b="b"/>
              <a:pathLst>
                <a:path w="6584" h="3366" extrusionOk="0">
                  <a:moveTo>
                    <a:pt x="6583" y="0"/>
                  </a:moveTo>
                  <a:lnTo>
                    <a:pt x="0" y="3218"/>
                  </a:lnTo>
                  <a:lnTo>
                    <a:pt x="0" y="3365"/>
                  </a:lnTo>
                  <a:lnTo>
                    <a:pt x="6498" y="256"/>
                  </a:lnTo>
                  <a:cubicBezTo>
                    <a:pt x="6546" y="229"/>
                    <a:pt x="6583" y="161"/>
                    <a:pt x="6583" y="106"/>
                  </a:cubicBezTo>
                  <a:lnTo>
                    <a:pt x="6583"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6782;p43">
              <a:extLst>
                <a:ext uri="{FF2B5EF4-FFF2-40B4-BE49-F238E27FC236}">
                  <a16:creationId xmlns:a16="http://schemas.microsoft.com/office/drawing/2014/main" id="{EAC4E061-724B-4B27-B3D7-993206BB7C3A}"/>
                </a:ext>
              </a:extLst>
            </p:cNvPr>
            <p:cNvSpPr/>
            <p:nvPr/>
          </p:nvSpPr>
          <p:spPr>
            <a:xfrm>
              <a:off x="5000175" y="3077225"/>
              <a:ext cx="164525" cy="84150"/>
            </a:xfrm>
            <a:custGeom>
              <a:avLst/>
              <a:gdLst/>
              <a:ahLst/>
              <a:cxnLst/>
              <a:rect l="l" t="t" r="r" b="b"/>
              <a:pathLst>
                <a:path w="6581" h="3366" extrusionOk="0">
                  <a:moveTo>
                    <a:pt x="6580" y="0"/>
                  </a:moveTo>
                  <a:cubicBezTo>
                    <a:pt x="6580" y="34"/>
                    <a:pt x="6557" y="71"/>
                    <a:pt x="6512" y="99"/>
                  </a:cubicBezTo>
                  <a:lnTo>
                    <a:pt x="0" y="3222"/>
                  </a:lnTo>
                  <a:lnTo>
                    <a:pt x="0" y="3365"/>
                  </a:lnTo>
                  <a:lnTo>
                    <a:pt x="6495" y="256"/>
                  </a:lnTo>
                  <a:cubicBezTo>
                    <a:pt x="6543" y="229"/>
                    <a:pt x="6580" y="161"/>
                    <a:pt x="6580" y="106"/>
                  </a:cubicBezTo>
                  <a:lnTo>
                    <a:pt x="6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783;p43">
              <a:extLst>
                <a:ext uri="{FF2B5EF4-FFF2-40B4-BE49-F238E27FC236}">
                  <a16:creationId xmlns:a16="http://schemas.microsoft.com/office/drawing/2014/main" id="{0C9DAD06-0EC7-4D02-BDC4-E67F09F995A0}"/>
                </a:ext>
              </a:extLst>
            </p:cNvPr>
            <p:cNvSpPr/>
            <p:nvPr/>
          </p:nvSpPr>
          <p:spPr>
            <a:xfrm>
              <a:off x="4806825" y="2968500"/>
              <a:ext cx="358475" cy="190575"/>
            </a:xfrm>
            <a:custGeom>
              <a:avLst/>
              <a:gdLst/>
              <a:ahLst/>
              <a:cxnLst/>
              <a:rect l="l" t="t" r="r" b="b"/>
              <a:pathLst>
                <a:path w="14339" h="7623" extrusionOk="0">
                  <a:moveTo>
                    <a:pt x="6784" y="1"/>
                  </a:moveTo>
                  <a:cubicBezTo>
                    <a:pt x="6722" y="1"/>
                    <a:pt x="6661" y="14"/>
                    <a:pt x="6615" y="41"/>
                  </a:cubicBezTo>
                  <a:lnTo>
                    <a:pt x="0" y="3215"/>
                  </a:lnTo>
                  <a:lnTo>
                    <a:pt x="7632" y="7622"/>
                  </a:lnTo>
                  <a:lnTo>
                    <a:pt x="14246" y="4448"/>
                  </a:lnTo>
                  <a:cubicBezTo>
                    <a:pt x="14338" y="4393"/>
                    <a:pt x="14338" y="4305"/>
                    <a:pt x="14246" y="4250"/>
                  </a:cubicBezTo>
                  <a:lnTo>
                    <a:pt x="6956" y="41"/>
                  </a:lnTo>
                  <a:cubicBezTo>
                    <a:pt x="6908" y="14"/>
                    <a:pt x="6846" y="1"/>
                    <a:pt x="6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784;p43">
              <a:extLst>
                <a:ext uri="{FF2B5EF4-FFF2-40B4-BE49-F238E27FC236}">
                  <a16:creationId xmlns:a16="http://schemas.microsoft.com/office/drawing/2014/main" id="{4FD04905-11ED-42D0-80BF-22482584E1C9}"/>
                </a:ext>
              </a:extLst>
            </p:cNvPr>
            <p:cNvSpPr/>
            <p:nvPr/>
          </p:nvSpPr>
          <p:spPr>
            <a:xfrm>
              <a:off x="4806825" y="3048875"/>
              <a:ext cx="190800" cy="159150"/>
            </a:xfrm>
            <a:custGeom>
              <a:avLst/>
              <a:gdLst/>
              <a:ahLst/>
              <a:cxnLst/>
              <a:rect l="l" t="t" r="r" b="b"/>
              <a:pathLst>
                <a:path w="7632" h="6366" extrusionOk="0">
                  <a:moveTo>
                    <a:pt x="0" y="0"/>
                  </a:moveTo>
                  <a:lnTo>
                    <a:pt x="0" y="1960"/>
                  </a:lnTo>
                  <a:lnTo>
                    <a:pt x="7632" y="6366"/>
                  </a:lnTo>
                  <a:lnTo>
                    <a:pt x="7632" y="4407"/>
                  </a:lnTo>
                  <a:lnTo>
                    <a:pt x="0"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785;p43">
              <a:extLst>
                <a:ext uri="{FF2B5EF4-FFF2-40B4-BE49-F238E27FC236}">
                  <a16:creationId xmlns:a16="http://schemas.microsoft.com/office/drawing/2014/main" id="{67D37919-45C7-4171-AC3F-59E4AC6AD045}"/>
                </a:ext>
              </a:extLst>
            </p:cNvPr>
            <p:cNvSpPr/>
            <p:nvPr/>
          </p:nvSpPr>
          <p:spPr>
            <a:xfrm>
              <a:off x="4806825" y="3048875"/>
              <a:ext cx="190800" cy="159150"/>
            </a:xfrm>
            <a:custGeom>
              <a:avLst/>
              <a:gdLst/>
              <a:ahLst/>
              <a:cxnLst/>
              <a:rect l="l" t="t" r="r" b="b"/>
              <a:pathLst>
                <a:path w="7632" h="6366" extrusionOk="0">
                  <a:moveTo>
                    <a:pt x="0" y="0"/>
                  </a:moveTo>
                  <a:lnTo>
                    <a:pt x="0" y="1960"/>
                  </a:lnTo>
                  <a:lnTo>
                    <a:pt x="7632" y="6366"/>
                  </a:lnTo>
                  <a:lnTo>
                    <a:pt x="7632" y="4878"/>
                  </a:lnTo>
                  <a:lnTo>
                    <a:pt x="7632" y="4646"/>
                  </a:lnTo>
                  <a:lnTo>
                    <a:pt x="7632" y="4407"/>
                  </a:lnTo>
                  <a:lnTo>
                    <a:pt x="5792" y="33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786;p43">
              <a:extLst>
                <a:ext uri="{FF2B5EF4-FFF2-40B4-BE49-F238E27FC236}">
                  <a16:creationId xmlns:a16="http://schemas.microsoft.com/office/drawing/2014/main" id="{DA28F99E-CC2B-43C3-9DB2-A350C654C95D}"/>
                </a:ext>
              </a:extLst>
            </p:cNvPr>
            <p:cNvSpPr/>
            <p:nvPr/>
          </p:nvSpPr>
          <p:spPr>
            <a:xfrm>
              <a:off x="4942150" y="3144200"/>
              <a:ext cx="26225" cy="32350"/>
            </a:xfrm>
            <a:custGeom>
              <a:avLst/>
              <a:gdLst/>
              <a:ahLst/>
              <a:cxnLst/>
              <a:rect l="l" t="t" r="r" b="b"/>
              <a:pathLst>
                <a:path w="1049" h="1294" extrusionOk="0">
                  <a:moveTo>
                    <a:pt x="335" y="0"/>
                  </a:moveTo>
                  <a:cubicBezTo>
                    <a:pt x="137" y="0"/>
                    <a:pt x="0" y="164"/>
                    <a:pt x="0" y="403"/>
                  </a:cubicBezTo>
                  <a:cubicBezTo>
                    <a:pt x="0" y="710"/>
                    <a:pt x="209" y="1069"/>
                    <a:pt x="475" y="1222"/>
                  </a:cubicBezTo>
                  <a:cubicBezTo>
                    <a:pt x="557" y="1270"/>
                    <a:pt x="639" y="1294"/>
                    <a:pt x="713" y="1294"/>
                  </a:cubicBezTo>
                  <a:cubicBezTo>
                    <a:pt x="813" y="1294"/>
                    <a:pt x="901" y="1253"/>
                    <a:pt x="959" y="1178"/>
                  </a:cubicBezTo>
                  <a:cubicBezTo>
                    <a:pt x="1017" y="1106"/>
                    <a:pt x="1048" y="1007"/>
                    <a:pt x="1048" y="891"/>
                  </a:cubicBezTo>
                  <a:cubicBezTo>
                    <a:pt x="1048" y="587"/>
                    <a:pt x="840" y="226"/>
                    <a:pt x="573" y="72"/>
                  </a:cubicBezTo>
                  <a:cubicBezTo>
                    <a:pt x="491" y="24"/>
                    <a:pt x="410" y="0"/>
                    <a:pt x="3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787;p43">
              <a:extLst>
                <a:ext uri="{FF2B5EF4-FFF2-40B4-BE49-F238E27FC236}">
                  <a16:creationId xmlns:a16="http://schemas.microsoft.com/office/drawing/2014/main" id="{579E2546-72B1-472E-87A6-848CB3EFF6DA}"/>
                </a:ext>
              </a:extLst>
            </p:cNvPr>
            <p:cNvSpPr/>
            <p:nvPr/>
          </p:nvSpPr>
          <p:spPr>
            <a:xfrm>
              <a:off x="4944625" y="3146700"/>
              <a:ext cx="21275" cy="27400"/>
            </a:xfrm>
            <a:custGeom>
              <a:avLst/>
              <a:gdLst/>
              <a:ahLst/>
              <a:cxnLst/>
              <a:rect l="l" t="t" r="r" b="b"/>
              <a:pathLst>
                <a:path w="851" h="1096" extrusionOk="0">
                  <a:moveTo>
                    <a:pt x="237" y="0"/>
                  </a:moveTo>
                  <a:cubicBezTo>
                    <a:pt x="97" y="0"/>
                    <a:pt x="0" y="111"/>
                    <a:pt x="0" y="303"/>
                  </a:cubicBezTo>
                  <a:cubicBezTo>
                    <a:pt x="0" y="572"/>
                    <a:pt x="192" y="904"/>
                    <a:pt x="427" y="1037"/>
                  </a:cubicBezTo>
                  <a:cubicBezTo>
                    <a:pt x="495" y="1077"/>
                    <a:pt x="559" y="1095"/>
                    <a:pt x="616" y="1095"/>
                  </a:cubicBezTo>
                  <a:cubicBezTo>
                    <a:pt x="754" y="1095"/>
                    <a:pt x="850" y="984"/>
                    <a:pt x="850" y="791"/>
                  </a:cubicBezTo>
                  <a:cubicBezTo>
                    <a:pt x="850" y="521"/>
                    <a:pt x="659" y="194"/>
                    <a:pt x="424" y="57"/>
                  </a:cubicBezTo>
                  <a:cubicBezTo>
                    <a:pt x="357" y="19"/>
                    <a:pt x="293" y="0"/>
                    <a:pt x="2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788;p43">
              <a:extLst>
                <a:ext uri="{FF2B5EF4-FFF2-40B4-BE49-F238E27FC236}">
                  <a16:creationId xmlns:a16="http://schemas.microsoft.com/office/drawing/2014/main" id="{26F2AE5C-1898-4B59-BEB5-70D456D6A6F4}"/>
                </a:ext>
              </a:extLst>
            </p:cNvPr>
            <p:cNvSpPr/>
            <p:nvPr/>
          </p:nvSpPr>
          <p:spPr>
            <a:xfrm>
              <a:off x="4821425" y="3072400"/>
              <a:ext cx="106000" cy="81525"/>
            </a:xfrm>
            <a:custGeom>
              <a:avLst/>
              <a:gdLst/>
              <a:ahLst/>
              <a:cxnLst/>
              <a:rect l="l" t="t" r="r" b="b"/>
              <a:pathLst>
                <a:path w="4240" h="3261" extrusionOk="0">
                  <a:moveTo>
                    <a:pt x="258" y="0"/>
                  </a:moveTo>
                  <a:cubicBezTo>
                    <a:pt x="105" y="0"/>
                    <a:pt x="0" y="122"/>
                    <a:pt x="0" y="333"/>
                  </a:cubicBezTo>
                  <a:lnTo>
                    <a:pt x="0" y="480"/>
                  </a:lnTo>
                  <a:cubicBezTo>
                    <a:pt x="0" y="776"/>
                    <a:pt x="208" y="1138"/>
                    <a:pt x="464" y="1288"/>
                  </a:cubicBezTo>
                  <a:lnTo>
                    <a:pt x="3772" y="3196"/>
                  </a:lnTo>
                  <a:cubicBezTo>
                    <a:pt x="3847" y="3240"/>
                    <a:pt x="3918" y="3261"/>
                    <a:pt x="3981" y="3261"/>
                  </a:cubicBezTo>
                  <a:cubicBezTo>
                    <a:pt x="4134" y="3261"/>
                    <a:pt x="4239" y="3137"/>
                    <a:pt x="4239" y="2927"/>
                  </a:cubicBezTo>
                  <a:lnTo>
                    <a:pt x="4239" y="2780"/>
                  </a:lnTo>
                  <a:cubicBezTo>
                    <a:pt x="4239" y="2483"/>
                    <a:pt x="4030" y="2121"/>
                    <a:pt x="3772" y="1975"/>
                  </a:cubicBezTo>
                  <a:lnTo>
                    <a:pt x="464" y="63"/>
                  </a:lnTo>
                  <a:cubicBezTo>
                    <a:pt x="390" y="20"/>
                    <a:pt x="320" y="0"/>
                    <a:pt x="25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789;p43">
              <a:extLst>
                <a:ext uri="{FF2B5EF4-FFF2-40B4-BE49-F238E27FC236}">
                  <a16:creationId xmlns:a16="http://schemas.microsoft.com/office/drawing/2014/main" id="{1A3990A9-14B3-422D-BBDE-3FC0D2DAF11C}"/>
                </a:ext>
              </a:extLst>
            </p:cNvPr>
            <p:cNvSpPr/>
            <p:nvPr/>
          </p:nvSpPr>
          <p:spPr>
            <a:xfrm>
              <a:off x="4997625" y="3157750"/>
              <a:ext cx="2575" cy="50275"/>
            </a:xfrm>
            <a:custGeom>
              <a:avLst/>
              <a:gdLst/>
              <a:ahLst/>
              <a:cxnLst/>
              <a:rect l="l" t="t" r="r" b="b"/>
              <a:pathLst>
                <a:path w="103" h="2011" extrusionOk="0">
                  <a:moveTo>
                    <a:pt x="102" y="1"/>
                  </a:moveTo>
                  <a:lnTo>
                    <a:pt x="0" y="52"/>
                  </a:lnTo>
                  <a:lnTo>
                    <a:pt x="0" y="2011"/>
                  </a:lnTo>
                  <a:lnTo>
                    <a:pt x="102" y="1953"/>
                  </a:lnTo>
                  <a:lnTo>
                    <a:pt x="102"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790;p43">
              <a:extLst>
                <a:ext uri="{FF2B5EF4-FFF2-40B4-BE49-F238E27FC236}">
                  <a16:creationId xmlns:a16="http://schemas.microsoft.com/office/drawing/2014/main" id="{3CD3AF33-227A-4116-9CA8-A25EEE80C635}"/>
                </a:ext>
              </a:extLst>
            </p:cNvPr>
            <p:cNvSpPr/>
            <p:nvPr/>
          </p:nvSpPr>
          <p:spPr>
            <a:xfrm>
              <a:off x="4997625" y="3157750"/>
              <a:ext cx="2575" cy="50275"/>
            </a:xfrm>
            <a:custGeom>
              <a:avLst/>
              <a:gdLst/>
              <a:ahLst/>
              <a:cxnLst/>
              <a:rect l="l" t="t" r="r" b="b"/>
              <a:pathLst>
                <a:path w="103" h="2011" extrusionOk="0">
                  <a:moveTo>
                    <a:pt x="102" y="1"/>
                  </a:moveTo>
                  <a:lnTo>
                    <a:pt x="65" y="21"/>
                  </a:lnTo>
                  <a:lnTo>
                    <a:pt x="0" y="52"/>
                  </a:lnTo>
                  <a:lnTo>
                    <a:pt x="0" y="2011"/>
                  </a:lnTo>
                  <a:lnTo>
                    <a:pt x="102" y="1953"/>
                  </a:lnTo>
                  <a:lnTo>
                    <a:pt x="102" y="314"/>
                  </a:lnTo>
                  <a:lnTo>
                    <a:pt x="102" y="147"/>
                  </a:lnTo>
                  <a:lnTo>
                    <a:pt x="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791;p43">
              <a:extLst>
                <a:ext uri="{FF2B5EF4-FFF2-40B4-BE49-F238E27FC236}">
                  <a16:creationId xmlns:a16="http://schemas.microsoft.com/office/drawing/2014/main" id="{043F2B59-4986-476D-9EC8-212282445C32}"/>
                </a:ext>
              </a:extLst>
            </p:cNvPr>
            <p:cNvSpPr/>
            <p:nvPr/>
          </p:nvSpPr>
          <p:spPr>
            <a:xfrm>
              <a:off x="4869275" y="2622425"/>
              <a:ext cx="334750" cy="386225"/>
            </a:xfrm>
            <a:custGeom>
              <a:avLst/>
              <a:gdLst/>
              <a:ahLst/>
              <a:cxnLst/>
              <a:rect l="l" t="t" r="r" b="b"/>
              <a:pathLst>
                <a:path w="13390" h="15449" extrusionOk="0">
                  <a:moveTo>
                    <a:pt x="4287" y="0"/>
                  </a:moveTo>
                  <a:cubicBezTo>
                    <a:pt x="3134" y="76"/>
                    <a:pt x="1793" y="1038"/>
                    <a:pt x="1455" y="2311"/>
                  </a:cubicBezTo>
                  <a:cubicBezTo>
                    <a:pt x="1065" y="3765"/>
                    <a:pt x="1" y="9663"/>
                    <a:pt x="21" y="10383"/>
                  </a:cubicBezTo>
                  <a:cubicBezTo>
                    <a:pt x="45" y="11154"/>
                    <a:pt x="530" y="11359"/>
                    <a:pt x="1424" y="11649"/>
                  </a:cubicBezTo>
                  <a:cubicBezTo>
                    <a:pt x="2710" y="12066"/>
                    <a:pt x="6943" y="13250"/>
                    <a:pt x="8127" y="13594"/>
                  </a:cubicBezTo>
                  <a:cubicBezTo>
                    <a:pt x="8127" y="13594"/>
                    <a:pt x="8745" y="13960"/>
                    <a:pt x="9113" y="14171"/>
                  </a:cubicBezTo>
                  <a:cubicBezTo>
                    <a:pt x="9549" y="14418"/>
                    <a:pt x="9996" y="14463"/>
                    <a:pt x="10265" y="14463"/>
                  </a:cubicBezTo>
                  <a:cubicBezTo>
                    <a:pt x="10421" y="14463"/>
                    <a:pt x="10516" y="14448"/>
                    <a:pt x="10516" y="14448"/>
                  </a:cubicBezTo>
                  <a:cubicBezTo>
                    <a:pt x="10516" y="14448"/>
                    <a:pt x="10854" y="14769"/>
                    <a:pt x="11164" y="14984"/>
                  </a:cubicBezTo>
                  <a:cubicBezTo>
                    <a:pt x="11535" y="15239"/>
                    <a:pt x="11907" y="15449"/>
                    <a:pt x="12328" y="15449"/>
                  </a:cubicBezTo>
                  <a:cubicBezTo>
                    <a:pt x="12458" y="15449"/>
                    <a:pt x="12593" y="15429"/>
                    <a:pt x="12735" y="15383"/>
                  </a:cubicBezTo>
                  <a:cubicBezTo>
                    <a:pt x="13390" y="15179"/>
                    <a:pt x="12929" y="14530"/>
                    <a:pt x="12735" y="14209"/>
                  </a:cubicBezTo>
                  <a:cubicBezTo>
                    <a:pt x="12544" y="13892"/>
                    <a:pt x="11547" y="12783"/>
                    <a:pt x="11339" y="12591"/>
                  </a:cubicBezTo>
                  <a:cubicBezTo>
                    <a:pt x="11131" y="12400"/>
                    <a:pt x="10154" y="12144"/>
                    <a:pt x="9611" y="12086"/>
                  </a:cubicBezTo>
                  <a:cubicBezTo>
                    <a:pt x="8929" y="12014"/>
                    <a:pt x="7779" y="11639"/>
                    <a:pt x="6922" y="11226"/>
                  </a:cubicBezTo>
                  <a:cubicBezTo>
                    <a:pt x="5202" y="10397"/>
                    <a:pt x="3035" y="9270"/>
                    <a:pt x="3035" y="9270"/>
                  </a:cubicBezTo>
                  <a:cubicBezTo>
                    <a:pt x="3035" y="9270"/>
                    <a:pt x="3475" y="6547"/>
                    <a:pt x="3850" y="5049"/>
                  </a:cubicBezTo>
                  <a:cubicBezTo>
                    <a:pt x="4865" y="4151"/>
                    <a:pt x="4670" y="1277"/>
                    <a:pt x="428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792;p43">
              <a:extLst>
                <a:ext uri="{FF2B5EF4-FFF2-40B4-BE49-F238E27FC236}">
                  <a16:creationId xmlns:a16="http://schemas.microsoft.com/office/drawing/2014/main" id="{5A1120A7-3974-472E-97C2-70A092958EF7}"/>
                </a:ext>
              </a:extLst>
            </p:cNvPr>
            <p:cNvSpPr/>
            <p:nvPr/>
          </p:nvSpPr>
          <p:spPr>
            <a:xfrm>
              <a:off x="5305100" y="2720275"/>
              <a:ext cx="326750" cy="433800"/>
            </a:xfrm>
            <a:custGeom>
              <a:avLst/>
              <a:gdLst/>
              <a:ahLst/>
              <a:cxnLst/>
              <a:rect l="l" t="t" r="r" b="b"/>
              <a:pathLst>
                <a:path w="13070" h="17352" extrusionOk="0">
                  <a:moveTo>
                    <a:pt x="12227" y="0"/>
                  </a:moveTo>
                  <a:cubicBezTo>
                    <a:pt x="12058" y="0"/>
                    <a:pt x="11884" y="39"/>
                    <a:pt x="11749" y="117"/>
                  </a:cubicBezTo>
                  <a:lnTo>
                    <a:pt x="1322" y="6138"/>
                  </a:lnTo>
                  <a:cubicBezTo>
                    <a:pt x="1066" y="6284"/>
                    <a:pt x="837" y="6646"/>
                    <a:pt x="813" y="6944"/>
                  </a:cubicBezTo>
                  <a:lnTo>
                    <a:pt x="29" y="16466"/>
                  </a:lnTo>
                  <a:cubicBezTo>
                    <a:pt x="1" y="16759"/>
                    <a:pt x="179" y="17114"/>
                    <a:pt x="421" y="17254"/>
                  </a:cubicBezTo>
                  <a:cubicBezTo>
                    <a:pt x="535" y="17319"/>
                    <a:pt x="688" y="17352"/>
                    <a:pt x="844" y="17352"/>
                  </a:cubicBezTo>
                  <a:cubicBezTo>
                    <a:pt x="1014" y="17352"/>
                    <a:pt x="1188" y="17313"/>
                    <a:pt x="1322" y="17237"/>
                  </a:cubicBezTo>
                  <a:lnTo>
                    <a:pt x="11749" y="11216"/>
                  </a:lnTo>
                  <a:cubicBezTo>
                    <a:pt x="12008" y="11066"/>
                    <a:pt x="12237" y="10708"/>
                    <a:pt x="12261" y="10411"/>
                  </a:cubicBezTo>
                  <a:lnTo>
                    <a:pt x="13045" y="889"/>
                  </a:lnTo>
                  <a:cubicBezTo>
                    <a:pt x="13070" y="591"/>
                    <a:pt x="12895" y="240"/>
                    <a:pt x="12653" y="100"/>
                  </a:cubicBezTo>
                  <a:cubicBezTo>
                    <a:pt x="12537" y="33"/>
                    <a:pt x="12384" y="0"/>
                    <a:pt x="122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6793;p43">
              <a:extLst>
                <a:ext uri="{FF2B5EF4-FFF2-40B4-BE49-F238E27FC236}">
                  <a16:creationId xmlns:a16="http://schemas.microsoft.com/office/drawing/2014/main" id="{7DD8D7C1-0846-43E2-8643-E2A3E9E3DCC5}"/>
                </a:ext>
              </a:extLst>
            </p:cNvPr>
            <p:cNvSpPr/>
            <p:nvPr/>
          </p:nvSpPr>
          <p:spPr>
            <a:xfrm>
              <a:off x="5329675" y="2720275"/>
              <a:ext cx="302175" cy="412425"/>
            </a:xfrm>
            <a:custGeom>
              <a:avLst/>
              <a:gdLst/>
              <a:ahLst/>
              <a:cxnLst/>
              <a:rect l="l" t="t" r="r" b="b"/>
              <a:pathLst>
                <a:path w="12087" h="16497" extrusionOk="0">
                  <a:moveTo>
                    <a:pt x="11244" y="0"/>
                  </a:moveTo>
                  <a:cubicBezTo>
                    <a:pt x="11075" y="0"/>
                    <a:pt x="10901" y="39"/>
                    <a:pt x="10766" y="117"/>
                  </a:cubicBezTo>
                  <a:lnTo>
                    <a:pt x="339" y="6138"/>
                  </a:lnTo>
                  <a:cubicBezTo>
                    <a:pt x="213" y="6210"/>
                    <a:pt x="93" y="6336"/>
                    <a:pt x="1" y="6479"/>
                  </a:cubicBezTo>
                  <a:lnTo>
                    <a:pt x="1623" y="7415"/>
                  </a:lnTo>
                  <a:lnTo>
                    <a:pt x="1623" y="16496"/>
                  </a:lnTo>
                  <a:lnTo>
                    <a:pt x="10766" y="11216"/>
                  </a:lnTo>
                  <a:cubicBezTo>
                    <a:pt x="11025" y="11066"/>
                    <a:pt x="11254" y="10708"/>
                    <a:pt x="11278" y="10411"/>
                  </a:cubicBezTo>
                  <a:lnTo>
                    <a:pt x="12062" y="889"/>
                  </a:lnTo>
                  <a:cubicBezTo>
                    <a:pt x="12087" y="591"/>
                    <a:pt x="11912" y="240"/>
                    <a:pt x="11670" y="100"/>
                  </a:cubicBezTo>
                  <a:cubicBezTo>
                    <a:pt x="11554" y="33"/>
                    <a:pt x="11401" y="0"/>
                    <a:pt x="1124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6794;p43">
              <a:extLst>
                <a:ext uri="{FF2B5EF4-FFF2-40B4-BE49-F238E27FC236}">
                  <a16:creationId xmlns:a16="http://schemas.microsoft.com/office/drawing/2014/main" id="{CBEA216A-72A8-4279-B1DA-A97A8381066E}"/>
                </a:ext>
              </a:extLst>
            </p:cNvPr>
            <p:cNvSpPr/>
            <p:nvPr/>
          </p:nvSpPr>
          <p:spPr>
            <a:xfrm>
              <a:off x="5327150" y="2734200"/>
              <a:ext cx="304525" cy="418575"/>
            </a:xfrm>
            <a:custGeom>
              <a:avLst/>
              <a:gdLst/>
              <a:ahLst/>
              <a:cxnLst/>
              <a:rect l="l" t="t" r="r" b="b"/>
              <a:pathLst>
                <a:path w="12181" h="16743" extrusionOk="0">
                  <a:moveTo>
                    <a:pt x="11947" y="1"/>
                  </a:moveTo>
                  <a:cubicBezTo>
                    <a:pt x="11886" y="1"/>
                    <a:pt x="11817" y="22"/>
                    <a:pt x="11741" y="66"/>
                  </a:cubicBezTo>
                  <a:lnTo>
                    <a:pt x="1314" y="6086"/>
                  </a:lnTo>
                  <a:cubicBezTo>
                    <a:pt x="1058" y="6233"/>
                    <a:pt x="829" y="6595"/>
                    <a:pt x="805" y="6891"/>
                  </a:cubicBezTo>
                  <a:lnTo>
                    <a:pt x="20" y="16414"/>
                  </a:lnTo>
                  <a:cubicBezTo>
                    <a:pt x="1" y="16622"/>
                    <a:pt x="91" y="16743"/>
                    <a:pt x="237" y="16743"/>
                  </a:cubicBezTo>
                  <a:cubicBezTo>
                    <a:pt x="297" y="16743"/>
                    <a:pt x="366" y="16722"/>
                    <a:pt x="440" y="16680"/>
                  </a:cubicBezTo>
                  <a:lnTo>
                    <a:pt x="10867" y="10659"/>
                  </a:lnTo>
                  <a:cubicBezTo>
                    <a:pt x="11126" y="10509"/>
                    <a:pt x="11355" y="10151"/>
                    <a:pt x="11379" y="9854"/>
                  </a:cubicBezTo>
                  <a:lnTo>
                    <a:pt x="12163" y="332"/>
                  </a:lnTo>
                  <a:cubicBezTo>
                    <a:pt x="12181" y="122"/>
                    <a:pt x="12092" y="1"/>
                    <a:pt x="11947"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6795;p43">
              <a:extLst>
                <a:ext uri="{FF2B5EF4-FFF2-40B4-BE49-F238E27FC236}">
                  <a16:creationId xmlns:a16="http://schemas.microsoft.com/office/drawing/2014/main" id="{A616298A-9031-41AC-88A2-DD680112D7BB}"/>
                </a:ext>
              </a:extLst>
            </p:cNvPr>
            <p:cNvSpPr/>
            <p:nvPr/>
          </p:nvSpPr>
          <p:spPr>
            <a:xfrm>
              <a:off x="5461450" y="2919250"/>
              <a:ext cx="36000" cy="48475"/>
            </a:xfrm>
            <a:custGeom>
              <a:avLst/>
              <a:gdLst/>
              <a:ahLst/>
              <a:cxnLst/>
              <a:rect l="l" t="t" r="r" b="b"/>
              <a:pathLst>
                <a:path w="1440" h="1939" extrusionOk="0">
                  <a:moveTo>
                    <a:pt x="1070" y="0"/>
                  </a:moveTo>
                  <a:cubicBezTo>
                    <a:pt x="987" y="0"/>
                    <a:pt x="893" y="28"/>
                    <a:pt x="791" y="86"/>
                  </a:cubicBezTo>
                  <a:cubicBezTo>
                    <a:pt x="410" y="308"/>
                    <a:pt x="68" y="882"/>
                    <a:pt x="30" y="1370"/>
                  </a:cubicBezTo>
                  <a:cubicBezTo>
                    <a:pt x="0" y="1728"/>
                    <a:pt x="141" y="1939"/>
                    <a:pt x="367" y="1939"/>
                  </a:cubicBezTo>
                  <a:cubicBezTo>
                    <a:pt x="450" y="1939"/>
                    <a:pt x="544" y="1911"/>
                    <a:pt x="645" y="1852"/>
                  </a:cubicBezTo>
                  <a:cubicBezTo>
                    <a:pt x="1027" y="1633"/>
                    <a:pt x="1369" y="1056"/>
                    <a:pt x="1410" y="571"/>
                  </a:cubicBezTo>
                  <a:cubicBezTo>
                    <a:pt x="1440" y="213"/>
                    <a:pt x="1298" y="0"/>
                    <a:pt x="1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6796;p43">
              <a:extLst>
                <a:ext uri="{FF2B5EF4-FFF2-40B4-BE49-F238E27FC236}">
                  <a16:creationId xmlns:a16="http://schemas.microsoft.com/office/drawing/2014/main" id="{740EC543-9118-4B22-A2A2-65170810DED8}"/>
                </a:ext>
              </a:extLst>
            </p:cNvPr>
            <p:cNvSpPr/>
            <p:nvPr/>
          </p:nvSpPr>
          <p:spPr>
            <a:xfrm>
              <a:off x="5446675" y="2975000"/>
              <a:ext cx="98325" cy="56750"/>
            </a:xfrm>
            <a:custGeom>
              <a:avLst/>
              <a:gdLst/>
              <a:ahLst/>
              <a:cxnLst/>
              <a:rect l="l" t="t" r="r" b="b"/>
              <a:pathLst>
                <a:path w="3933" h="2270" extrusionOk="0">
                  <a:moveTo>
                    <a:pt x="3496" y="0"/>
                  </a:moveTo>
                  <a:lnTo>
                    <a:pt x="0" y="2021"/>
                  </a:lnTo>
                  <a:lnTo>
                    <a:pt x="437" y="2270"/>
                  </a:lnTo>
                  <a:lnTo>
                    <a:pt x="3932" y="252"/>
                  </a:lnTo>
                  <a:lnTo>
                    <a:pt x="349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6797;p43">
              <a:extLst>
                <a:ext uri="{FF2B5EF4-FFF2-40B4-BE49-F238E27FC236}">
                  <a16:creationId xmlns:a16="http://schemas.microsoft.com/office/drawing/2014/main" id="{3F59D454-0EC1-4CBF-AD48-A0EA3AC09AB4}"/>
                </a:ext>
              </a:extLst>
            </p:cNvPr>
            <p:cNvSpPr/>
            <p:nvPr/>
          </p:nvSpPr>
          <p:spPr>
            <a:xfrm>
              <a:off x="5435750" y="2981300"/>
              <a:ext cx="130575" cy="162425"/>
            </a:xfrm>
            <a:custGeom>
              <a:avLst/>
              <a:gdLst/>
              <a:ahLst/>
              <a:cxnLst/>
              <a:rect l="l" t="t" r="r" b="b"/>
              <a:pathLst>
                <a:path w="5223" h="6497" extrusionOk="0">
                  <a:moveTo>
                    <a:pt x="4369" y="0"/>
                  </a:moveTo>
                  <a:lnTo>
                    <a:pt x="874" y="2021"/>
                  </a:lnTo>
                  <a:lnTo>
                    <a:pt x="437" y="1769"/>
                  </a:lnTo>
                  <a:lnTo>
                    <a:pt x="1161" y="5529"/>
                  </a:lnTo>
                  <a:lnTo>
                    <a:pt x="1202" y="5738"/>
                  </a:lnTo>
                  <a:lnTo>
                    <a:pt x="1202" y="5738"/>
                  </a:lnTo>
                  <a:lnTo>
                    <a:pt x="1014" y="5632"/>
                  </a:lnTo>
                  <a:lnTo>
                    <a:pt x="185" y="5154"/>
                  </a:lnTo>
                  <a:cubicBezTo>
                    <a:pt x="155" y="5136"/>
                    <a:pt x="127" y="5128"/>
                    <a:pt x="103" y="5128"/>
                  </a:cubicBezTo>
                  <a:cubicBezTo>
                    <a:pt x="42" y="5128"/>
                    <a:pt x="1" y="5178"/>
                    <a:pt x="1" y="5260"/>
                  </a:cubicBezTo>
                  <a:lnTo>
                    <a:pt x="1" y="5335"/>
                  </a:lnTo>
                  <a:cubicBezTo>
                    <a:pt x="1" y="5452"/>
                    <a:pt x="79" y="5591"/>
                    <a:pt x="178" y="5652"/>
                  </a:cubicBezTo>
                  <a:cubicBezTo>
                    <a:pt x="181" y="5656"/>
                    <a:pt x="181" y="5656"/>
                    <a:pt x="185" y="5656"/>
                  </a:cubicBezTo>
                  <a:lnTo>
                    <a:pt x="1560" y="6451"/>
                  </a:lnTo>
                  <a:cubicBezTo>
                    <a:pt x="1560" y="6451"/>
                    <a:pt x="1560" y="6455"/>
                    <a:pt x="1564" y="6455"/>
                  </a:cubicBezTo>
                  <a:cubicBezTo>
                    <a:pt x="1611" y="6479"/>
                    <a:pt x="1673" y="6492"/>
                    <a:pt x="1734" y="6496"/>
                  </a:cubicBezTo>
                  <a:cubicBezTo>
                    <a:pt x="1740" y="6496"/>
                    <a:pt x="1746" y="6496"/>
                    <a:pt x="1752" y="6496"/>
                  </a:cubicBezTo>
                  <a:cubicBezTo>
                    <a:pt x="1818" y="6496"/>
                    <a:pt x="1882" y="6480"/>
                    <a:pt x="1932" y="6451"/>
                  </a:cubicBezTo>
                  <a:lnTo>
                    <a:pt x="5055" y="4649"/>
                  </a:lnTo>
                  <a:cubicBezTo>
                    <a:pt x="5157" y="4592"/>
                    <a:pt x="5223" y="4444"/>
                    <a:pt x="5202" y="4329"/>
                  </a:cubicBezTo>
                  <a:lnTo>
                    <a:pt x="436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6798;p43">
              <a:extLst>
                <a:ext uri="{FF2B5EF4-FFF2-40B4-BE49-F238E27FC236}">
                  <a16:creationId xmlns:a16="http://schemas.microsoft.com/office/drawing/2014/main" id="{CA0509D7-9409-469E-814D-EA64D3AE27D6}"/>
                </a:ext>
              </a:extLst>
            </p:cNvPr>
            <p:cNvSpPr/>
            <p:nvPr/>
          </p:nvSpPr>
          <p:spPr>
            <a:xfrm>
              <a:off x="5437200" y="3094350"/>
              <a:ext cx="32025" cy="35875"/>
            </a:xfrm>
            <a:custGeom>
              <a:avLst/>
              <a:gdLst/>
              <a:ahLst/>
              <a:cxnLst/>
              <a:rect l="l" t="t" r="r" b="b"/>
              <a:pathLst>
                <a:path w="1281" h="1435" extrusionOk="0">
                  <a:moveTo>
                    <a:pt x="1065" y="1"/>
                  </a:moveTo>
                  <a:lnTo>
                    <a:pt x="0" y="615"/>
                  </a:lnTo>
                  <a:lnTo>
                    <a:pt x="1280" y="1434"/>
                  </a:lnTo>
                  <a:lnTo>
                    <a:pt x="10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6799;p43">
              <a:extLst>
                <a:ext uri="{FF2B5EF4-FFF2-40B4-BE49-F238E27FC236}">
                  <a16:creationId xmlns:a16="http://schemas.microsoft.com/office/drawing/2014/main" id="{5C0DAF8B-CF2B-4CC0-ADA7-44DD552F4DDA}"/>
                </a:ext>
              </a:extLst>
            </p:cNvPr>
            <p:cNvSpPr/>
            <p:nvPr/>
          </p:nvSpPr>
          <p:spPr>
            <a:xfrm>
              <a:off x="5435750" y="3025500"/>
              <a:ext cx="43375" cy="118200"/>
            </a:xfrm>
            <a:custGeom>
              <a:avLst/>
              <a:gdLst/>
              <a:ahLst/>
              <a:cxnLst/>
              <a:rect l="l" t="t" r="r" b="b"/>
              <a:pathLst>
                <a:path w="1735" h="4728" extrusionOk="0">
                  <a:moveTo>
                    <a:pt x="437" y="1"/>
                  </a:moveTo>
                  <a:lnTo>
                    <a:pt x="1161" y="3761"/>
                  </a:lnTo>
                  <a:cubicBezTo>
                    <a:pt x="1175" y="3843"/>
                    <a:pt x="1147" y="3889"/>
                    <a:pt x="1094" y="3889"/>
                  </a:cubicBezTo>
                  <a:cubicBezTo>
                    <a:pt x="1072" y="3889"/>
                    <a:pt x="1045" y="3881"/>
                    <a:pt x="1014" y="3864"/>
                  </a:cubicBezTo>
                  <a:lnTo>
                    <a:pt x="185" y="3386"/>
                  </a:lnTo>
                  <a:cubicBezTo>
                    <a:pt x="155" y="3368"/>
                    <a:pt x="127" y="3360"/>
                    <a:pt x="103" y="3360"/>
                  </a:cubicBezTo>
                  <a:cubicBezTo>
                    <a:pt x="42" y="3360"/>
                    <a:pt x="1" y="3410"/>
                    <a:pt x="1" y="3492"/>
                  </a:cubicBezTo>
                  <a:lnTo>
                    <a:pt x="1" y="3567"/>
                  </a:lnTo>
                  <a:cubicBezTo>
                    <a:pt x="1" y="3684"/>
                    <a:pt x="79" y="3823"/>
                    <a:pt x="178" y="3884"/>
                  </a:cubicBezTo>
                  <a:cubicBezTo>
                    <a:pt x="181" y="3888"/>
                    <a:pt x="181" y="3888"/>
                    <a:pt x="185" y="3888"/>
                  </a:cubicBezTo>
                  <a:lnTo>
                    <a:pt x="1560" y="4683"/>
                  </a:lnTo>
                  <a:cubicBezTo>
                    <a:pt x="1560" y="4683"/>
                    <a:pt x="1560" y="4687"/>
                    <a:pt x="1564" y="4687"/>
                  </a:cubicBezTo>
                  <a:cubicBezTo>
                    <a:pt x="1611" y="4711"/>
                    <a:pt x="1673" y="4724"/>
                    <a:pt x="1734" y="4728"/>
                  </a:cubicBezTo>
                  <a:lnTo>
                    <a:pt x="874" y="253"/>
                  </a:lnTo>
                  <a:lnTo>
                    <a:pt x="43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6800;p43">
              <a:extLst>
                <a:ext uri="{FF2B5EF4-FFF2-40B4-BE49-F238E27FC236}">
                  <a16:creationId xmlns:a16="http://schemas.microsoft.com/office/drawing/2014/main" id="{3EC85FBF-3199-4116-BDCA-A83485DE10A1}"/>
                </a:ext>
              </a:extLst>
            </p:cNvPr>
            <p:cNvSpPr/>
            <p:nvPr/>
          </p:nvSpPr>
          <p:spPr>
            <a:xfrm>
              <a:off x="5035575" y="2643850"/>
              <a:ext cx="68125" cy="34200"/>
            </a:xfrm>
            <a:custGeom>
              <a:avLst/>
              <a:gdLst/>
              <a:ahLst/>
              <a:cxnLst/>
              <a:rect l="l" t="t" r="r" b="b"/>
              <a:pathLst>
                <a:path w="2725" h="1368" extrusionOk="0">
                  <a:moveTo>
                    <a:pt x="1792" y="0"/>
                  </a:moveTo>
                  <a:lnTo>
                    <a:pt x="1663" y="772"/>
                  </a:lnTo>
                  <a:lnTo>
                    <a:pt x="782" y="14"/>
                  </a:lnTo>
                  <a:lnTo>
                    <a:pt x="1" y="696"/>
                  </a:lnTo>
                  <a:cubicBezTo>
                    <a:pt x="292" y="1043"/>
                    <a:pt x="943" y="1368"/>
                    <a:pt x="1519" y="1368"/>
                  </a:cubicBezTo>
                  <a:cubicBezTo>
                    <a:pt x="1545" y="1368"/>
                    <a:pt x="1570" y="1367"/>
                    <a:pt x="1595" y="1366"/>
                  </a:cubicBezTo>
                  <a:cubicBezTo>
                    <a:pt x="2185" y="1339"/>
                    <a:pt x="2523" y="1188"/>
                    <a:pt x="2724" y="782"/>
                  </a:cubicBezTo>
                  <a:lnTo>
                    <a:pt x="1792"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6801;p43">
              <a:extLst>
                <a:ext uri="{FF2B5EF4-FFF2-40B4-BE49-F238E27FC236}">
                  <a16:creationId xmlns:a16="http://schemas.microsoft.com/office/drawing/2014/main" id="{9B1F2415-8444-4489-9E08-B028DCA89D59}"/>
                </a:ext>
              </a:extLst>
            </p:cNvPr>
            <p:cNvSpPr/>
            <p:nvPr/>
          </p:nvSpPr>
          <p:spPr>
            <a:xfrm>
              <a:off x="5035575" y="2643850"/>
              <a:ext cx="68125" cy="31850"/>
            </a:xfrm>
            <a:custGeom>
              <a:avLst/>
              <a:gdLst/>
              <a:ahLst/>
              <a:cxnLst/>
              <a:rect l="l" t="t" r="r" b="b"/>
              <a:pathLst>
                <a:path w="2725" h="1274" extrusionOk="0">
                  <a:moveTo>
                    <a:pt x="1792" y="0"/>
                  </a:moveTo>
                  <a:lnTo>
                    <a:pt x="1663" y="772"/>
                  </a:lnTo>
                  <a:lnTo>
                    <a:pt x="2277" y="523"/>
                  </a:lnTo>
                  <a:cubicBezTo>
                    <a:pt x="2277" y="523"/>
                    <a:pt x="2373" y="857"/>
                    <a:pt x="2342" y="1199"/>
                  </a:cubicBezTo>
                  <a:cubicBezTo>
                    <a:pt x="2506" y="1106"/>
                    <a:pt x="2628" y="970"/>
                    <a:pt x="2724" y="782"/>
                  </a:cubicBezTo>
                  <a:lnTo>
                    <a:pt x="1792" y="0"/>
                  </a:lnTo>
                  <a:close/>
                  <a:moveTo>
                    <a:pt x="782" y="14"/>
                  </a:moveTo>
                  <a:lnTo>
                    <a:pt x="1" y="696"/>
                  </a:lnTo>
                  <a:cubicBezTo>
                    <a:pt x="199" y="929"/>
                    <a:pt x="557" y="1150"/>
                    <a:pt x="943" y="1273"/>
                  </a:cubicBezTo>
                  <a:cubicBezTo>
                    <a:pt x="875" y="1076"/>
                    <a:pt x="840" y="860"/>
                    <a:pt x="867" y="628"/>
                  </a:cubicBezTo>
                  <a:lnTo>
                    <a:pt x="867" y="628"/>
                  </a:lnTo>
                  <a:lnTo>
                    <a:pt x="1663" y="772"/>
                  </a:lnTo>
                  <a:lnTo>
                    <a:pt x="782" y="14"/>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6802;p43">
              <a:extLst>
                <a:ext uri="{FF2B5EF4-FFF2-40B4-BE49-F238E27FC236}">
                  <a16:creationId xmlns:a16="http://schemas.microsoft.com/office/drawing/2014/main" id="{08A4E2FE-EDA5-4644-85AD-3565D3C9C878}"/>
                </a:ext>
              </a:extLst>
            </p:cNvPr>
            <p:cNvSpPr/>
            <p:nvPr/>
          </p:nvSpPr>
          <p:spPr>
            <a:xfrm>
              <a:off x="5055700" y="2656900"/>
              <a:ext cx="39800" cy="37800"/>
            </a:xfrm>
            <a:custGeom>
              <a:avLst/>
              <a:gdLst/>
              <a:ahLst/>
              <a:cxnLst/>
              <a:rect l="l" t="t" r="r" b="b"/>
              <a:pathLst>
                <a:path w="1592" h="1512" extrusionOk="0">
                  <a:moveTo>
                    <a:pt x="1472" y="1"/>
                  </a:moveTo>
                  <a:lnTo>
                    <a:pt x="858" y="250"/>
                  </a:lnTo>
                  <a:lnTo>
                    <a:pt x="62" y="106"/>
                  </a:lnTo>
                  <a:lnTo>
                    <a:pt x="62" y="106"/>
                  </a:lnTo>
                  <a:cubicBezTo>
                    <a:pt x="1" y="666"/>
                    <a:pt x="288" y="1148"/>
                    <a:pt x="582" y="1455"/>
                  </a:cubicBezTo>
                  <a:cubicBezTo>
                    <a:pt x="696" y="1497"/>
                    <a:pt x="799" y="1512"/>
                    <a:pt x="886" y="1512"/>
                  </a:cubicBezTo>
                  <a:cubicBezTo>
                    <a:pt x="1094" y="1512"/>
                    <a:pt x="1216" y="1427"/>
                    <a:pt x="1216" y="1427"/>
                  </a:cubicBezTo>
                  <a:cubicBezTo>
                    <a:pt x="1216" y="1427"/>
                    <a:pt x="1442" y="1195"/>
                    <a:pt x="1519" y="792"/>
                  </a:cubicBezTo>
                  <a:cubicBezTo>
                    <a:pt x="1592" y="414"/>
                    <a:pt x="1472" y="1"/>
                    <a:pt x="14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6803;p43">
              <a:extLst>
                <a:ext uri="{FF2B5EF4-FFF2-40B4-BE49-F238E27FC236}">
                  <a16:creationId xmlns:a16="http://schemas.microsoft.com/office/drawing/2014/main" id="{FFBC19E0-4BF6-4545-AB87-C552403DF98A}"/>
                </a:ext>
              </a:extLst>
            </p:cNvPr>
            <p:cNvSpPr/>
            <p:nvPr/>
          </p:nvSpPr>
          <p:spPr>
            <a:xfrm>
              <a:off x="5051275" y="2692550"/>
              <a:ext cx="50875" cy="190750"/>
            </a:xfrm>
            <a:custGeom>
              <a:avLst/>
              <a:gdLst/>
              <a:ahLst/>
              <a:cxnLst/>
              <a:rect l="l" t="t" r="r" b="b"/>
              <a:pathLst>
                <a:path w="2035" h="7630" extrusionOk="0">
                  <a:moveTo>
                    <a:pt x="1393" y="1"/>
                  </a:moveTo>
                  <a:lnTo>
                    <a:pt x="759" y="29"/>
                  </a:lnTo>
                  <a:cubicBezTo>
                    <a:pt x="759" y="29"/>
                    <a:pt x="28" y="5438"/>
                    <a:pt x="14" y="5824"/>
                  </a:cubicBezTo>
                  <a:cubicBezTo>
                    <a:pt x="1" y="6210"/>
                    <a:pt x="625" y="7619"/>
                    <a:pt x="990" y="7629"/>
                  </a:cubicBezTo>
                  <a:cubicBezTo>
                    <a:pt x="992" y="7629"/>
                    <a:pt x="993" y="7629"/>
                    <a:pt x="994" y="7629"/>
                  </a:cubicBezTo>
                  <a:cubicBezTo>
                    <a:pt x="1357" y="7629"/>
                    <a:pt x="2035" y="6171"/>
                    <a:pt x="2024" y="5745"/>
                  </a:cubicBezTo>
                  <a:cubicBezTo>
                    <a:pt x="2011" y="5319"/>
                    <a:pt x="1393" y="1"/>
                    <a:pt x="13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6804;p43">
              <a:extLst>
                <a:ext uri="{FF2B5EF4-FFF2-40B4-BE49-F238E27FC236}">
                  <a16:creationId xmlns:a16="http://schemas.microsoft.com/office/drawing/2014/main" id="{3BCBF863-4FC6-41F8-B92A-2893D31CC358}"/>
                </a:ext>
              </a:extLst>
            </p:cNvPr>
            <p:cNvSpPr/>
            <p:nvPr/>
          </p:nvSpPr>
          <p:spPr>
            <a:xfrm>
              <a:off x="5086100" y="2692550"/>
              <a:ext cx="25" cy="25"/>
            </a:xfrm>
            <a:custGeom>
              <a:avLst/>
              <a:gdLst/>
              <a:ahLst/>
              <a:cxnLst/>
              <a:rect l="l" t="t" r="r" b="b"/>
              <a:pathLst>
                <a:path w="1" h="1" extrusionOk="0">
                  <a:moveTo>
                    <a:pt x="0" y="1"/>
                  </a:moveTo>
                  <a:lnTo>
                    <a:pt x="0" y="1"/>
                  </a:lnTo>
                  <a:lnTo>
                    <a:pt x="0"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6805;p43">
              <a:extLst>
                <a:ext uri="{FF2B5EF4-FFF2-40B4-BE49-F238E27FC236}">
                  <a16:creationId xmlns:a16="http://schemas.microsoft.com/office/drawing/2014/main" id="{A83BC302-E37F-445F-9470-76DF061BE69F}"/>
                </a:ext>
              </a:extLst>
            </p:cNvPr>
            <p:cNvSpPr/>
            <p:nvPr/>
          </p:nvSpPr>
          <p:spPr>
            <a:xfrm>
              <a:off x="5086100" y="2692550"/>
              <a:ext cx="25" cy="25"/>
            </a:xfrm>
            <a:custGeom>
              <a:avLst/>
              <a:gdLst/>
              <a:ahLst/>
              <a:cxnLst/>
              <a:rect l="l" t="t" r="r" b="b"/>
              <a:pathLst>
                <a:path w="1" h="1" extrusionOk="0">
                  <a:moveTo>
                    <a:pt x="0" y="1"/>
                  </a:moveTo>
                  <a:lnTo>
                    <a:pt x="0"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6806;p43">
              <a:extLst>
                <a:ext uri="{FF2B5EF4-FFF2-40B4-BE49-F238E27FC236}">
                  <a16:creationId xmlns:a16="http://schemas.microsoft.com/office/drawing/2014/main" id="{BB674EAF-C1EB-48D3-BC23-693488B60C85}"/>
                </a:ext>
              </a:extLst>
            </p:cNvPr>
            <p:cNvSpPr/>
            <p:nvPr/>
          </p:nvSpPr>
          <p:spPr>
            <a:xfrm>
              <a:off x="5069725" y="2696650"/>
              <a:ext cx="25" cy="300"/>
            </a:xfrm>
            <a:custGeom>
              <a:avLst/>
              <a:gdLst/>
              <a:ahLst/>
              <a:cxnLst/>
              <a:rect l="l" t="t" r="r" b="b"/>
              <a:pathLst>
                <a:path w="1" h="12" extrusionOk="0">
                  <a:moveTo>
                    <a:pt x="0" y="1"/>
                  </a:moveTo>
                  <a:lnTo>
                    <a:pt x="0" y="11"/>
                  </a:lnTo>
                  <a:lnTo>
                    <a:pt x="0" y="11"/>
                  </a:lnTo>
                  <a:lnTo>
                    <a:pt x="0" y="1"/>
                  </a:lnTo>
                  <a:close/>
                  <a:moveTo>
                    <a:pt x="0" y="1"/>
                  </a:moveTo>
                  <a:lnTo>
                    <a:pt x="0"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6807;p43">
              <a:extLst>
                <a:ext uri="{FF2B5EF4-FFF2-40B4-BE49-F238E27FC236}">
                  <a16:creationId xmlns:a16="http://schemas.microsoft.com/office/drawing/2014/main" id="{7DC1EE32-CFED-4BC5-85E2-459906C9CC4F}"/>
                </a:ext>
              </a:extLst>
            </p:cNvPr>
            <p:cNvSpPr/>
            <p:nvPr/>
          </p:nvSpPr>
          <p:spPr>
            <a:xfrm>
              <a:off x="5069725" y="2692550"/>
              <a:ext cx="16650" cy="5425"/>
            </a:xfrm>
            <a:custGeom>
              <a:avLst/>
              <a:gdLst/>
              <a:ahLst/>
              <a:cxnLst/>
              <a:rect l="l" t="t" r="r" b="b"/>
              <a:pathLst>
                <a:path w="666" h="217" extrusionOk="0">
                  <a:moveTo>
                    <a:pt x="655" y="1"/>
                  </a:moveTo>
                  <a:cubicBezTo>
                    <a:pt x="539" y="79"/>
                    <a:pt x="420" y="103"/>
                    <a:pt x="320" y="103"/>
                  </a:cubicBezTo>
                  <a:cubicBezTo>
                    <a:pt x="147" y="103"/>
                    <a:pt x="21" y="29"/>
                    <a:pt x="21" y="29"/>
                  </a:cubicBezTo>
                  <a:lnTo>
                    <a:pt x="0" y="165"/>
                  </a:lnTo>
                  <a:lnTo>
                    <a:pt x="0" y="175"/>
                  </a:lnTo>
                  <a:cubicBezTo>
                    <a:pt x="89" y="206"/>
                    <a:pt x="174" y="216"/>
                    <a:pt x="249" y="216"/>
                  </a:cubicBezTo>
                  <a:cubicBezTo>
                    <a:pt x="498" y="216"/>
                    <a:pt x="665" y="87"/>
                    <a:pt x="665" y="87"/>
                  </a:cubicBezTo>
                  <a:lnTo>
                    <a:pt x="655"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6808;p43">
              <a:extLst>
                <a:ext uri="{FF2B5EF4-FFF2-40B4-BE49-F238E27FC236}">
                  <a16:creationId xmlns:a16="http://schemas.microsoft.com/office/drawing/2014/main" id="{A9F6FEA6-BC29-436C-9546-03647075AB9D}"/>
                </a:ext>
              </a:extLst>
            </p:cNvPr>
            <p:cNvSpPr/>
            <p:nvPr/>
          </p:nvSpPr>
          <p:spPr>
            <a:xfrm>
              <a:off x="4992150" y="2590600"/>
              <a:ext cx="85000" cy="93200"/>
            </a:xfrm>
            <a:custGeom>
              <a:avLst/>
              <a:gdLst/>
              <a:ahLst/>
              <a:cxnLst/>
              <a:rect l="l" t="t" r="r" b="b"/>
              <a:pathLst>
                <a:path w="3400" h="3728" extrusionOk="0">
                  <a:moveTo>
                    <a:pt x="823" y="0"/>
                  </a:moveTo>
                  <a:cubicBezTo>
                    <a:pt x="823" y="0"/>
                    <a:pt x="451" y="69"/>
                    <a:pt x="0" y="1168"/>
                  </a:cubicBezTo>
                  <a:cubicBezTo>
                    <a:pt x="328" y="2079"/>
                    <a:pt x="997" y="3083"/>
                    <a:pt x="1977" y="3727"/>
                  </a:cubicBezTo>
                  <a:lnTo>
                    <a:pt x="2604" y="2758"/>
                  </a:lnTo>
                  <a:lnTo>
                    <a:pt x="3400" y="2902"/>
                  </a:lnTo>
                  <a:lnTo>
                    <a:pt x="806" y="679"/>
                  </a:lnTo>
                  <a:lnTo>
                    <a:pt x="8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6809;p43">
              <a:extLst>
                <a:ext uri="{FF2B5EF4-FFF2-40B4-BE49-F238E27FC236}">
                  <a16:creationId xmlns:a16="http://schemas.microsoft.com/office/drawing/2014/main" id="{C702A82B-069E-4479-90F0-CD7607071E95}"/>
                </a:ext>
              </a:extLst>
            </p:cNvPr>
            <p:cNvSpPr/>
            <p:nvPr/>
          </p:nvSpPr>
          <p:spPr>
            <a:xfrm>
              <a:off x="5077125" y="2601525"/>
              <a:ext cx="30500" cy="71000"/>
            </a:xfrm>
            <a:custGeom>
              <a:avLst/>
              <a:gdLst/>
              <a:ahLst/>
              <a:cxnLst/>
              <a:rect l="l" t="t" r="r" b="b"/>
              <a:pathLst>
                <a:path w="1220" h="2840" extrusionOk="0">
                  <a:moveTo>
                    <a:pt x="322" y="1"/>
                  </a:moveTo>
                  <a:lnTo>
                    <a:pt x="270" y="885"/>
                  </a:lnTo>
                  <a:cubicBezTo>
                    <a:pt x="270" y="885"/>
                    <a:pt x="96" y="1905"/>
                    <a:pt x="1" y="2465"/>
                  </a:cubicBezTo>
                  <a:lnTo>
                    <a:pt x="615" y="2216"/>
                  </a:lnTo>
                  <a:lnTo>
                    <a:pt x="1219" y="2840"/>
                  </a:lnTo>
                  <a:cubicBezTo>
                    <a:pt x="1219" y="2840"/>
                    <a:pt x="1195" y="1144"/>
                    <a:pt x="966" y="677"/>
                  </a:cubicBezTo>
                  <a:cubicBezTo>
                    <a:pt x="687" y="99"/>
                    <a:pt x="322" y="1"/>
                    <a:pt x="3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6810;p43">
              <a:extLst>
                <a:ext uri="{FF2B5EF4-FFF2-40B4-BE49-F238E27FC236}">
                  <a16:creationId xmlns:a16="http://schemas.microsoft.com/office/drawing/2014/main" id="{B3CC1B46-AF99-4A91-973E-D678459838FB}"/>
                </a:ext>
              </a:extLst>
            </p:cNvPr>
            <p:cNvSpPr/>
            <p:nvPr/>
          </p:nvSpPr>
          <p:spPr>
            <a:xfrm>
              <a:off x="4876025" y="2622325"/>
              <a:ext cx="118275" cy="214050"/>
            </a:xfrm>
            <a:custGeom>
              <a:avLst/>
              <a:gdLst/>
              <a:ahLst/>
              <a:cxnLst/>
              <a:rect l="l" t="t" r="r" b="b"/>
              <a:pathLst>
                <a:path w="4731" h="8562" extrusionOk="0">
                  <a:moveTo>
                    <a:pt x="3886" y="1"/>
                  </a:moveTo>
                  <a:cubicBezTo>
                    <a:pt x="3542" y="1"/>
                    <a:pt x="2590" y="62"/>
                    <a:pt x="1908" y="697"/>
                  </a:cubicBezTo>
                  <a:cubicBezTo>
                    <a:pt x="1062" y="1489"/>
                    <a:pt x="912" y="2172"/>
                    <a:pt x="573" y="4165"/>
                  </a:cubicBezTo>
                  <a:cubicBezTo>
                    <a:pt x="236" y="6158"/>
                    <a:pt x="0" y="7855"/>
                    <a:pt x="0" y="7855"/>
                  </a:cubicBezTo>
                  <a:cubicBezTo>
                    <a:pt x="0" y="7855"/>
                    <a:pt x="996" y="8562"/>
                    <a:pt x="2344" y="8562"/>
                  </a:cubicBezTo>
                  <a:cubicBezTo>
                    <a:pt x="2599" y="8562"/>
                    <a:pt x="2867" y="8536"/>
                    <a:pt x="3144" y="8476"/>
                  </a:cubicBezTo>
                  <a:lnTo>
                    <a:pt x="3744" y="5148"/>
                  </a:lnTo>
                  <a:cubicBezTo>
                    <a:pt x="3744" y="5148"/>
                    <a:pt x="4311" y="4046"/>
                    <a:pt x="4478" y="3142"/>
                  </a:cubicBezTo>
                  <a:cubicBezTo>
                    <a:pt x="4730" y="1783"/>
                    <a:pt x="4434" y="448"/>
                    <a:pt x="4017" y="4"/>
                  </a:cubicBezTo>
                  <a:cubicBezTo>
                    <a:pt x="4017" y="4"/>
                    <a:pt x="3969" y="1"/>
                    <a:pt x="38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2794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pic>
        <p:nvPicPr>
          <p:cNvPr id="2050" name="Picture 2" descr="Miles de bases de datos MongoDB comprometidos y llevan a cabo para el  rescate – Naked Security">
            <a:extLst>
              <a:ext uri="{FF2B5EF4-FFF2-40B4-BE49-F238E27FC236}">
                <a16:creationId xmlns:a16="http://schemas.microsoft.com/office/drawing/2014/main" id="{57BFD30D-8216-4204-ADD8-794C5A019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7079"/>
            <a:ext cx="5976938" cy="3138856"/>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4">
            <a:extLst>
              <a:ext uri="{FF2B5EF4-FFF2-40B4-BE49-F238E27FC236}">
                <a16:creationId xmlns:a16="http://schemas.microsoft.com/office/drawing/2014/main" id="{C5A626A7-BFFE-46CE-B0C3-EED51118E079}"/>
              </a:ext>
            </a:extLst>
          </p:cNvPr>
          <p:cNvSpPr>
            <a:spLocks noGrp="1"/>
          </p:cNvSpPr>
          <p:nvPr>
            <p:ph type="subTitle" idx="1"/>
          </p:nvPr>
        </p:nvSpPr>
        <p:spPr>
          <a:xfrm flipH="1">
            <a:off x="228600" y="2415908"/>
            <a:ext cx="6808070" cy="1552800"/>
          </a:xfrm>
        </p:spPr>
        <p:txBody>
          <a:bodyPr/>
          <a:lstStyle/>
          <a:p>
            <a:pPr algn="l"/>
            <a:r>
              <a:rPr lang="es-ES" dirty="0"/>
              <a:t>Es una base de datos NoSQL basado en documentos JSON y de código abierto escrito en C++, que </a:t>
            </a:r>
          </a:p>
          <a:p>
            <a:pPr algn="l"/>
            <a:r>
              <a:rPr lang="es-ES" dirty="0"/>
              <a:t>proporciona alto rendimiento, alta disponibilidad y escalabilidad automática. </a:t>
            </a:r>
          </a:p>
          <a:p>
            <a:pPr algn="l"/>
            <a:r>
              <a:rPr lang="es-ES" dirty="0"/>
              <a:t>Las bases de datos como MongoDB proporcionan escalabilidad automática, lo cual hace que esta base </a:t>
            </a:r>
          </a:p>
          <a:p>
            <a:pPr algn="l"/>
            <a:r>
              <a:rPr lang="es-ES" dirty="0"/>
              <a:t>de datos sea idónea para grandes cantidades crecientes de información. </a:t>
            </a:r>
          </a:p>
          <a:p>
            <a:pPr algn="l"/>
            <a:r>
              <a:rPr lang="es-ES" dirty="0"/>
              <a:t>El desarrollo de MongoDB comenzó en el año 2007 por la empresa 10gen3, publicando una versión </a:t>
            </a:r>
          </a:p>
          <a:p>
            <a:pPr algn="l"/>
            <a:r>
              <a:rPr lang="es-ES" dirty="0"/>
              <a:t>Final en el 2009 y actualmente se encuentra en la versión 4.4.</a:t>
            </a:r>
          </a:p>
          <a:p>
            <a:endParaRPr lang="es-ES" dirty="0"/>
          </a:p>
        </p:txBody>
      </p:sp>
    </p:spTree>
    <p:extLst>
      <p:ext uri="{BB962C8B-B14F-4D97-AF65-F5344CB8AC3E}">
        <p14:creationId xmlns:p14="http://schemas.microsoft.com/office/powerpoint/2010/main" val="92303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824"/>
        <p:cNvGrpSpPr/>
        <p:nvPr/>
      </p:nvGrpSpPr>
      <p:grpSpPr>
        <a:xfrm>
          <a:off x="0" y="0"/>
          <a:ext cx="0" cy="0"/>
          <a:chOff x="0" y="0"/>
          <a:chExt cx="0" cy="0"/>
        </a:xfrm>
      </p:grpSpPr>
      <p:sp>
        <p:nvSpPr>
          <p:cNvPr id="825" name="Google Shape;825;p30"/>
          <p:cNvSpPr txBox="1">
            <a:spLocks noGrp="1"/>
          </p:cNvSpPr>
          <p:nvPr>
            <p:ph type="subTitle" idx="1"/>
          </p:nvPr>
        </p:nvSpPr>
        <p:spPr>
          <a:xfrm flipH="1">
            <a:off x="410966" y="1123812"/>
            <a:ext cx="2802600" cy="1552800"/>
          </a:xfrm>
          <a:prstGeom prst="rect">
            <a:avLst/>
          </a:prstGeom>
        </p:spPr>
        <p:txBody>
          <a:bodyPr spcFirstLastPara="1" wrap="square" lIns="91425" tIns="91425" rIns="91425" bIns="91425" anchor="t" anchorCtr="0">
            <a:noAutofit/>
          </a:bodyPr>
          <a:lstStyle/>
          <a:p>
            <a:pPr marL="0" lvl="0" indent="0" algn="l"/>
            <a:r>
              <a:rPr lang="es-ES" dirty="0"/>
              <a:t>A continuación se muestra una comparación delos términos utilizados en ambos tipos de bases de datos solo a modo orientativo, dado que no cuentan con la misma estructura.</a:t>
            </a:r>
            <a:endParaRPr dirty="0"/>
          </a:p>
        </p:txBody>
      </p:sp>
      <p:sp>
        <p:nvSpPr>
          <p:cNvPr id="826" name="Google Shape;826;p30"/>
          <p:cNvSpPr txBox="1">
            <a:spLocks noGrp="1"/>
          </p:cNvSpPr>
          <p:nvPr>
            <p:ph type="title"/>
          </p:nvPr>
        </p:nvSpPr>
        <p:spPr>
          <a:xfrm>
            <a:off x="-924525" y="0"/>
            <a:ext cx="4566854" cy="896700"/>
          </a:xfrm>
          <a:prstGeom prst="rect">
            <a:avLst/>
          </a:prstGeom>
        </p:spPr>
        <p:txBody>
          <a:bodyPr spcFirstLastPara="1" wrap="square" lIns="91425" tIns="91425" rIns="91425" bIns="91425" anchor="b" anchorCtr="0">
            <a:noAutofit/>
          </a:bodyPr>
          <a:lstStyle/>
          <a:p>
            <a:pPr lvl="0"/>
            <a:r>
              <a:rPr lang="es-ES" sz="3000" dirty="0"/>
              <a:t>RDBMS y MongoDB</a:t>
            </a:r>
            <a:endParaRPr sz="3000" dirty="0"/>
          </a:p>
        </p:txBody>
      </p:sp>
      <p:pic>
        <p:nvPicPr>
          <p:cNvPr id="2" name="Imagen 1">
            <a:extLst>
              <a:ext uri="{FF2B5EF4-FFF2-40B4-BE49-F238E27FC236}">
                <a16:creationId xmlns:a16="http://schemas.microsoft.com/office/drawing/2014/main" id="{5129298C-D284-4D70-8075-036E2646E4EE}"/>
              </a:ext>
            </a:extLst>
          </p:cNvPr>
          <p:cNvPicPr>
            <a:picLocks noChangeAspect="1"/>
          </p:cNvPicPr>
          <p:nvPr/>
        </p:nvPicPr>
        <p:blipFill>
          <a:blip r:embed="rId3"/>
          <a:stretch>
            <a:fillRect/>
          </a:stretch>
        </p:blipFill>
        <p:spPr>
          <a:xfrm>
            <a:off x="3893906" y="1071934"/>
            <a:ext cx="3259732" cy="1370569"/>
          </a:xfrm>
          <a:prstGeom prst="rect">
            <a:avLst/>
          </a:prstGeom>
        </p:spPr>
      </p:pic>
      <p:sp>
        <p:nvSpPr>
          <p:cNvPr id="145" name="Google Shape;825;p30">
            <a:extLst>
              <a:ext uri="{FF2B5EF4-FFF2-40B4-BE49-F238E27FC236}">
                <a16:creationId xmlns:a16="http://schemas.microsoft.com/office/drawing/2014/main" id="{5091BAE4-7002-421B-9D06-1700E1FD251B}"/>
              </a:ext>
            </a:extLst>
          </p:cNvPr>
          <p:cNvSpPr txBox="1">
            <a:spLocks/>
          </p:cNvSpPr>
          <p:nvPr/>
        </p:nvSpPr>
        <p:spPr>
          <a:xfrm flipH="1">
            <a:off x="410966" y="2903724"/>
            <a:ext cx="4756935" cy="155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9pPr>
          </a:lstStyle>
          <a:p>
            <a:pPr marL="0" indent="0" algn="l"/>
            <a:r>
              <a:rPr lang="es-ES" b="1" dirty="0"/>
              <a:t>Ventajas sobre RDBMS</a:t>
            </a:r>
          </a:p>
          <a:p>
            <a:pPr marL="0" indent="0" algn="l"/>
            <a:endParaRPr lang="es-ES" b="1" dirty="0"/>
          </a:p>
          <a:p>
            <a:pPr marL="171450" indent="-171450" algn="l">
              <a:buFont typeface="Arial" panose="020B0604020202020204" pitchFamily="34" charset="0"/>
              <a:buChar char="•"/>
            </a:pPr>
            <a:r>
              <a:rPr lang="es-ES" dirty="0"/>
              <a:t>Menos esquema</a:t>
            </a:r>
          </a:p>
          <a:p>
            <a:pPr marL="171450" indent="-171450" algn="l">
              <a:buFont typeface="Arial" panose="020B0604020202020204" pitchFamily="34" charset="0"/>
              <a:buChar char="•"/>
            </a:pPr>
            <a:r>
              <a:rPr lang="es-ES" dirty="0"/>
              <a:t>La estructura de un objeto es clara</a:t>
            </a:r>
          </a:p>
          <a:p>
            <a:pPr marL="171450" indent="-171450" algn="l">
              <a:buFont typeface="Arial" panose="020B0604020202020204" pitchFamily="34" charset="0"/>
              <a:buChar char="•"/>
            </a:pPr>
            <a:r>
              <a:rPr lang="es-ES" dirty="0"/>
              <a:t>No requiere de uniones complejas</a:t>
            </a:r>
          </a:p>
          <a:p>
            <a:pPr marL="171450" indent="-171450" algn="l">
              <a:buFont typeface="Arial" panose="020B0604020202020204" pitchFamily="34" charset="0"/>
              <a:buChar char="•"/>
            </a:pPr>
            <a:r>
              <a:rPr lang="es-ES" dirty="0"/>
              <a:t>Consultas dinámicas sobre documentos</a:t>
            </a:r>
          </a:p>
          <a:p>
            <a:pPr marL="171450" indent="-171450" algn="l">
              <a:buFont typeface="Arial" panose="020B0604020202020204" pitchFamily="34" charset="0"/>
              <a:buChar char="•"/>
            </a:pPr>
            <a:r>
              <a:rPr lang="es-ES" dirty="0"/>
              <a:t>Fácil escalabilidad</a:t>
            </a:r>
          </a:p>
          <a:p>
            <a:pPr marL="171450" indent="-171450" algn="l">
              <a:buFont typeface="Arial" panose="020B0604020202020204" pitchFamily="34" charset="0"/>
              <a:buChar char="•"/>
            </a:pPr>
            <a:r>
              <a:rPr lang="es-ES" dirty="0"/>
              <a:t>No requiere de conversión o mapeo de objetos</a:t>
            </a:r>
          </a:p>
          <a:p>
            <a:pPr marL="171450" indent="-171450" algn="l">
              <a:buFont typeface="Arial" panose="020B0604020202020204" pitchFamily="34" charset="0"/>
              <a:buChar char="•"/>
            </a:pPr>
            <a:r>
              <a:rPr lang="es-ES" dirty="0"/>
              <a:t>Rápido acceso a los datos</a:t>
            </a:r>
            <a:endParaRPr lang="es-ES" b="1" dirty="0"/>
          </a:p>
        </p:txBody>
      </p:sp>
      <p:grpSp>
        <p:nvGrpSpPr>
          <p:cNvPr id="146" name="Google Shape;973;p31">
            <a:extLst>
              <a:ext uri="{FF2B5EF4-FFF2-40B4-BE49-F238E27FC236}">
                <a16:creationId xmlns:a16="http://schemas.microsoft.com/office/drawing/2014/main" id="{DB2D7628-C2FC-4D2A-A43E-D7CE3C7A14B6}"/>
              </a:ext>
            </a:extLst>
          </p:cNvPr>
          <p:cNvGrpSpPr/>
          <p:nvPr/>
        </p:nvGrpSpPr>
        <p:grpSpPr>
          <a:xfrm>
            <a:off x="4448711" y="2933167"/>
            <a:ext cx="2396703" cy="1750469"/>
            <a:chOff x="1219875" y="2035600"/>
            <a:chExt cx="2656375" cy="2512000"/>
          </a:xfrm>
        </p:grpSpPr>
        <p:sp>
          <p:nvSpPr>
            <p:cNvPr id="147" name="Google Shape;974;p31">
              <a:extLst>
                <a:ext uri="{FF2B5EF4-FFF2-40B4-BE49-F238E27FC236}">
                  <a16:creationId xmlns:a16="http://schemas.microsoft.com/office/drawing/2014/main" id="{6F999A40-2A72-4740-88C9-65402B5398B7}"/>
                </a:ext>
              </a:extLst>
            </p:cNvPr>
            <p:cNvSpPr/>
            <p:nvPr/>
          </p:nvSpPr>
          <p:spPr>
            <a:xfrm>
              <a:off x="2119150" y="3658450"/>
              <a:ext cx="1543775" cy="889150"/>
            </a:xfrm>
            <a:custGeom>
              <a:avLst/>
              <a:gdLst/>
              <a:ahLst/>
              <a:cxnLst/>
              <a:rect l="l" t="t" r="r" b="b"/>
              <a:pathLst>
                <a:path w="61751" h="35566" extrusionOk="0">
                  <a:moveTo>
                    <a:pt x="60014" y="1"/>
                  </a:moveTo>
                  <a:cubicBezTo>
                    <a:pt x="59821" y="1"/>
                    <a:pt x="59629" y="43"/>
                    <a:pt x="59483" y="128"/>
                  </a:cubicBezTo>
                  <a:lnTo>
                    <a:pt x="292" y="34286"/>
                  </a:lnTo>
                  <a:cubicBezTo>
                    <a:pt x="0" y="34456"/>
                    <a:pt x="0" y="34731"/>
                    <a:pt x="292" y="34901"/>
                  </a:cubicBezTo>
                  <a:lnTo>
                    <a:pt x="1201" y="35438"/>
                  </a:lnTo>
                  <a:cubicBezTo>
                    <a:pt x="1348" y="35523"/>
                    <a:pt x="1541" y="35566"/>
                    <a:pt x="1734" y="35566"/>
                  </a:cubicBezTo>
                  <a:cubicBezTo>
                    <a:pt x="1926" y="35566"/>
                    <a:pt x="2118" y="35523"/>
                    <a:pt x="2265" y="35438"/>
                  </a:cubicBezTo>
                  <a:lnTo>
                    <a:pt x="61455" y="1281"/>
                  </a:lnTo>
                  <a:cubicBezTo>
                    <a:pt x="61751" y="1110"/>
                    <a:pt x="61751" y="835"/>
                    <a:pt x="61455" y="665"/>
                  </a:cubicBezTo>
                  <a:lnTo>
                    <a:pt x="60547" y="128"/>
                  </a:lnTo>
                  <a:cubicBezTo>
                    <a:pt x="60399" y="43"/>
                    <a:pt x="60206" y="1"/>
                    <a:pt x="60014"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75;p31">
              <a:extLst>
                <a:ext uri="{FF2B5EF4-FFF2-40B4-BE49-F238E27FC236}">
                  <a16:creationId xmlns:a16="http://schemas.microsoft.com/office/drawing/2014/main" id="{ABAD4F4B-6C77-4F53-9659-4E0E6338A6AE}"/>
                </a:ext>
              </a:extLst>
            </p:cNvPr>
            <p:cNvSpPr/>
            <p:nvPr/>
          </p:nvSpPr>
          <p:spPr>
            <a:xfrm>
              <a:off x="1819725" y="3486000"/>
              <a:ext cx="1543775" cy="889175"/>
            </a:xfrm>
            <a:custGeom>
              <a:avLst/>
              <a:gdLst/>
              <a:ahLst/>
              <a:cxnLst/>
              <a:rect l="l" t="t" r="r" b="b"/>
              <a:pathLst>
                <a:path w="61751" h="35567" extrusionOk="0">
                  <a:moveTo>
                    <a:pt x="60016" y="1"/>
                  </a:moveTo>
                  <a:cubicBezTo>
                    <a:pt x="59823" y="1"/>
                    <a:pt x="59631" y="43"/>
                    <a:pt x="59483" y="128"/>
                  </a:cubicBezTo>
                  <a:lnTo>
                    <a:pt x="292" y="34289"/>
                  </a:lnTo>
                  <a:cubicBezTo>
                    <a:pt x="0" y="34456"/>
                    <a:pt x="0" y="34731"/>
                    <a:pt x="292" y="34901"/>
                  </a:cubicBezTo>
                  <a:lnTo>
                    <a:pt x="1204" y="35441"/>
                  </a:lnTo>
                  <a:cubicBezTo>
                    <a:pt x="1350" y="35525"/>
                    <a:pt x="1542" y="35566"/>
                    <a:pt x="1734" y="35566"/>
                  </a:cubicBezTo>
                  <a:cubicBezTo>
                    <a:pt x="1926" y="35566"/>
                    <a:pt x="2119" y="35525"/>
                    <a:pt x="2268" y="35441"/>
                  </a:cubicBezTo>
                  <a:lnTo>
                    <a:pt x="61457" y="1280"/>
                  </a:lnTo>
                  <a:cubicBezTo>
                    <a:pt x="61750" y="1110"/>
                    <a:pt x="61750" y="835"/>
                    <a:pt x="61457" y="668"/>
                  </a:cubicBezTo>
                  <a:lnTo>
                    <a:pt x="60547" y="128"/>
                  </a:lnTo>
                  <a:cubicBezTo>
                    <a:pt x="60400" y="43"/>
                    <a:pt x="60208" y="1"/>
                    <a:pt x="6001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76;p31">
              <a:extLst>
                <a:ext uri="{FF2B5EF4-FFF2-40B4-BE49-F238E27FC236}">
                  <a16:creationId xmlns:a16="http://schemas.microsoft.com/office/drawing/2014/main" id="{FBB06AB7-D0FE-4D91-9F62-3718DE9C9CAA}"/>
                </a:ext>
              </a:extLst>
            </p:cNvPr>
            <p:cNvSpPr/>
            <p:nvPr/>
          </p:nvSpPr>
          <p:spPr>
            <a:xfrm>
              <a:off x="1520350" y="3313625"/>
              <a:ext cx="1543800" cy="889150"/>
            </a:xfrm>
            <a:custGeom>
              <a:avLst/>
              <a:gdLst/>
              <a:ahLst/>
              <a:cxnLst/>
              <a:rect l="l" t="t" r="r" b="b"/>
              <a:pathLst>
                <a:path w="61752" h="35566" extrusionOk="0">
                  <a:moveTo>
                    <a:pt x="60014" y="1"/>
                  </a:moveTo>
                  <a:cubicBezTo>
                    <a:pt x="59822" y="1"/>
                    <a:pt x="59630" y="43"/>
                    <a:pt x="59484" y="128"/>
                  </a:cubicBezTo>
                  <a:lnTo>
                    <a:pt x="293" y="34285"/>
                  </a:lnTo>
                  <a:cubicBezTo>
                    <a:pt x="1" y="34456"/>
                    <a:pt x="1" y="34731"/>
                    <a:pt x="293" y="34902"/>
                  </a:cubicBezTo>
                  <a:lnTo>
                    <a:pt x="1200" y="35438"/>
                  </a:lnTo>
                  <a:cubicBezTo>
                    <a:pt x="1348" y="35523"/>
                    <a:pt x="1541" y="35566"/>
                    <a:pt x="1734" y="35566"/>
                  </a:cubicBezTo>
                  <a:cubicBezTo>
                    <a:pt x="1927" y="35566"/>
                    <a:pt x="2119" y="35523"/>
                    <a:pt x="2265" y="35438"/>
                  </a:cubicBezTo>
                  <a:lnTo>
                    <a:pt x="61455" y="1280"/>
                  </a:lnTo>
                  <a:cubicBezTo>
                    <a:pt x="61751" y="1110"/>
                    <a:pt x="61751" y="835"/>
                    <a:pt x="61455" y="665"/>
                  </a:cubicBezTo>
                  <a:lnTo>
                    <a:pt x="60548" y="128"/>
                  </a:lnTo>
                  <a:cubicBezTo>
                    <a:pt x="60400" y="43"/>
                    <a:pt x="60207" y="1"/>
                    <a:pt x="60014"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77;p31">
              <a:extLst>
                <a:ext uri="{FF2B5EF4-FFF2-40B4-BE49-F238E27FC236}">
                  <a16:creationId xmlns:a16="http://schemas.microsoft.com/office/drawing/2014/main" id="{AABE3A52-0366-4243-9397-3D93E482AEB8}"/>
                </a:ext>
              </a:extLst>
            </p:cNvPr>
            <p:cNvSpPr/>
            <p:nvPr/>
          </p:nvSpPr>
          <p:spPr>
            <a:xfrm>
              <a:off x="1307775" y="3664050"/>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78;p31">
              <a:extLst>
                <a:ext uri="{FF2B5EF4-FFF2-40B4-BE49-F238E27FC236}">
                  <a16:creationId xmlns:a16="http://schemas.microsoft.com/office/drawing/2014/main" id="{D0E4E955-92C4-4DCD-BC80-BAA83C186ABC}"/>
                </a:ext>
              </a:extLst>
            </p:cNvPr>
            <p:cNvSpPr/>
            <p:nvPr/>
          </p:nvSpPr>
          <p:spPr>
            <a:xfrm>
              <a:off x="1370250" y="3682075"/>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79;p31">
              <a:extLst>
                <a:ext uri="{FF2B5EF4-FFF2-40B4-BE49-F238E27FC236}">
                  <a16:creationId xmlns:a16="http://schemas.microsoft.com/office/drawing/2014/main" id="{2F9A3C62-B046-4CF0-9688-314C8F081A9C}"/>
                </a:ext>
              </a:extLst>
            </p:cNvPr>
            <p:cNvSpPr/>
            <p:nvPr/>
          </p:nvSpPr>
          <p:spPr>
            <a:xfrm>
              <a:off x="1219875" y="3807500"/>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80;p31">
              <a:extLst>
                <a:ext uri="{FF2B5EF4-FFF2-40B4-BE49-F238E27FC236}">
                  <a16:creationId xmlns:a16="http://schemas.microsoft.com/office/drawing/2014/main" id="{7042886E-A3E1-429E-B8DE-A2D224B4FF68}"/>
                </a:ext>
              </a:extLst>
            </p:cNvPr>
            <p:cNvSpPr/>
            <p:nvPr/>
          </p:nvSpPr>
          <p:spPr>
            <a:xfrm>
              <a:off x="1296575" y="3831325"/>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81;p31">
              <a:extLst>
                <a:ext uri="{FF2B5EF4-FFF2-40B4-BE49-F238E27FC236}">
                  <a16:creationId xmlns:a16="http://schemas.microsoft.com/office/drawing/2014/main" id="{3B43B1AE-5F5A-4681-BF9F-C2CEC11A00E8}"/>
                </a:ext>
              </a:extLst>
            </p:cNvPr>
            <p:cNvSpPr/>
            <p:nvPr/>
          </p:nvSpPr>
          <p:spPr>
            <a:xfrm>
              <a:off x="1483125" y="3860925"/>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82;p31">
              <a:extLst>
                <a:ext uri="{FF2B5EF4-FFF2-40B4-BE49-F238E27FC236}">
                  <a16:creationId xmlns:a16="http://schemas.microsoft.com/office/drawing/2014/main" id="{973EBD4D-DE8A-45FC-8B78-D007443CF0AD}"/>
                </a:ext>
              </a:extLst>
            </p:cNvPr>
            <p:cNvSpPr/>
            <p:nvPr/>
          </p:nvSpPr>
          <p:spPr>
            <a:xfrm>
              <a:off x="1427700" y="4002925"/>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83;p31">
              <a:extLst>
                <a:ext uri="{FF2B5EF4-FFF2-40B4-BE49-F238E27FC236}">
                  <a16:creationId xmlns:a16="http://schemas.microsoft.com/office/drawing/2014/main" id="{DEF2C5E4-D82B-4FC1-A924-EF54A3C501C7}"/>
                </a:ext>
              </a:extLst>
            </p:cNvPr>
            <p:cNvSpPr/>
            <p:nvPr/>
          </p:nvSpPr>
          <p:spPr>
            <a:xfrm>
              <a:off x="1541075" y="2035625"/>
              <a:ext cx="1496475" cy="2150950"/>
            </a:xfrm>
            <a:custGeom>
              <a:avLst/>
              <a:gdLst/>
              <a:ahLst/>
              <a:cxnLst/>
              <a:rect l="l" t="t" r="r" b="b"/>
              <a:pathLst>
                <a:path w="59859" h="86038" extrusionOk="0">
                  <a:moveTo>
                    <a:pt x="58873" y="1"/>
                  </a:moveTo>
                  <a:cubicBezTo>
                    <a:pt x="58679" y="1"/>
                    <a:pt x="58481" y="45"/>
                    <a:pt x="58328" y="132"/>
                  </a:cubicBezTo>
                  <a:lnTo>
                    <a:pt x="531" y="33501"/>
                  </a:lnTo>
                  <a:cubicBezTo>
                    <a:pt x="239" y="33667"/>
                    <a:pt x="1" y="34082"/>
                    <a:pt x="1" y="34419"/>
                  </a:cubicBezTo>
                  <a:lnTo>
                    <a:pt x="1" y="85022"/>
                  </a:lnTo>
                  <a:cubicBezTo>
                    <a:pt x="1" y="85361"/>
                    <a:pt x="222" y="85763"/>
                    <a:pt x="498" y="85923"/>
                  </a:cubicBezTo>
                  <a:cubicBezTo>
                    <a:pt x="630" y="86000"/>
                    <a:pt x="806" y="86038"/>
                    <a:pt x="986" y="86038"/>
                  </a:cubicBezTo>
                  <a:cubicBezTo>
                    <a:pt x="1180" y="86038"/>
                    <a:pt x="1378" y="85994"/>
                    <a:pt x="1531" y="85906"/>
                  </a:cubicBezTo>
                  <a:lnTo>
                    <a:pt x="59324" y="52540"/>
                  </a:lnTo>
                  <a:cubicBezTo>
                    <a:pt x="59620" y="52370"/>
                    <a:pt x="59858" y="51955"/>
                    <a:pt x="59858" y="51618"/>
                  </a:cubicBezTo>
                  <a:lnTo>
                    <a:pt x="59858" y="1015"/>
                  </a:lnTo>
                  <a:cubicBezTo>
                    <a:pt x="59858" y="676"/>
                    <a:pt x="59634" y="275"/>
                    <a:pt x="59358" y="115"/>
                  </a:cubicBezTo>
                  <a:cubicBezTo>
                    <a:pt x="59226" y="38"/>
                    <a:pt x="59052" y="1"/>
                    <a:pt x="588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84;p31">
              <a:extLst>
                <a:ext uri="{FF2B5EF4-FFF2-40B4-BE49-F238E27FC236}">
                  <a16:creationId xmlns:a16="http://schemas.microsoft.com/office/drawing/2014/main" id="{543967C5-8089-4067-958A-F8FE574BC68F}"/>
                </a:ext>
              </a:extLst>
            </p:cNvPr>
            <p:cNvSpPr/>
            <p:nvPr/>
          </p:nvSpPr>
          <p:spPr>
            <a:xfrm>
              <a:off x="3012850" y="2035600"/>
              <a:ext cx="9225" cy="1550"/>
            </a:xfrm>
            <a:custGeom>
              <a:avLst/>
              <a:gdLst/>
              <a:ahLst/>
              <a:cxnLst/>
              <a:rect l="l" t="t" r="r" b="b"/>
              <a:pathLst>
                <a:path w="369" h="62" extrusionOk="0">
                  <a:moveTo>
                    <a:pt x="1" y="1"/>
                  </a:moveTo>
                  <a:cubicBezTo>
                    <a:pt x="131" y="1"/>
                    <a:pt x="259" y="21"/>
                    <a:pt x="368" y="62"/>
                  </a:cubicBezTo>
                  <a:cubicBezTo>
                    <a:pt x="259" y="21"/>
                    <a:pt x="134" y="1"/>
                    <a:pt x="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85;p31">
              <a:extLst>
                <a:ext uri="{FF2B5EF4-FFF2-40B4-BE49-F238E27FC236}">
                  <a16:creationId xmlns:a16="http://schemas.microsoft.com/office/drawing/2014/main" id="{239DF77D-53D8-49E4-A52C-02F7DBEC3C83}"/>
                </a:ext>
              </a:extLst>
            </p:cNvPr>
            <p:cNvSpPr/>
            <p:nvPr/>
          </p:nvSpPr>
          <p:spPr>
            <a:xfrm>
              <a:off x="1541000" y="2890900"/>
              <a:ext cx="800" cy="162700"/>
            </a:xfrm>
            <a:custGeom>
              <a:avLst/>
              <a:gdLst/>
              <a:ahLst/>
              <a:cxnLst/>
              <a:rect l="l" t="t" r="r" b="b"/>
              <a:pathLst>
                <a:path w="32" h="6508" extrusionOk="0">
                  <a:moveTo>
                    <a:pt x="32" y="1"/>
                  </a:moveTo>
                  <a:lnTo>
                    <a:pt x="32" y="1"/>
                  </a:lnTo>
                  <a:cubicBezTo>
                    <a:pt x="28" y="4"/>
                    <a:pt x="28" y="7"/>
                    <a:pt x="28" y="14"/>
                  </a:cubicBezTo>
                  <a:cubicBezTo>
                    <a:pt x="24" y="24"/>
                    <a:pt x="21" y="31"/>
                    <a:pt x="21" y="42"/>
                  </a:cubicBezTo>
                  <a:cubicBezTo>
                    <a:pt x="24" y="28"/>
                    <a:pt x="28" y="14"/>
                    <a:pt x="32" y="1"/>
                  </a:cubicBezTo>
                  <a:close/>
                  <a:moveTo>
                    <a:pt x="15" y="68"/>
                  </a:moveTo>
                  <a:cubicBezTo>
                    <a:pt x="13" y="80"/>
                    <a:pt x="11" y="91"/>
                    <a:pt x="10" y="103"/>
                  </a:cubicBezTo>
                  <a:lnTo>
                    <a:pt x="10" y="103"/>
                  </a:lnTo>
                  <a:cubicBezTo>
                    <a:pt x="12" y="92"/>
                    <a:pt x="13" y="80"/>
                    <a:pt x="15" y="68"/>
                  </a:cubicBezTo>
                  <a:close/>
                  <a:moveTo>
                    <a:pt x="10" y="103"/>
                  </a:moveTo>
                  <a:cubicBezTo>
                    <a:pt x="8" y="117"/>
                    <a:pt x="6" y="132"/>
                    <a:pt x="4" y="147"/>
                  </a:cubicBezTo>
                  <a:cubicBezTo>
                    <a:pt x="1" y="167"/>
                    <a:pt x="1" y="188"/>
                    <a:pt x="1" y="211"/>
                  </a:cubicBezTo>
                  <a:lnTo>
                    <a:pt x="1" y="6508"/>
                  </a:lnTo>
                  <a:lnTo>
                    <a:pt x="4" y="6508"/>
                  </a:lnTo>
                  <a:lnTo>
                    <a:pt x="4" y="208"/>
                  </a:lnTo>
                  <a:cubicBezTo>
                    <a:pt x="4" y="175"/>
                    <a:pt x="6" y="139"/>
                    <a:pt x="10" y="103"/>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86;p31">
              <a:extLst>
                <a:ext uri="{FF2B5EF4-FFF2-40B4-BE49-F238E27FC236}">
                  <a16:creationId xmlns:a16="http://schemas.microsoft.com/office/drawing/2014/main" id="{C6C6894B-1F02-499C-A70B-98703895B844}"/>
                </a:ext>
              </a:extLst>
            </p:cNvPr>
            <p:cNvSpPr/>
            <p:nvPr/>
          </p:nvSpPr>
          <p:spPr>
            <a:xfrm>
              <a:off x="1541075" y="2883000"/>
              <a:ext cx="28850" cy="185050"/>
            </a:xfrm>
            <a:custGeom>
              <a:avLst/>
              <a:gdLst/>
              <a:ahLst/>
              <a:cxnLst/>
              <a:rect l="l" t="t" r="r" b="b"/>
              <a:pathLst>
                <a:path w="1154" h="7402" extrusionOk="0">
                  <a:moveTo>
                    <a:pt x="158" y="0"/>
                  </a:moveTo>
                  <a:cubicBezTo>
                    <a:pt x="100" y="99"/>
                    <a:pt x="56" y="207"/>
                    <a:pt x="29" y="317"/>
                  </a:cubicBezTo>
                  <a:cubicBezTo>
                    <a:pt x="25" y="330"/>
                    <a:pt x="21" y="344"/>
                    <a:pt x="18" y="358"/>
                  </a:cubicBezTo>
                  <a:cubicBezTo>
                    <a:pt x="15" y="367"/>
                    <a:pt x="15" y="378"/>
                    <a:pt x="12" y="384"/>
                  </a:cubicBezTo>
                  <a:cubicBezTo>
                    <a:pt x="4" y="432"/>
                    <a:pt x="1" y="480"/>
                    <a:pt x="1" y="524"/>
                  </a:cubicBezTo>
                  <a:lnTo>
                    <a:pt x="1" y="6824"/>
                  </a:lnTo>
                  <a:lnTo>
                    <a:pt x="997" y="7402"/>
                  </a:lnTo>
                  <a:lnTo>
                    <a:pt x="997" y="1102"/>
                  </a:lnTo>
                  <a:cubicBezTo>
                    <a:pt x="997" y="932"/>
                    <a:pt x="1058" y="742"/>
                    <a:pt x="1154" y="579"/>
                  </a:cubicBezTo>
                  <a:lnTo>
                    <a:pt x="1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87;p31">
              <a:extLst>
                <a:ext uri="{FF2B5EF4-FFF2-40B4-BE49-F238E27FC236}">
                  <a16:creationId xmlns:a16="http://schemas.microsoft.com/office/drawing/2014/main" id="{C8F203FA-4380-454A-BCA4-97DCC5734482}"/>
                </a:ext>
              </a:extLst>
            </p:cNvPr>
            <p:cNvSpPr/>
            <p:nvPr/>
          </p:nvSpPr>
          <p:spPr>
            <a:xfrm>
              <a:off x="1566000" y="2132075"/>
              <a:ext cx="1471550" cy="2052950"/>
            </a:xfrm>
            <a:custGeom>
              <a:avLst/>
              <a:gdLst/>
              <a:ahLst/>
              <a:cxnLst/>
              <a:rect l="l" t="t" r="r" b="b"/>
              <a:pathLst>
                <a:path w="58862" h="82118" extrusionOk="0">
                  <a:moveTo>
                    <a:pt x="58857" y="0"/>
                  </a:moveTo>
                  <a:lnTo>
                    <a:pt x="16493" y="24458"/>
                  </a:lnTo>
                  <a:cubicBezTo>
                    <a:pt x="16481" y="24466"/>
                    <a:pt x="16467" y="24469"/>
                    <a:pt x="16453" y="24469"/>
                  </a:cubicBezTo>
                  <a:cubicBezTo>
                    <a:pt x="16304" y="24469"/>
                    <a:pt x="16080" y="24072"/>
                    <a:pt x="15853" y="23676"/>
                  </a:cubicBezTo>
                  <a:cubicBezTo>
                    <a:pt x="15629" y="23277"/>
                    <a:pt x="15402" y="22881"/>
                    <a:pt x="15253" y="22881"/>
                  </a:cubicBezTo>
                  <a:cubicBezTo>
                    <a:pt x="15239" y="22881"/>
                    <a:pt x="15227" y="22884"/>
                    <a:pt x="15214" y="22891"/>
                  </a:cubicBezTo>
                  <a:lnTo>
                    <a:pt x="2530" y="30217"/>
                  </a:lnTo>
                  <a:cubicBezTo>
                    <a:pt x="2234" y="30387"/>
                    <a:pt x="1758" y="32965"/>
                    <a:pt x="1466" y="33134"/>
                  </a:cubicBezTo>
                  <a:lnTo>
                    <a:pt x="0" y="33981"/>
                  </a:lnTo>
                  <a:lnTo>
                    <a:pt x="0" y="81738"/>
                  </a:lnTo>
                  <a:cubicBezTo>
                    <a:pt x="0" y="81979"/>
                    <a:pt x="120" y="82117"/>
                    <a:pt x="293" y="82117"/>
                  </a:cubicBezTo>
                  <a:cubicBezTo>
                    <a:pt x="365" y="82117"/>
                    <a:pt x="445" y="82094"/>
                    <a:pt x="531" y="82044"/>
                  </a:cubicBezTo>
                  <a:lnTo>
                    <a:pt x="58327" y="48678"/>
                  </a:lnTo>
                  <a:cubicBezTo>
                    <a:pt x="58623" y="48509"/>
                    <a:pt x="58861" y="48097"/>
                    <a:pt x="58861" y="47757"/>
                  </a:cubicBezTo>
                  <a:lnTo>
                    <a:pt x="58857" y="3457"/>
                  </a:lnTo>
                  <a:lnTo>
                    <a:pt x="5885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88;p31">
              <a:extLst>
                <a:ext uri="{FF2B5EF4-FFF2-40B4-BE49-F238E27FC236}">
                  <a16:creationId xmlns:a16="http://schemas.microsoft.com/office/drawing/2014/main" id="{A9A2D077-2443-4A5D-AB1A-5DD372DB4466}"/>
                </a:ext>
              </a:extLst>
            </p:cNvPr>
            <p:cNvSpPr/>
            <p:nvPr/>
          </p:nvSpPr>
          <p:spPr>
            <a:xfrm>
              <a:off x="1566000" y="2132075"/>
              <a:ext cx="1471450" cy="935975"/>
            </a:xfrm>
            <a:custGeom>
              <a:avLst/>
              <a:gdLst/>
              <a:ahLst/>
              <a:cxnLst/>
              <a:rect l="l" t="t" r="r" b="b"/>
              <a:pathLst>
                <a:path w="58858" h="37439" extrusionOk="0">
                  <a:moveTo>
                    <a:pt x="58857" y="0"/>
                  </a:moveTo>
                  <a:lnTo>
                    <a:pt x="16962" y="24190"/>
                  </a:lnTo>
                  <a:cubicBezTo>
                    <a:pt x="16882" y="24237"/>
                    <a:pt x="16817" y="24258"/>
                    <a:pt x="16762" y="24258"/>
                  </a:cubicBezTo>
                  <a:cubicBezTo>
                    <a:pt x="16617" y="24258"/>
                    <a:pt x="16539" y="24111"/>
                    <a:pt x="16418" y="23900"/>
                  </a:cubicBezTo>
                  <a:lnTo>
                    <a:pt x="15963" y="23075"/>
                  </a:lnTo>
                  <a:cubicBezTo>
                    <a:pt x="15833" y="22860"/>
                    <a:pt x="15702" y="22777"/>
                    <a:pt x="15557" y="22777"/>
                  </a:cubicBezTo>
                  <a:cubicBezTo>
                    <a:pt x="15451" y="22777"/>
                    <a:pt x="15339" y="22821"/>
                    <a:pt x="15214" y="22891"/>
                  </a:cubicBezTo>
                  <a:lnTo>
                    <a:pt x="2530" y="30217"/>
                  </a:lnTo>
                  <a:cubicBezTo>
                    <a:pt x="2234" y="30387"/>
                    <a:pt x="2112" y="30690"/>
                    <a:pt x="1996" y="31139"/>
                  </a:cubicBezTo>
                  <a:lnTo>
                    <a:pt x="1626" y="32424"/>
                  </a:lnTo>
                  <a:cubicBezTo>
                    <a:pt x="1486" y="32921"/>
                    <a:pt x="1387" y="33179"/>
                    <a:pt x="1095" y="33345"/>
                  </a:cubicBezTo>
                  <a:lnTo>
                    <a:pt x="0" y="33981"/>
                  </a:lnTo>
                  <a:lnTo>
                    <a:pt x="0" y="37439"/>
                  </a:lnTo>
                  <a:lnTo>
                    <a:pt x="58857" y="3457"/>
                  </a:lnTo>
                  <a:lnTo>
                    <a:pt x="58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89;p31">
              <a:extLst>
                <a:ext uri="{FF2B5EF4-FFF2-40B4-BE49-F238E27FC236}">
                  <a16:creationId xmlns:a16="http://schemas.microsoft.com/office/drawing/2014/main" id="{D56CF0ED-A767-47D3-BE2A-14F57996B3E4}"/>
                </a:ext>
              </a:extLst>
            </p:cNvPr>
            <p:cNvSpPr/>
            <p:nvPr/>
          </p:nvSpPr>
          <p:spPr>
            <a:xfrm>
              <a:off x="2958375" y="2103250"/>
              <a:ext cx="33525" cy="43225"/>
            </a:xfrm>
            <a:custGeom>
              <a:avLst/>
              <a:gdLst/>
              <a:ahLst/>
              <a:cxnLst/>
              <a:rect l="l" t="t" r="r" b="b"/>
              <a:pathLst>
                <a:path w="1341" h="1729" extrusionOk="0">
                  <a:moveTo>
                    <a:pt x="970" y="1"/>
                  </a:moveTo>
                  <a:cubicBezTo>
                    <a:pt x="880" y="1"/>
                    <a:pt x="778" y="30"/>
                    <a:pt x="670" y="92"/>
                  </a:cubicBezTo>
                  <a:cubicBezTo>
                    <a:pt x="300" y="306"/>
                    <a:pt x="0" y="824"/>
                    <a:pt x="0" y="1252"/>
                  </a:cubicBezTo>
                  <a:cubicBezTo>
                    <a:pt x="0" y="1554"/>
                    <a:pt x="152" y="1729"/>
                    <a:pt x="373" y="1729"/>
                  </a:cubicBezTo>
                  <a:cubicBezTo>
                    <a:pt x="463" y="1729"/>
                    <a:pt x="564" y="1700"/>
                    <a:pt x="670" y="1640"/>
                  </a:cubicBezTo>
                  <a:cubicBezTo>
                    <a:pt x="1041" y="1425"/>
                    <a:pt x="1340" y="905"/>
                    <a:pt x="1340" y="480"/>
                  </a:cubicBezTo>
                  <a:cubicBezTo>
                    <a:pt x="1340" y="176"/>
                    <a:pt x="1190" y="1"/>
                    <a:pt x="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90;p31">
              <a:extLst>
                <a:ext uri="{FF2B5EF4-FFF2-40B4-BE49-F238E27FC236}">
                  <a16:creationId xmlns:a16="http://schemas.microsoft.com/office/drawing/2014/main" id="{C35B29F1-F9AA-4CC4-B233-A9894434014E}"/>
                </a:ext>
              </a:extLst>
            </p:cNvPr>
            <p:cNvSpPr/>
            <p:nvPr/>
          </p:nvSpPr>
          <p:spPr>
            <a:xfrm>
              <a:off x="2898200" y="2138000"/>
              <a:ext cx="33425" cy="43225"/>
            </a:xfrm>
            <a:custGeom>
              <a:avLst/>
              <a:gdLst/>
              <a:ahLst/>
              <a:cxnLst/>
              <a:rect l="l" t="t" r="r" b="b"/>
              <a:pathLst>
                <a:path w="1337" h="1729" extrusionOk="0">
                  <a:moveTo>
                    <a:pt x="968" y="1"/>
                  </a:moveTo>
                  <a:cubicBezTo>
                    <a:pt x="878" y="1"/>
                    <a:pt x="777" y="30"/>
                    <a:pt x="670" y="93"/>
                  </a:cubicBezTo>
                  <a:cubicBezTo>
                    <a:pt x="300" y="303"/>
                    <a:pt x="0" y="824"/>
                    <a:pt x="0" y="1252"/>
                  </a:cubicBezTo>
                  <a:cubicBezTo>
                    <a:pt x="0" y="1554"/>
                    <a:pt x="151" y="1728"/>
                    <a:pt x="370" y="1728"/>
                  </a:cubicBezTo>
                  <a:cubicBezTo>
                    <a:pt x="461" y="1728"/>
                    <a:pt x="562" y="1699"/>
                    <a:pt x="670" y="1637"/>
                  </a:cubicBezTo>
                  <a:cubicBezTo>
                    <a:pt x="1037" y="1422"/>
                    <a:pt x="1337" y="906"/>
                    <a:pt x="1337" y="477"/>
                  </a:cubicBezTo>
                  <a:cubicBezTo>
                    <a:pt x="1337" y="176"/>
                    <a:pt x="118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91;p31">
              <a:extLst>
                <a:ext uri="{FF2B5EF4-FFF2-40B4-BE49-F238E27FC236}">
                  <a16:creationId xmlns:a16="http://schemas.microsoft.com/office/drawing/2014/main" id="{3520A9E1-8C53-4032-9CEB-FC0EA6765ACF}"/>
                </a:ext>
              </a:extLst>
            </p:cNvPr>
            <p:cNvSpPr/>
            <p:nvPr/>
          </p:nvSpPr>
          <p:spPr>
            <a:xfrm>
              <a:off x="2837950" y="2172700"/>
              <a:ext cx="33500" cy="43250"/>
            </a:xfrm>
            <a:custGeom>
              <a:avLst/>
              <a:gdLst/>
              <a:ahLst/>
              <a:cxnLst/>
              <a:rect l="l" t="t" r="r" b="b"/>
              <a:pathLst>
                <a:path w="1340" h="1730" extrusionOk="0">
                  <a:moveTo>
                    <a:pt x="970" y="0"/>
                  </a:moveTo>
                  <a:cubicBezTo>
                    <a:pt x="879" y="0"/>
                    <a:pt x="778" y="30"/>
                    <a:pt x="670" y="92"/>
                  </a:cubicBezTo>
                  <a:cubicBezTo>
                    <a:pt x="300" y="306"/>
                    <a:pt x="0" y="826"/>
                    <a:pt x="0" y="1251"/>
                  </a:cubicBezTo>
                  <a:cubicBezTo>
                    <a:pt x="0" y="1555"/>
                    <a:pt x="151" y="1729"/>
                    <a:pt x="371" y="1729"/>
                  </a:cubicBezTo>
                  <a:cubicBezTo>
                    <a:pt x="461" y="1729"/>
                    <a:pt x="562" y="1700"/>
                    <a:pt x="670" y="1639"/>
                  </a:cubicBezTo>
                  <a:cubicBezTo>
                    <a:pt x="1040" y="1424"/>
                    <a:pt x="1340" y="905"/>
                    <a:pt x="1340" y="480"/>
                  </a:cubicBezTo>
                  <a:cubicBezTo>
                    <a:pt x="1340" y="176"/>
                    <a:pt x="1189" y="0"/>
                    <a:pt x="9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92;p31">
              <a:extLst>
                <a:ext uri="{FF2B5EF4-FFF2-40B4-BE49-F238E27FC236}">
                  <a16:creationId xmlns:a16="http://schemas.microsoft.com/office/drawing/2014/main" id="{E7B9D13F-30BC-41B2-889F-970E5A26977C}"/>
                </a:ext>
              </a:extLst>
            </p:cNvPr>
            <p:cNvSpPr/>
            <p:nvPr/>
          </p:nvSpPr>
          <p:spPr>
            <a:xfrm>
              <a:off x="1600000" y="2980475"/>
              <a:ext cx="28750" cy="36000"/>
            </a:xfrm>
            <a:custGeom>
              <a:avLst/>
              <a:gdLst/>
              <a:ahLst/>
              <a:cxnLst/>
              <a:rect l="l" t="t" r="r" b="b"/>
              <a:pathLst>
                <a:path w="1150" h="1440" extrusionOk="0">
                  <a:moveTo>
                    <a:pt x="544" y="1"/>
                  </a:moveTo>
                  <a:cubicBezTo>
                    <a:pt x="520" y="1"/>
                    <a:pt x="496" y="21"/>
                    <a:pt x="476" y="59"/>
                  </a:cubicBezTo>
                  <a:lnTo>
                    <a:pt x="24" y="929"/>
                  </a:lnTo>
                  <a:lnTo>
                    <a:pt x="21" y="932"/>
                  </a:lnTo>
                  <a:cubicBezTo>
                    <a:pt x="18" y="943"/>
                    <a:pt x="13" y="953"/>
                    <a:pt x="10" y="967"/>
                  </a:cubicBezTo>
                  <a:cubicBezTo>
                    <a:pt x="7" y="970"/>
                    <a:pt x="7" y="973"/>
                    <a:pt x="7" y="976"/>
                  </a:cubicBezTo>
                  <a:cubicBezTo>
                    <a:pt x="4" y="990"/>
                    <a:pt x="0" y="1007"/>
                    <a:pt x="0" y="1021"/>
                  </a:cubicBezTo>
                  <a:cubicBezTo>
                    <a:pt x="0" y="1034"/>
                    <a:pt x="4" y="1048"/>
                    <a:pt x="7" y="1058"/>
                  </a:cubicBezTo>
                  <a:cubicBezTo>
                    <a:pt x="7" y="1061"/>
                    <a:pt x="7" y="1061"/>
                    <a:pt x="10" y="1065"/>
                  </a:cubicBezTo>
                  <a:cubicBezTo>
                    <a:pt x="13" y="1072"/>
                    <a:pt x="18" y="1078"/>
                    <a:pt x="21" y="1082"/>
                  </a:cubicBezTo>
                  <a:lnTo>
                    <a:pt x="24" y="1086"/>
                  </a:lnTo>
                  <a:lnTo>
                    <a:pt x="476" y="1433"/>
                  </a:lnTo>
                  <a:cubicBezTo>
                    <a:pt x="483" y="1439"/>
                    <a:pt x="490" y="1439"/>
                    <a:pt x="496" y="1439"/>
                  </a:cubicBezTo>
                  <a:cubicBezTo>
                    <a:pt x="503" y="1439"/>
                    <a:pt x="514" y="1439"/>
                    <a:pt x="520" y="1433"/>
                  </a:cubicBezTo>
                  <a:cubicBezTo>
                    <a:pt x="537" y="1422"/>
                    <a:pt x="558" y="1398"/>
                    <a:pt x="572" y="1367"/>
                  </a:cubicBezTo>
                  <a:cubicBezTo>
                    <a:pt x="595" y="1313"/>
                    <a:pt x="592" y="1249"/>
                    <a:pt x="564" y="1225"/>
                  </a:cubicBezTo>
                  <a:lnTo>
                    <a:pt x="245" y="984"/>
                  </a:lnTo>
                  <a:lnTo>
                    <a:pt x="1082" y="501"/>
                  </a:lnTo>
                  <a:cubicBezTo>
                    <a:pt x="1119" y="477"/>
                    <a:pt x="1149" y="416"/>
                    <a:pt x="1149" y="358"/>
                  </a:cubicBezTo>
                  <a:cubicBezTo>
                    <a:pt x="1149" y="314"/>
                    <a:pt x="1129" y="286"/>
                    <a:pt x="1105" y="286"/>
                  </a:cubicBezTo>
                  <a:cubicBezTo>
                    <a:pt x="1099" y="286"/>
                    <a:pt x="1088" y="290"/>
                    <a:pt x="1082" y="293"/>
                  </a:cubicBezTo>
                  <a:lnTo>
                    <a:pt x="245" y="776"/>
                  </a:lnTo>
                  <a:lnTo>
                    <a:pt x="564" y="164"/>
                  </a:lnTo>
                  <a:cubicBezTo>
                    <a:pt x="592" y="110"/>
                    <a:pt x="595" y="41"/>
                    <a:pt x="572" y="14"/>
                  </a:cubicBezTo>
                  <a:cubicBezTo>
                    <a:pt x="564" y="5"/>
                    <a:pt x="554" y="1"/>
                    <a:pt x="544"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93;p31">
              <a:extLst>
                <a:ext uri="{FF2B5EF4-FFF2-40B4-BE49-F238E27FC236}">
                  <a16:creationId xmlns:a16="http://schemas.microsoft.com/office/drawing/2014/main" id="{7B2E2EC4-1300-40EC-885C-3445A7902DA5}"/>
                </a:ext>
              </a:extLst>
            </p:cNvPr>
            <p:cNvSpPr/>
            <p:nvPr/>
          </p:nvSpPr>
          <p:spPr>
            <a:xfrm>
              <a:off x="1642750" y="2954225"/>
              <a:ext cx="28750" cy="36075"/>
            </a:xfrm>
            <a:custGeom>
              <a:avLst/>
              <a:gdLst/>
              <a:ahLst/>
              <a:cxnLst/>
              <a:rect l="l" t="t" r="r" b="b"/>
              <a:pathLst>
                <a:path w="1150" h="1443" extrusionOk="0">
                  <a:moveTo>
                    <a:pt x="653" y="0"/>
                  </a:moveTo>
                  <a:cubicBezTo>
                    <a:pt x="626" y="0"/>
                    <a:pt x="599" y="27"/>
                    <a:pt x="578" y="71"/>
                  </a:cubicBezTo>
                  <a:cubicBezTo>
                    <a:pt x="555" y="129"/>
                    <a:pt x="558" y="194"/>
                    <a:pt x="585" y="214"/>
                  </a:cubicBezTo>
                  <a:lnTo>
                    <a:pt x="901" y="459"/>
                  </a:lnTo>
                  <a:lnTo>
                    <a:pt x="68" y="942"/>
                  </a:lnTo>
                  <a:cubicBezTo>
                    <a:pt x="31" y="962"/>
                    <a:pt x="1" y="1027"/>
                    <a:pt x="1" y="1082"/>
                  </a:cubicBezTo>
                  <a:cubicBezTo>
                    <a:pt x="1" y="1126"/>
                    <a:pt x="17" y="1153"/>
                    <a:pt x="45" y="1153"/>
                  </a:cubicBezTo>
                  <a:cubicBezTo>
                    <a:pt x="51" y="1153"/>
                    <a:pt x="58" y="1153"/>
                    <a:pt x="68" y="1146"/>
                  </a:cubicBezTo>
                  <a:lnTo>
                    <a:pt x="901" y="667"/>
                  </a:lnTo>
                  <a:lnTo>
                    <a:pt x="901" y="667"/>
                  </a:lnTo>
                  <a:lnTo>
                    <a:pt x="585" y="1279"/>
                  </a:lnTo>
                  <a:cubicBezTo>
                    <a:pt x="558" y="1330"/>
                    <a:pt x="555" y="1397"/>
                    <a:pt x="578" y="1428"/>
                  </a:cubicBezTo>
                  <a:cubicBezTo>
                    <a:pt x="585" y="1435"/>
                    <a:pt x="595" y="1442"/>
                    <a:pt x="605" y="1442"/>
                  </a:cubicBezTo>
                  <a:cubicBezTo>
                    <a:pt x="613" y="1442"/>
                    <a:pt x="619" y="1438"/>
                    <a:pt x="629" y="1432"/>
                  </a:cubicBezTo>
                  <a:cubicBezTo>
                    <a:pt x="643" y="1425"/>
                    <a:pt x="660" y="1408"/>
                    <a:pt x="674" y="1381"/>
                  </a:cubicBezTo>
                  <a:lnTo>
                    <a:pt x="1126" y="510"/>
                  </a:lnTo>
                  <a:lnTo>
                    <a:pt x="1126" y="507"/>
                  </a:lnTo>
                  <a:cubicBezTo>
                    <a:pt x="1132" y="497"/>
                    <a:pt x="1136" y="487"/>
                    <a:pt x="1139" y="476"/>
                  </a:cubicBezTo>
                  <a:cubicBezTo>
                    <a:pt x="1139" y="473"/>
                    <a:pt x="1143" y="470"/>
                    <a:pt x="1143" y="466"/>
                  </a:cubicBezTo>
                  <a:cubicBezTo>
                    <a:pt x="1146" y="449"/>
                    <a:pt x="1149" y="435"/>
                    <a:pt x="1149" y="418"/>
                  </a:cubicBezTo>
                  <a:cubicBezTo>
                    <a:pt x="1149" y="405"/>
                    <a:pt x="1146" y="391"/>
                    <a:pt x="1143" y="381"/>
                  </a:cubicBezTo>
                  <a:cubicBezTo>
                    <a:pt x="1143" y="377"/>
                    <a:pt x="1139" y="377"/>
                    <a:pt x="1139" y="374"/>
                  </a:cubicBezTo>
                  <a:cubicBezTo>
                    <a:pt x="1136" y="368"/>
                    <a:pt x="1132" y="361"/>
                    <a:pt x="1126" y="357"/>
                  </a:cubicBezTo>
                  <a:lnTo>
                    <a:pt x="1126" y="354"/>
                  </a:lnTo>
                  <a:lnTo>
                    <a:pt x="674" y="7"/>
                  </a:lnTo>
                  <a:cubicBezTo>
                    <a:pt x="666" y="4"/>
                    <a:pt x="660" y="0"/>
                    <a:pt x="653"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94;p31">
              <a:extLst>
                <a:ext uri="{FF2B5EF4-FFF2-40B4-BE49-F238E27FC236}">
                  <a16:creationId xmlns:a16="http://schemas.microsoft.com/office/drawing/2014/main" id="{F0CCC223-E1E5-46C9-9C87-01B1C465495D}"/>
                </a:ext>
              </a:extLst>
            </p:cNvPr>
            <p:cNvSpPr/>
            <p:nvPr/>
          </p:nvSpPr>
          <p:spPr>
            <a:xfrm>
              <a:off x="1688300" y="2916725"/>
              <a:ext cx="25950" cy="51725"/>
            </a:xfrm>
            <a:custGeom>
              <a:avLst/>
              <a:gdLst/>
              <a:ahLst/>
              <a:cxnLst/>
              <a:rect l="l" t="t" r="r" b="b"/>
              <a:pathLst>
                <a:path w="1038" h="2069" extrusionOk="0">
                  <a:moveTo>
                    <a:pt x="959" y="1"/>
                  </a:moveTo>
                  <a:cubicBezTo>
                    <a:pt x="942" y="1"/>
                    <a:pt x="925" y="18"/>
                    <a:pt x="912" y="49"/>
                  </a:cubicBezTo>
                  <a:lnTo>
                    <a:pt x="799" y="327"/>
                  </a:lnTo>
                  <a:cubicBezTo>
                    <a:pt x="790" y="327"/>
                    <a:pt x="779" y="324"/>
                    <a:pt x="769" y="324"/>
                  </a:cubicBezTo>
                  <a:cubicBezTo>
                    <a:pt x="582" y="324"/>
                    <a:pt x="361" y="515"/>
                    <a:pt x="208" y="834"/>
                  </a:cubicBezTo>
                  <a:cubicBezTo>
                    <a:pt x="1" y="1273"/>
                    <a:pt x="1" y="1789"/>
                    <a:pt x="208" y="1990"/>
                  </a:cubicBezTo>
                  <a:cubicBezTo>
                    <a:pt x="263" y="2041"/>
                    <a:pt x="327" y="2068"/>
                    <a:pt x="395" y="2068"/>
                  </a:cubicBezTo>
                  <a:cubicBezTo>
                    <a:pt x="456" y="2068"/>
                    <a:pt x="520" y="2048"/>
                    <a:pt x="582" y="2010"/>
                  </a:cubicBezTo>
                  <a:cubicBezTo>
                    <a:pt x="718" y="1932"/>
                    <a:pt x="854" y="1775"/>
                    <a:pt x="959" y="1555"/>
                  </a:cubicBezTo>
                  <a:cubicBezTo>
                    <a:pt x="983" y="1500"/>
                    <a:pt x="983" y="1436"/>
                    <a:pt x="959" y="1408"/>
                  </a:cubicBezTo>
                  <a:cubicBezTo>
                    <a:pt x="953" y="1402"/>
                    <a:pt x="942" y="1398"/>
                    <a:pt x="936" y="1398"/>
                  </a:cubicBezTo>
                  <a:cubicBezTo>
                    <a:pt x="912" y="1398"/>
                    <a:pt x="881" y="1422"/>
                    <a:pt x="864" y="1463"/>
                  </a:cubicBezTo>
                  <a:cubicBezTo>
                    <a:pt x="749" y="1704"/>
                    <a:pt x="586" y="1847"/>
                    <a:pt x="443" y="1847"/>
                  </a:cubicBezTo>
                  <a:cubicBezTo>
                    <a:pt x="391" y="1847"/>
                    <a:pt x="344" y="1827"/>
                    <a:pt x="303" y="1786"/>
                  </a:cubicBezTo>
                  <a:cubicBezTo>
                    <a:pt x="150" y="1640"/>
                    <a:pt x="150" y="1252"/>
                    <a:pt x="303" y="926"/>
                  </a:cubicBezTo>
                  <a:cubicBezTo>
                    <a:pt x="412" y="691"/>
                    <a:pt x="572" y="556"/>
                    <a:pt x="708" y="548"/>
                  </a:cubicBezTo>
                  <a:lnTo>
                    <a:pt x="708" y="548"/>
                  </a:lnTo>
                  <a:lnTo>
                    <a:pt x="622" y="755"/>
                  </a:lnTo>
                  <a:cubicBezTo>
                    <a:pt x="606" y="804"/>
                    <a:pt x="616" y="844"/>
                    <a:pt x="640" y="844"/>
                  </a:cubicBezTo>
                  <a:cubicBezTo>
                    <a:pt x="643" y="844"/>
                    <a:pt x="650" y="844"/>
                    <a:pt x="657" y="841"/>
                  </a:cubicBezTo>
                  <a:lnTo>
                    <a:pt x="997" y="617"/>
                  </a:lnTo>
                  <a:cubicBezTo>
                    <a:pt x="1021" y="603"/>
                    <a:pt x="1038" y="559"/>
                    <a:pt x="1034" y="525"/>
                  </a:cubicBezTo>
                  <a:lnTo>
                    <a:pt x="983" y="35"/>
                  </a:lnTo>
                  <a:cubicBezTo>
                    <a:pt x="983" y="15"/>
                    <a:pt x="973" y="1"/>
                    <a:pt x="959"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995;p31">
              <a:extLst>
                <a:ext uri="{FF2B5EF4-FFF2-40B4-BE49-F238E27FC236}">
                  <a16:creationId xmlns:a16="http://schemas.microsoft.com/office/drawing/2014/main" id="{5136E80D-33D5-4DA4-83DA-A8CFB1EED860}"/>
                </a:ext>
              </a:extLst>
            </p:cNvPr>
            <p:cNvSpPr/>
            <p:nvPr/>
          </p:nvSpPr>
          <p:spPr>
            <a:xfrm>
              <a:off x="1922225" y="2722350"/>
              <a:ext cx="23475" cy="46700"/>
            </a:xfrm>
            <a:custGeom>
              <a:avLst/>
              <a:gdLst/>
              <a:ahLst/>
              <a:cxnLst/>
              <a:rect l="l" t="t" r="r" b="b"/>
              <a:pathLst>
                <a:path w="939" h="1868" extrusionOk="0">
                  <a:moveTo>
                    <a:pt x="870" y="0"/>
                  </a:moveTo>
                  <a:cubicBezTo>
                    <a:pt x="840" y="0"/>
                    <a:pt x="799" y="35"/>
                    <a:pt x="775" y="89"/>
                  </a:cubicBezTo>
                  <a:lnTo>
                    <a:pt x="469" y="735"/>
                  </a:lnTo>
                  <a:lnTo>
                    <a:pt x="167" y="443"/>
                  </a:lnTo>
                  <a:cubicBezTo>
                    <a:pt x="156" y="432"/>
                    <a:pt x="143" y="429"/>
                    <a:pt x="132" y="429"/>
                  </a:cubicBezTo>
                  <a:cubicBezTo>
                    <a:pt x="98" y="429"/>
                    <a:pt x="61" y="460"/>
                    <a:pt x="34" y="518"/>
                  </a:cubicBezTo>
                  <a:cubicBezTo>
                    <a:pt x="0" y="592"/>
                    <a:pt x="0" y="684"/>
                    <a:pt x="34" y="718"/>
                  </a:cubicBezTo>
                  <a:lnTo>
                    <a:pt x="340" y="1011"/>
                  </a:lnTo>
                  <a:lnTo>
                    <a:pt x="34" y="1653"/>
                  </a:lnTo>
                  <a:cubicBezTo>
                    <a:pt x="0" y="1731"/>
                    <a:pt x="0" y="1819"/>
                    <a:pt x="34" y="1854"/>
                  </a:cubicBezTo>
                  <a:cubicBezTo>
                    <a:pt x="44" y="1864"/>
                    <a:pt x="54" y="1867"/>
                    <a:pt x="68" y="1867"/>
                  </a:cubicBezTo>
                  <a:cubicBezTo>
                    <a:pt x="78" y="1867"/>
                    <a:pt x="88" y="1864"/>
                    <a:pt x="98" y="1860"/>
                  </a:cubicBezTo>
                  <a:cubicBezTo>
                    <a:pt x="123" y="1847"/>
                    <a:pt x="146" y="1819"/>
                    <a:pt x="167" y="1778"/>
                  </a:cubicBezTo>
                  <a:lnTo>
                    <a:pt x="469" y="1136"/>
                  </a:lnTo>
                  <a:lnTo>
                    <a:pt x="775" y="1428"/>
                  </a:lnTo>
                  <a:cubicBezTo>
                    <a:pt x="782" y="1439"/>
                    <a:pt x="796" y="1442"/>
                    <a:pt x="806" y="1442"/>
                  </a:cubicBezTo>
                  <a:cubicBezTo>
                    <a:pt x="816" y="1442"/>
                    <a:pt x="826" y="1439"/>
                    <a:pt x="840" y="1432"/>
                  </a:cubicBezTo>
                  <a:cubicBezTo>
                    <a:pt x="863" y="1419"/>
                    <a:pt x="887" y="1391"/>
                    <a:pt x="904" y="1354"/>
                  </a:cubicBezTo>
                  <a:cubicBezTo>
                    <a:pt x="939" y="1276"/>
                    <a:pt x="939" y="1187"/>
                    <a:pt x="904" y="1153"/>
                  </a:cubicBezTo>
                  <a:lnTo>
                    <a:pt x="598" y="861"/>
                  </a:lnTo>
                  <a:lnTo>
                    <a:pt x="904" y="215"/>
                  </a:lnTo>
                  <a:cubicBezTo>
                    <a:pt x="939" y="140"/>
                    <a:pt x="939" y="49"/>
                    <a:pt x="904" y="14"/>
                  </a:cubicBezTo>
                  <a:cubicBezTo>
                    <a:pt x="894" y="8"/>
                    <a:pt x="884" y="0"/>
                    <a:pt x="870"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96;p31">
              <a:extLst>
                <a:ext uri="{FF2B5EF4-FFF2-40B4-BE49-F238E27FC236}">
                  <a16:creationId xmlns:a16="http://schemas.microsoft.com/office/drawing/2014/main" id="{C54F48E4-A1F3-41F5-ACF5-728D1B6E7C6A}"/>
                </a:ext>
              </a:extLst>
            </p:cNvPr>
            <p:cNvSpPr/>
            <p:nvPr/>
          </p:nvSpPr>
          <p:spPr>
            <a:xfrm>
              <a:off x="1740575" y="2195850"/>
              <a:ext cx="1222075" cy="751100"/>
            </a:xfrm>
            <a:custGeom>
              <a:avLst/>
              <a:gdLst/>
              <a:ahLst/>
              <a:cxnLst/>
              <a:rect l="l" t="t" r="r" b="b"/>
              <a:pathLst>
                <a:path w="48883" h="30044" extrusionOk="0">
                  <a:moveTo>
                    <a:pt x="48590" y="0"/>
                  </a:moveTo>
                  <a:cubicBezTo>
                    <a:pt x="48518" y="0"/>
                    <a:pt x="48438" y="24"/>
                    <a:pt x="48353" y="73"/>
                  </a:cubicBezTo>
                  <a:lnTo>
                    <a:pt x="535" y="27666"/>
                  </a:lnTo>
                  <a:cubicBezTo>
                    <a:pt x="238" y="27836"/>
                    <a:pt x="0" y="28248"/>
                    <a:pt x="0" y="28588"/>
                  </a:cubicBezTo>
                  <a:lnTo>
                    <a:pt x="0" y="29662"/>
                  </a:lnTo>
                  <a:cubicBezTo>
                    <a:pt x="0" y="29904"/>
                    <a:pt x="120" y="30044"/>
                    <a:pt x="296" y="30044"/>
                  </a:cubicBezTo>
                  <a:cubicBezTo>
                    <a:pt x="368" y="30044"/>
                    <a:pt x="449" y="30021"/>
                    <a:pt x="535" y="29972"/>
                  </a:cubicBezTo>
                  <a:lnTo>
                    <a:pt x="48353" y="2375"/>
                  </a:lnTo>
                  <a:cubicBezTo>
                    <a:pt x="48645" y="2205"/>
                    <a:pt x="48883" y="1794"/>
                    <a:pt x="48883" y="1454"/>
                  </a:cubicBezTo>
                  <a:lnTo>
                    <a:pt x="48883" y="379"/>
                  </a:lnTo>
                  <a:cubicBezTo>
                    <a:pt x="48883" y="139"/>
                    <a:pt x="48763" y="0"/>
                    <a:pt x="4859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97;p31">
              <a:extLst>
                <a:ext uri="{FF2B5EF4-FFF2-40B4-BE49-F238E27FC236}">
                  <a16:creationId xmlns:a16="http://schemas.microsoft.com/office/drawing/2014/main" id="{2C0200E8-45E3-45B9-81E4-C742BB55C191}"/>
                </a:ext>
              </a:extLst>
            </p:cNvPr>
            <p:cNvSpPr/>
            <p:nvPr/>
          </p:nvSpPr>
          <p:spPr>
            <a:xfrm>
              <a:off x="2925050" y="2211200"/>
              <a:ext cx="30625" cy="43950"/>
            </a:xfrm>
            <a:custGeom>
              <a:avLst/>
              <a:gdLst/>
              <a:ahLst/>
              <a:cxnLst/>
              <a:rect l="l" t="t" r="r" b="b"/>
              <a:pathLst>
                <a:path w="1225" h="1758" extrusionOk="0">
                  <a:moveTo>
                    <a:pt x="633" y="10"/>
                  </a:moveTo>
                  <a:cubicBezTo>
                    <a:pt x="644" y="10"/>
                    <a:pt x="654" y="17"/>
                    <a:pt x="657" y="27"/>
                  </a:cubicBezTo>
                  <a:lnTo>
                    <a:pt x="800" y="327"/>
                  </a:lnTo>
                  <a:cubicBezTo>
                    <a:pt x="805" y="342"/>
                    <a:pt x="818" y="350"/>
                    <a:pt x="834" y="350"/>
                  </a:cubicBezTo>
                  <a:cubicBezTo>
                    <a:pt x="840" y="350"/>
                    <a:pt x="845" y="349"/>
                    <a:pt x="851" y="347"/>
                  </a:cubicBezTo>
                  <a:lnTo>
                    <a:pt x="1164" y="228"/>
                  </a:lnTo>
                  <a:cubicBezTo>
                    <a:pt x="1169" y="225"/>
                    <a:pt x="1174" y="224"/>
                    <a:pt x="1178" y="224"/>
                  </a:cubicBezTo>
                  <a:cubicBezTo>
                    <a:pt x="1185" y="224"/>
                    <a:pt x="1190" y="227"/>
                    <a:pt x="1195" y="231"/>
                  </a:cubicBezTo>
                  <a:cubicBezTo>
                    <a:pt x="1211" y="248"/>
                    <a:pt x="1215" y="292"/>
                    <a:pt x="1191" y="336"/>
                  </a:cubicBezTo>
                  <a:lnTo>
                    <a:pt x="963" y="762"/>
                  </a:lnTo>
                  <a:cubicBezTo>
                    <a:pt x="950" y="789"/>
                    <a:pt x="943" y="820"/>
                    <a:pt x="946" y="846"/>
                  </a:cubicBezTo>
                  <a:lnTo>
                    <a:pt x="1001" y="1231"/>
                  </a:lnTo>
                  <a:cubicBezTo>
                    <a:pt x="1004" y="1268"/>
                    <a:pt x="983" y="1316"/>
                    <a:pt x="960" y="1340"/>
                  </a:cubicBezTo>
                  <a:cubicBezTo>
                    <a:pt x="946" y="1353"/>
                    <a:pt x="930" y="1361"/>
                    <a:pt x="916" y="1361"/>
                  </a:cubicBezTo>
                  <a:lnTo>
                    <a:pt x="637" y="1326"/>
                  </a:lnTo>
                  <a:cubicBezTo>
                    <a:pt x="635" y="1326"/>
                    <a:pt x="633" y="1326"/>
                    <a:pt x="631" y="1326"/>
                  </a:cubicBezTo>
                  <a:cubicBezTo>
                    <a:pt x="615" y="1326"/>
                    <a:pt x="594" y="1339"/>
                    <a:pt x="575" y="1361"/>
                  </a:cubicBezTo>
                  <a:lnTo>
                    <a:pt x="297" y="1717"/>
                  </a:lnTo>
                  <a:cubicBezTo>
                    <a:pt x="284" y="1736"/>
                    <a:pt x="266" y="1746"/>
                    <a:pt x="251" y="1746"/>
                  </a:cubicBezTo>
                  <a:cubicBezTo>
                    <a:pt x="247" y="1746"/>
                    <a:pt x="243" y="1746"/>
                    <a:pt x="239" y="1744"/>
                  </a:cubicBezTo>
                  <a:cubicBezTo>
                    <a:pt x="222" y="1737"/>
                    <a:pt x="216" y="1717"/>
                    <a:pt x="219" y="1687"/>
                  </a:cubicBezTo>
                  <a:lnTo>
                    <a:pt x="273" y="1241"/>
                  </a:lnTo>
                  <a:cubicBezTo>
                    <a:pt x="277" y="1210"/>
                    <a:pt x="269" y="1187"/>
                    <a:pt x="252" y="1173"/>
                  </a:cubicBezTo>
                  <a:lnTo>
                    <a:pt x="28" y="1010"/>
                  </a:lnTo>
                  <a:cubicBezTo>
                    <a:pt x="18" y="1003"/>
                    <a:pt x="12" y="989"/>
                    <a:pt x="12" y="969"/>
                  </a:cubicBezTo>
                  <a:cubicBezTo>
                    <a:pt x="12" y="932"/>
                    <a:pt x="32" y="884"/>
                    <a:pt x="59" y="864"/>
                  </a:cubicBezTo>
                  <a:lnTo>
                    <a:pt x="371" y="622"/>
                  </a:lnTo>
                  <a:cubicBezTo>
                    <a:pt x="392" y="606"/>
                    <a:pt x="412" y="578"/>
                    <a:pt x="420" y="548"/>
                  </a:cubicBezTo>
                  <a:lnTo>
                    <a:pt x="558" y="92"/>
                  </a:lnTo>
                  <a:cubicBezTo>
                    <a:pt x="575" y="41"/>
                    <a:pt x="606" y="14"/>
                    <a:pt x="630" y="10"/>
                  </a:cubicBezTo>
                  <a:close/>
                  <a:moveTo>
                    <a:pt x="630" y="0"/>
                  </a:moveTo>
                  <a:cubicBezTo>
                    <a:pt x="599" y="4"/>
                    <a:pt x="566" y="41"/>
                    <a:pt x="548" y="88"/>
                  </a:cubicBezTo>
                  <a:lnTo>
                    <a:pt x="409" y="548"/>
                  </a:lnTo>
                  <a:cubicBezTo>
                    <a:pt x="402" y="575"/>
                    <a:pt x="385" y="598"/>
                    <a:pt x="365" y="612"/>
                  </a:cubicBezTo>
                  <a:lnTo>
                    <a:pt x="56" y="854"/>
                  </a:lnTo>
                  <a:cubicBezTo>
                    <a:pt x="18" y="881"/>
                    <a:pt x="1" y="935"/>
                    <a:pt x="1" y="969"/>
                  </a:cubicBezTo>
                  <a:cubicBezTo>
                    <a:pt x="1" y="993"/>
                    <a:pt x="8" y="1010"/>
                    <a:pt x="21" y="1020"/>
                  </a:cubicBezTo>
                  <a:lnTo>
                    <a:pt x="246" y="1183"/>
                  </a:lnTo>
                  <a:cubicBezTo>
                    <a:pt x="260" y="1193"/>
                    <a:pt x="266" y="1214"/>
                    <a:pt x="263" y="1238"/>
                  </a:cubicBezTo>
                  <a:lnTo>
                    <a:pt x="208" y="1687"/>
                  </a:lnTo>
                  <a:cubicBezTo>
                    <a:pt x="205" y="1720"/>
                    <a:pt x="216" y="1748"/>
                    <a:pt x="236" y="1755"/>
                  </a:cubicBezTo>
                  <a:cubicBezTo>
                    <a:pt x="239" y="1758"/>
                    <a:pt x="246" y="1758"/>
                    <a:pt x="249" y="1758"/>
                  </a:cubicBezTo>
                  <a:cubicBezTo>
                    <a:pt x="266" y="1758"/>
                    <a:pt x="287" y="1744"/>
                    <a:pt x="307" y="1724"/>
                  </a:cubicBezTo>
                  <a:lnTo>
                    <a:pt x="586" y="1367"/>
                  </a:lnTo>
                  <a:cubicBezTo>
                    <a:pt x="601" y="1349"/>
                    <a:pt x="616" y="1336"/>
                    <a:pt x="632" y="1336"/>
                  </a:cubicBezTo>
                  <a:cubicBezTo>
                    <a:pt x="633" y="1336"/>
                    <a:pt x="635" y="1336"/>
                    <a:pt x="637" y="1336"/>
                  </a:cubicBezTo>
                  <a:lnTo>
                    <a:pt x="916" y="1370"/>
                  </a:lnTo>
                  <a:cubicBezTo>
                    <a:pt x="933" y="1370"/>
                    <a:pt x="950" y="1364"/>
                    <a:pt x="966" y="1347"/>
                  </a:cubicBezTo>
                  <a:cubicBezTo>
                    <a:pt x="994" y="1320"/>
                    <a:pt x="1014" y="1272"/>
                    <a:pt x="1011" y="1228"/>
                  </a:cubicBezTo>
                  <a:lnTo>
                    <a:pt x="956" y="843"/>
                  </a:lnTo>
                  <a:cubicBezTo>
                    <a:pt x="953" y="823"/>
                    <a:pt x="960" y="793"/>
                    <a:pt x="974" y="765"/>
                  </a:cubicBezTo>
                  <a:lnTo>
                    <a:pt x="1198" y="344"/>
                  </a:lnTo>
                  <a:cubicBezTo>
                    <a:pt x="1222" y="300"/>
                    <a:pt x="1225" y="248"/>
                    <a:pt x="1205" y="225"/>
                  </a:cubicBezTo>
                  <a:cubicBezTo>
                    <a:pt x="1196" y="218"/>
                    <a:pt x="1187" y="214"/>
                    <a:pt x="1178" y="214"/>
                  </a:cubicBezTo>
                  <a:cubicBezTo>
                    <a:pt x="1172" y="214"/>
                    <a:pt x="1167" y="215"/>
                    <a:pt x="1160" y="218"/>
                  </a:cubicBezTo>
                  <a:lnTo>
                    <a:pt x="848" y="336"/>
                  </a:lnTo>
                  <a:cubicBezTo>
                    <a:pt x="843" y="338"/>
                    <a:pt x="839" y="339"/>
                    <a:pt x="835" y="339"/>
                  </a:cubicBezTo>
                  <a:cubicBezTo>
                    <a:pt x="823" y="339"/>
                    <a:pt x="812" y="332"/>
                    <a:pt x="807" y="320"/>
                  </a:cubicBezTo>
                  <a:lnTo>
                    <a:pt x="668" y="24"/>
                  </a:lnTo>
                  <a:cubicBezTo>
                    <a:pt x="660" y="7"/>
                    <a:pt x="647" y="0"/>
                    <a:pt x="6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98;p31">
              <a:extLst>
                <a:ext uri="{FF2B5EF4-FFF2-40B4-BE49-F238E27FC236}">
                  <a16:creationId xmlns:a16="http://schemas.microsoft.com/office/drawing/2014/main" id="{2860C160-DE1D-4929-8A25-C3C3F71E489B}"/>
                </a:ext>
              </a:extLst>
            </p:cNvPr>
            <p:cNvSpPr/>
            <p:nvPr/>
          </p:nvSpPr>
          <p:spPr>
            <a:xfrm>
              <a:off x="2973075" y="2163500"/>
              <a:ext cx="47975" cy="30900"/>
            </a:xfrm>
            <a:custGeom>
              <a:avLst/>
              <a:gdLst/>
              <a:ahLst/>
              <a:cxnLst/>
              <a:rect l="l" t="t" r="r" b="b"/>
              <a:pathLst>
                <a:path w="1919" h="1236" extrusionOk="0">
                  <a:moveTo>
                    <a:pt x="1708" y="1"/>
                  </a:moveTo>
                  <a:cubicBezTo>
                    <a:pt x="1677" y="1"/>
                    <a:pt x="1643" y="11"/>
                    <a:pt x="1616" y="28"/>
                  </a:cubicBezTo>
                  <a:lnTo>
                    <a:pt x="120" y="892"/>
                  </a:lnTo>
                  <a:cubicBezTo>
                    <a:pt x="32" y="943"/>
                    <a:pt x="1" y="1055"/>
                    <a:pt x="52" y="1143"/>
                  </a:cubicBezTo>
                  <a:cubicBezTo>
                    <a:pt x="86" y="1201"/>
                    <a:pt x="147" y="1235"/>
                    <a:pt x="212" y="1235"/>
                  </a:cubicBezTo>
                  <a:cubicBezTo>
                    <a:pt x="242" y="1235"/>
                    <a:pt x="273" y="1229"/>
                    <a:pt x="303" y="1211"/>
                  </a:cubicBezTo>
                  <a:lnTo>
                    <a:pt x="1799" y="347"/>
                  </a:lnTo>
                  <a:cubicBezTo>
                    <a:pt x="1888" y="297"/>
                    <a:pt x="1918" y="181"/>
                    <a:pt x="1868" y="96"/>
                  </a:cubicBezTo>
                  <a:cubicBezTo>
                    <a:pt x="1833" y="35"/>
                    <a:pt x="1772" y="1"/>
                    <a:pt x="1708"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99;p31">
              <a:extLst>
                <a:ext uri="{FF2B5EF4-FFF2-40B4-BE49-F238E27FC236}">
                  <a16:creationId xmlns:a16="http://schemas.microsoft.com/office/drawing/2014/main" id="{3386FA9E-9A82-457A-A100-09D162CE9645}"/>
                </a:ext>
              </a:extLst>
            </p:cNvPr>
            <p:cNvSpPr/>
            <p:nvPr/>
          </p:nvSpPr>
          <p:spPr>
            <a:xfrm>
              <a:off x="2973075" y="2185175"/>
              <a:ext cx="47975" cy="30800"/>
            </a:xfrm>
            <a:custGeom>
              <a:avLst/>
              <a:gdLst/>
              <a:ahLst/>
              <a:cxnLst/>
              <a:rect l="l" t="t" r="r" b="b"/>
              <a:pathLst>
                <a:path w="1919" h="1232" extrusionOk="0">
                  <a:moveTo>
                    <a:pt x="1708" y="1"/>
                  </a:moveTo>
                  <a:cubicBezTo>
                    <a:pt x="1677" y="1"/>
                    <a:pt x="1643" y="8"/>
                    <a:pt x="1616" y="25"/>
                  </a:cubicBezTo>
                  <a:lnTo>
                    <a:pt x="120" y="888"/>
                  </a:lnTo>
                  <a:cubicBezTo>
                    <a:pt x="32" y="939"/>
                    <a:pt x="1" y="1051"/>
                    <a:pt x="52" y="1140"/>
                  </a:cubicBezTo>
                  <a:cubicBezTo>
                    <a:pt x="86" y="1201"/>
                    <a:pt x="147" y="1231"/>
                    <a:pt x="212" y="1231"/>
                  </a:cubicBezTo>
                  <a:cubicBezTo>
                    <a:pt x="242" y="1231"/>
                    <a:pt x="273" y="1225"/>
                    <a:pt x="303" y="1208"/>
                  </a:cubicBezTo>
                  <a:lnTo>
                    <a:pt x="1799" y="344"/>
                  </a:lnTo>
                  <a:cubicBezTo>
                    <a:pt x="1888" y="293"/>
                    <a:pt x="1918" y="181"/>
                    <a:pt x="1868" y="92"/>
                  </a:cubicBezTo>
                  <a:cubicBezTo>
                    <a:pt x="1833" y="31"/>
                    <a:pt x="1772" y="1"/>
                    <a:pt x="1708"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000;p31">
              <a:extLst>
                <a:ext uri="{FF2B5EF4-FFF2-40B4-BE49-F238E27FC236}">
                  <a16:creationId xmlns:a16="http://schemas.microsoft.com/office/drawing/2014/main" id="{618B43C1-CF89-48B7-89CC-EA43A9FB93AB}"/>
                </a:ext>
              </a:extLst>
            </p:cNvPr>
            <p:cNvSpPr/>
            <p:nvPr/>
          </p:nvSpPr>
          <p:spPr>
            <a:xfrm>
              <a:off x="2973075" y="2206775"/>
              <a:ext cx="47975" cy="30800"/>
            </a:xfrm>
            <a:custGeom>
              <a:avLst/>
              <a:gdLst/>
              <a:ahLst/>
              <a:cxnLst/>
              <a:rect l="l" t="t" r="r" b="b"/>
              <a:pathLst>
                <a:path w="1919" h="1232" extrusionOk="0">
                  <a:moveTo>
                    <a:pt x="1708" y="0"/>
                  </a:moveTo>
                  <a:cubicBezTo>
                    <a:pt x="1677" y="0"/>
                    <a:pt x="1643" y="8"/>
                    <a:pt x="1616" y="24"/>
                  </a:cubicBezTo>
                  <a:lnTo>
                    <a:pt x="120" y="888"/>
                  </a:lnTo>
                  <a:cubicBezTo>
                    <a:pt x="32" y="939"/>
                    <a:pt x="1" y="1051"/>
                    <a:pt x="52" y="1139"/>
                  </a:cubicBezTo>
                  <a:cubicBezTo>
                    <a:pt x="86" y="1201"/>
                    <a:pt x="147" y="1232"/>
                    <a:pt x="212" y="1232"/>
                  </a:cubicBezTo>
                  <a:cubicBezTo>
                    <a:pt x="242" y="1232"/>
                    <a:pt x="273" y="1224"/>
                    <a:pt x="303" y="1207"/>
                  </a:cubicBezTo>
                  <a:lnTo>
                    <a:pt x="1799" y="344"/>
                  </a:lnTo>
                  <a:cubicBezTo>
                    <a:pt x="1888" y="293"/>
                    <a:pt x="1918" y="181"/>
                    <a:pt x="1868" y="92"/>
                  </a:cubicBezTo>
                  <a:cubicBezTo>
                    <a:pt x="1833" y="35"/>
                    <a:pt x="1772" y="0"/>
                    <a:pt x="1708"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001;p31">
              <a:extLst>
                <a:ext uri="{FF2B5EF4-FFF2-40B4-BE49-F238E27FC236}">
                  <a16:creationId xmlns:a16="http://schemas.microsoft.com/office/drawing/2014/main" id="{F4A624BD-39B6-4E06-B6EA-FC2C070495BC}"/>
                </a:ext>
              </a:extLst>
            </p:cNvPr>
            <p:cNvSpPr/>
            <p:nvPr/>
          </p:nvSpPr>
          <p:spPr>
            <a:xfrm>
              <a:off x="1541000" y="2967225"/>
              <a:ext cx="25025" cy="100825"/>
            </a:xfrm>
            <a:custGeom>
              <a:avLst/>
              <a:gdLst/>
              <a:ahLst/>
              <a:cxnLst/>
              <a:rect l="l" t="t" r="r" b="b"/>
              <a:pathLst>
                <a:path w="1001" h="4033" extrusionOk="0">
                  <a:moveTo>
                    <a:pt x="1" y="0"/>
                  </a:moveTo>
                  <a:lnTo>
                    <a:pt x="1" y="3455"/>
                  </a:lnTo>
                  <a:lnTo>
                    <a:pt x="1000" y="4033"/>
                  </a:lnTo>
                  <a:lnTo>
                    <a:pt x="1000" y="57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002;p31">
              <a:extLst>
                <a:ext uri="{FF2B5EF4-FFF2-40B4-BE49-F238E27FC236}">
                  <a16:creationId xmlns:a16="http://schemas.microsoft.com/office/drawing/2014/main" id="{045ED431-B1A9-4870-B360-0EBD7D11A4C5}"/>
                </a:ext>
              </a:extLst>
            </p:cNvPr>
            <p:cNvSpPr/>
            <p:nvPr/>
          </p:nvSpPr>
          <p:spPr>
            <a:xfrm>
              <a:off x="1615900" y="3131475"/>
              <a:ext cx="299275" cy="967475"/>
            </a:xfrm>
            <a:custGeom>
              <a:avLst/>
              <a:gdLst/>
              <a:ahLst/>
              <a:cxnLst/>
              <a:rect l="l" t="t" r="r" b="b"/>
              <a:pathLst>
                <a:path w="11971" h="38699" extrusionOk="0">
                  <a:moveTo>
                    <a:pt x="11678" y="1"/>
                  </a:moveTo>
                  <a:cubicBezTo>
                    <a:pt x="11607" y="1"/>
                    <a:pt x="11526" y="24"/>
                    <a:pt x="11440" y="74"/>
                  </a:cubicBezTo>
                  <a:lnTo>
                    <a:pt x="530" y="6370"/>
                  </a:lnTo>
                  <a:cubicBezTo>
                    <a:pt x="238" y="6540"/>
                    <a:pt x="0" y="6951"/>
                    <a:pt x="0" y="7292"/>
                  </a:cubicBezTo>
                  <a:lnTo>
                    <a:pt x="0" y="38318"/>
                  </a:lnTo>
                  <a:cubicBezTo>
                    <a:pt x="0" y="38560"/>
                    <a:pt x="120" y="38699"/>
                    <a:pt x="295" y="38699"/>
                  </a:cubicBezTo>
                  <a:cubicBezTo>
                    <a:pt x="366" y="38699"/>
                    <a:pt x="446" y="38676"/>
                    <a:pt x="530" y="38628"/>
                  </a:cubicBezTo>
                  <a:lnTo>
                    <a:pt x="11440" y="32328"/>
                  </a:lnTo>
                  <a:cubicBezTo>
                    <a:pt x="11733" y="32158"/>
                    <a:pt x="11971" y="31747"/>
                    <a:pt x="11971" y="31406"/>
                  </a:cubicBezTo>
                  <a:lnTo>
                    <a:pt x="11971" y="380"/>
                  </a:lnTo>
                  <a:cubicBezTo>
                    <a:pt x="11971" y="139"/>
                    <a:pt x="11851" y="1"/>
                    <a:pt x="1167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003;p31">
              <a:extLst>
                <a:ext uri="{FF2B5EF4-FFF2-40B4-BE49-F238E27FC236}">
                  <a16:creationId xmlns:a16="http://schemas.microsoft.com/office/drawing/2014/main" id="{EA90B26A-A5B8-4283-A089-495B1CF4F28A}"/>
                </a:ext>
              </a:extLst>
            </p:cNvPr>
            <p:cNvSpPr/>
            <p:nvPr/>
          </p:nvSpPr>
          <p:spPr>
            <a:xfrm>
              <a:off x="1665775" y="3217750"/>
              <a:ext cx="199525" cy="132550"/>
            </a:xfrm>
            <a:custGeom>
              <a:avLst/>
              <a:gdLst/>
              <a:ahLst/>
              <a:cxnLst/>
              <a:rect l="l" t="t" r="r" b="b"/>
              <a:pathLst>
                <a:path w="7981" h="5302" extrusionOk="0">
                  <a:moveTo>
                    <a:pt x="7698" y="0"/>
                  </a:moveTo>
                  <a:cubicBezTo>
                    <a:pt x="7624" y="0"/>
                    <a:pt x="7539" y="25"/>
                    <a:pt x="7450" y="77"/>
                  </a:cubicBezTo>
                  <a:lnTo>
                    <a:pt x="531" y="4072"/>
                  </a:lnTo>
                  <a:cubicBezTo>
                    <a:pt x="238" y="4242"/>
                    <a:pt x="1" y="4636"/>
                    <a:pt x="1" y="4956"/>
                  </a:cubicBezTo>
                  <a:cubicBezTo>
                    <a:pt x="1" y="5175"/>
                    <a:pt x="115" y="5301"/>
                    <a:pt x="283" y="5301"/>
                  </a:cubicBezTo>
                  <a:cubicBezTo>
                    <a:pt x="357" y="5301"/>
                    <a:pt x="441" y="5276"/>
                    <a:pt x="531" y="5224"/>
                  </a:cubicBezTo>
                  <a:lnTo>
                    <a:pt x="7450" y="1230"/>
                  </a:lnTo>
                  <a:cubicBezTo>
                    <a:pt x="7742" y="1060"/>
                    <a:pt x="7980" y="665"/>
                    <a:pt x="7980" y="346"/>
                  </a:cubicBezTo>
                  <a:cubicBezTo>
                    <a:pt x="7980" y="126"/>
                    <a:pt x="7865" y="0"/>
                    <a:pt x="769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004;p31">
              <a:extLst>
                <a:ext uri="{FF2B5EF4-FFF2-40B4-BE49-F238E27FC236}">
                  <a16:creationId xmlns:a16="http://schemas.microsoft.com/office/drawing/2014/main" id="{B32247C7-FAB8-4A31-986F-9284950CFEC8}"/>
                </a:ext>
              </a:extLst>
            </p:cNvPr>
            <p:cNvSpPr/>
            <p:nvPr/>
          </p:nvSpPr>
          <p:spPr>
            <a:xfrm>
              <a:off x="1665775" y="3373925"/>
              <a:ext cx="24950" cy="36225"/>
            </a:xfrm>
            <a:custGeom>
              <a:avLst/>
              <a:gdLst/>
              <a:ahLst/>
              <a:cxnLst/>
              <a:rect l="l" t="t" r="r" b="b"/>
              <a:pathLst>
                <a:path w="998" h="1449" extrusionOk="0">
                  <a:moveTo>
                    <a:pt x="821" y="1"/>
                  </a:moveTo>
                  <a:cubicBezTo>
                    <a:pt x="778" y="1"/>
                    <a:pt x="729" y="15"/>
                    <a:pt x="677" y="45"/>
                  </a:cubicBezTo>
                  <a:lnTo>
                    <a:pt x="320" y="252"/>
                  </a:lnTo>
                  <a:cubicBezTo>
                    <a:pt x="144" y="354"/>
                    <a:pt x="1" y="599"/>
                    <a:pt x="1" y="803"/>
                  </a:cubicBezTo>
                  <a:lnTo>
                    <a:pt x="1" y="1218"/>
                  </a:lnTo>
                  <a:cubicBezTo>
                    <a:pt x="1" y="1363"/>
                    <a:pt x="73" y="1448"/>
                    <a:pt x="179" y="1448"/>
                  </a:cubicBezTo>
                  <a:cubicBezTo>
                    <a:pt x="221" y="1448"/>
                    <a:pt x="269" y="1434"/>
                    <a:pt x="320" y="1405"/>
                  </a:cubicBezTo>
                  <a:lnTo>
                    <a:pt x="681" y="1198"/>
                  </a:lnTo>
                  <a:cubicBezTo>
                    <a:pt x="854" y="1096"/>
                    <a:pt x="997" y="847"/>
                    <a:pt x="997" y="643"/>
                  </a:cubicBezTo>
                  <a:lnTo>
                    <a:pt x="997" y="228"/>
                  </a:lnTo>
                  <a:cubicBezTo>
                    <a:pt x="997" y="84"/>
                    <a:pt x="926" y="1"/>
                    <a:pt x="8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005;p31">
              <a:extLst>
                <a:ext uri="{FF2B5EF4-FFF2-40B4-BE49-F238E27FC236}">
                  <a16:creationId xmlns:a16="http://schemas.microsoft.com/office/drawing/2014/main" id="{500A999C-55FA-4F77-A9BC-EEA1744FF69D}"/>
                </a:ext>
              </a:extLst>
            </p:cNvPr>
            <p:cNvSpPr/>
            <p:nvPr/>
          </p:nvSpPr>
          <p:spPr>
            <a:xfrm>
              <a:off x="1715675" y="3275350"/>
              <a:ext cx="149625" cy="103750"/>
            </a:xfrm>
            <a:custGeom>
              <a:avLst/>
              <a:gdLst/>
              <a:ahLst/>
              <a:cxnLst/>
              <a:rect l="l" t="t" r="r" b="b"/>
              <a:pathLst>
                <a:path w="5985" h="4150" extrusionOk="0">
                  <a:moveTo>
                    <a:pt x="5703" y="1"/>
                  </a:moveTo>
                  <a:cubicBezTo>
                    <a:pt x="5629" y="1"/>
                    <a:pt x="5544" y="25"/>
                    <a:pt x="5454" y="78"/>
                  </a:cubicBezTo>
                  <a:lnTo>
                    <a:pt x="531" y="2920"/>
                  </a:lnTo>
                  <a:cubicBezTo>
                    <a:pt x="238" y="3090"/>
                    <a:pt x="1" y="3484"/>
                    <a:pt x="1" y="3804"/>
                  </a:cubicBezTo>
                  <a:cubicBezTo>
                    <a:pt x="1" y="4024"/>
                    <a:pt x="115" y="4150"/>
                    <a:pt x="282" y="4150"/>
                  </a:cubicBezTo>
                  <a:cubicBezTo>
                    <a:pt x="356" y="4150"/>
                    <a:pt x="441" y="4125"/>
                    <a:pt x="531" y="4073"/>
                  </a:cubicBezTo>
                  <a:lnTo>
                    <a:pt x="5454" y="1231"/>
                  </a:lnTo>
                  <a:cubicBezTo>
                    <a:pt x="5746" y="1061"/>
                    <a:pt x="5984" y="666"/>
                    <a:pt x="5984" y="347"/>
                  </a:cubicBezTo>
                  <a:cubicBezTo>
                    <a:pt x="5984" y="126"/>
                    <a:pt x="5870" y="1"/>
                    <a:pt x="57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006;p31">
              <a:extLst>
                <a:ext uri="{FF2B5EF4-FFF2-40B4-BE49-F238E27FC236}">
                  <a16:creationId xmlns:a16="http://schemas.microsoft.com/office/drawing/2014/main" id="{AB38B6BE-53C4-4D0B-925E-0FAA2122B439}"/>
                </a:ext>
              </a:extLst>
            </p:cNvPr>
            <p:cNvSpPr/>
            <p:nvPr/>
          </p:nvSpPr>
          <p:spPr>
            <a:xfrm>
              <a:off x="1665775" y="3431550"/>
              <a:ext cx="24950" cy="36225"/>
            </a:xfrm>
            <a:custGeom>
              <a:avLst/>
              <a:gdLst/>
              <a:ahLst/>
              <a:cxnLst/>
              <a:rect l="l" t="t" r="r" b="b"/>
              <a:pathLst>
                <a:path w="998" h="1449" extrusionOk="0">
                  <a:moveTo>
                    <a:pt x="821" y="1"/>
                  </a:moveTo>
                  <a:cubicBezTo>
                    <a:pt x="778" y="1"/>
                    <a:pt x="729" y="15"/>
                    <a:pt x="677" y="45"/>
                  </a:cubicBezTo>
                  <a:lnTo>
                    <a:pt x="320" y="252"/>
                  </a:lnTo>
                  <a:cubicBezTo>
                    <a:pt x="144" y="354"/>
                    <a:pt x="1" y="602"/>
                    <a:pt x="1" y="806"/>
                  </a:cubicBezTo>
                  <a:lnTo>
                    <a:pt x="1" y="1221"/>
                  </a:lnTo>
                  <a:cubicBezTo>
                    <a:pt x="1" y="1366"/>
                    <a:pt x="72" y="1449"/>
                    <a:pt x="177" y="1449"/>
                  </a:cubicBezTo>
                  <a:cubicBezTo>
                    <a:pt x="220" y="1449"/>
                    <a:pt x="268" y="1435"/>
                    <a:pt x="320" y="1405"/>
                  </a:cubicBezTo>
                  <a:lnTo>
                    <a:pt x="681" y="1198"/>
                  </a:lnTo>
                  <a:cubicBezTo>
                    <a:pt x="854" y="1096"/>
                    <a:pt x="997" y="847"/>
                    <a:pt x="997" y="643"/>
                  </a:cubicBezTo>
                  <a:lnTo>
                    <a:pt x="997" y="228"/>
                  </a:lnTo>
                  <a:cubicBezTo>
                    <a:pt x="997" y="84"/>
                    <a:pt x="926" y="1"/>
                    <a:pt x="8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007;p31">
              <a:extLst>
                <a:ext uri="{FF2B5EF4-FFF2-40B4-BE49-F238E27FC236}">
                  <a16:creationId xmlns:a16="http://schemas.microsoft.com/office/drawing/2014/main" id="{44660E63-F5C5-4BAA-A937-8D1AF43C1111}"/>
                </a:ext>
              </a:extLst>
            </p:cNvPr>
            <p:cNvSpPr/>
            <p:nvPr/>
          </p:nvSpPr>
          <p:spPr>
            <a:xfrm>
              <a:off x="1715675" y="3333000"/>
              <a:ext cx="149625" cy="103725"/>
            </a:xfrm>
            <a:custGeom>
              <a:avLst/>
              <a:gdLst/>
              <a:ahLst/>
              <a:cxnLst/>
              <a:rect l="l" t="t" r="r" b="b"/>
              <a:pathLst>
                <a:path w="5985" h="4149" extrusionOk="0">
                  <a:moveTo>
                    <a:pt x="5702" y="0"/>
                  </a:moveTo>
                  <a:cubicBezTo>
                    <a:pt x="5628" y="0"/>
                    <a:pt x="5543" y="25"/>
                    <a:pt x="5454" y="77"/>
                  </a:cubicBezTo>
                  <a:lnTo>
                    <a:pt x="531" y="2920"/>
                  </a:lnTo>
                  <a:cubicBezTo>
                    <a:pt x="238" y="3089"/>
                    <a:pt x="1" y="3483"/>
                    <a:pt x="1" y="3803"/>
                  </a:cubicBezTo>
                  <a:cubicBezTo>
                    <a:pt x="1" y="4023"/>
                    <a:pt x="115" y="4149"/>
                    <a:pt x="282" y="4149"/>
                  </a:cubicBezTo>
                  <a:cubicBezTo>
                    <a:pt x="356" y="4149"/>
                    <a:pt x="441" y="4124"/>
                    <a:pt x="531" y="4072"/>
                  </a:cubicBezTo>
                  <a:lnTo>
                    <a:pt x="5454" y="1230"/>
                  </a:lnTo>
                  <a:cubicBezTo>
                    <a:pt x="5746" y="1060"/>
                    <a:pt x="5984" y="665"/>
                    <a:pt x="5984" y="346"/>
                  </a:cubicBezTo>
                  <a:cubicBezTo>
                    <a:pt x="5984" y="126"/>
                    <a:pt x="5869" y="0"/>
                    <a:pt x="57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008;p31">
              <a:extLst>
                <a:ext uri="{FF2B5EF4-FFF2-40B4-BE49-F238E27FC236}">
                  <a16:creationId xmlns:a16="http://schemas.microsoft.com/office/drawing/2014/main" id="{A058C8A2-99D6-47EC-8AE6-62F4409D9054}"/>
                </a:ext>
              </a:extLst>
            </p:cNvPr>
            <p:cNvSpPr/>
            <p:nvPr/>
          </p:nvSpPr>
          <p:spPr>
            <a:xfrm>
              <a:off x="1665775" y="3489125"/>
              <a:ext cx="24950" cy="36200"/>
            </a:xfrm>
            <a:custGeom>
              <a:avLst/>
              <a:gdLst/>
              <a:ahLst/>
              <a:cxnLst/>
              <a:rect l="l" t="t" r="r" b="b"/>
              <a:pathLst>
                <a:path w="998" h="1448" extrusionOk="0">
                  <a:moveTo>
                    <a:pt x="819" y="0"/>
                  </a:moveTo>
                  <a:cubicBezTo>
                    <a:pt x="777" y="0"/>
                    <a:pt x="728" y="14"/>
                    <a:pt x="677" y="44"/>
                  </a:cubicBezTo>
                  <a:lnTo>
                    <a:pt x="320" y="251"/>
                  </a:lnTo>
                  <a:cubicBezTo>
                    <a:pt x="144" y="353"/>
                    <a:pt x="1" y="601"/>
                    <a:pt x="1" y="805"/>
                  </a:cubicBezTo>
                  <a:lnTo>
                    <a:pt x="1" y="1220"/>
                  </a:lnTo>
                  <a:cubicBezTo>
                    <a:pt x="1" y="1365"/>
                    <a:pt x="72" y="1448"/>
                    <a:pt x="177" y="1448"/>
                  </a:cubicBezTo>
                  <a:cubicBezTo>
                    <a:pt x="220" y="1448"/>
                    <a:pt x="268" y="1434"/>
                    <a:pt x="320" y="1404"/>
                  </a:cubicBezTo>
                  <a:lnTo>
                    <a:pt x="681" y="1196"/>
                  </a:lnTo>
                  <a:cubicBezTo>
                    <a:pt x="854" y="1094"/>
                    <a:pt x="997" y="846"/>
                    <a:pt x="997" y="645"/>
                  </a:cubicBezTo>
                  <a:lnTo>
                    <a:pt x="997" y="227"/>
                  </a:lnTo>
                  <a:cubicBezTo>
                    <a:pt x="997" y="84"/>
                    <a:pt x="925" y="0"/>
                    <a:pt x="8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009;p31">
              <a:extLst>
                <a:ext uri="{FF2B5EF4-FFF2-40B4-BE49-F238E27FC236}">
                  <a16:creationId xmlns:a16="http://schemas.microsoft.com/office/drawing/2014/main" id="{899831DE-F927-40B7-ACDC-D34B442E18C1}"/>
                </a:ext>
              </a:extLst>
            </p:cNvPr>
            <p:cNvSpPr/>
            <p:nvPr/>
          </p:nvSpPr>
          <p:spPr>
            <a:xfrm>
              <a:off x="1715675" y="3390575"/>
              <a:ext cx="149625" cy="103700"/>
            </a:xfrm>
            <a:custGeom>
              <a:avLst/>
              <a:gdLst/>
              <a:ahLst/>
              <a:cxnLst/>
              <a:rect l="l" t="t" r="r" b="b"/>
              <a:pathLst>
                <a:path w="5985" h="4148" extrusionOk="0">
                  <a:moveTo>
                    <a:pt x="5701" y="1"/>
                  </a:moveTo>
                  <a:cubicBezTo>
                    <a:pt x="5627" y="1"/>
                    <a:pt x="5543" y="25"/>
                    <a:pt x="5454" y="76"/>
                  </a:cubicBezTo>
                  <a:lnTo>
                    <a:pt x="531" y="2918"/>
                  </a:lnTo>
                  <a:cubicBezTo>
                    <a:pt x="238" y="3088"/>
                    <a:pt x="1" y="3482"/>
                    <a:pt x="1" y="3802"/>
                  </a:cubicBezTo>
                  <a:cubicBezTo>
                    <a:pt x="1" y="4023"/>
                    <a:pt x="114" y="4148"/>
                    <a:pt x="281" y="4148"/>
                  </a:cubicBezTo>
                  <a:cubicBezTo>
                    <a:pt x="355" y="4148"/>
                    <a:pt x="441" y="4123"/>
                    <a:pt x="531" y="4070"/>
                  </a:cubicBezTo>
                  <a:lnTo>
                    <a:pt x="5454" y="1229"/>
                  </a:lnTo>
                  <a:cubicBezTo>
                    <a:pt x="5746" y="1058"/>
                    <a:pt x="5984" y="664"/>
                    <a:pt x="5984" y="348"/>
                  </a:cubicBezTo>
                  <a:cubicBezTo>
                    <a:pt x="5984" y="126"/>
                    <a:pt x="5869" y="1"/>
                    <a:pt x="5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010;p31">
              <a:extLst>
                <a:ext uri="{FF2B5EF4-FFF2-40B4-BE49-F238E27FC236}">
                  <a16:creationId xmlns:a16="http://schemas.microsoft.com/office/drawing/2014/main" id="{46828771-35FC-4393-B1C4-202E71138CF8}"/>
                </a:ext>
              </a:extLst>
            </p:cNvPr>
            <p:cNvSpPr/>
            <p:nvPr/>
          </p:nvSpPr>
          <p:spPr>
            <a:xfrm>
              <a:off x="1665775" y="3546675"/>
              <a:ext cx="24950" cy="36175"/>
            </a:xfrm>
            <a:custGeom>
              <a:avLst/>
              <a:gdLst/>
              <a:ahLst/>
              <a:cxnLst/>
              <a:rect l="l" t="t" r="r" b="b"/>
              <a:pathLst>
                <a:path w="998" h="1447" extrusionOk="0">
                  <a:moveTo>
                    <a:pt x="819" y="0"/>
                  </a:moveTo>
                  <a:cubicBezTo>
                    <a:pt x="777" y="0"/>
                    <a:pt x="728" y="14"/>
                    <a:pt x="677" y="43"/>
                  </a:cubicBezTo>
                  <a:lnTo>
                    <a:pt x="320" y="251"/>
                  </a:lnTo>
                  <a:cubicBezTo>
                    <a:pt x="144" y="353"/>
                    <a:pt x="1" y="601"/>
                    <a:pt x="1" y="805"/>
                  </a:cubicBezTo>
                  <a:lnTo>
                    <a:pt x="1" y="1219"/>
                  </a:lnTo>
                  <a:cubicBezTo>
                    <a:pt x="1" y="1364"/>
                    <a:pt x="72" y="1447"/>
                    <a:pt x="177" y="1447"/>
                  </a:cubicBezTo>
                  <a:cubicBezTo>
                    <a:pt x="220" y="1447"/>
                    <a:pt x="268" y="1433"/>
                    <a:pt x="320" y="1403"/>
                  </a:cubicBezTo>
                  <a:lnTo>
                    <a:pt x="681" y="1196"/>
                  </a:lnTo>
                  <a:cubicBezTo>
                    <a:pt x="854" y="1094"/>
                    <a:pt x="997" y="846"/>
                    <a:pt x="997" y="645"/>
                  </a:cubicBezTo>
                  <a:lnTo>
                    <a:pt x="997" y="227"/>
                  </a:lnTo>
                  <a:cubicBezTo>
                    <a:pt x="997" y="84"/>
                    <a:pt x="925" y="0"/>
                    <a:pt x="8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011;p31">
              <a:extLst>
                <a:ext uri="{FF2B5EF4-FFF2-40B4-BE49-F238E27FC236}">
                  <a16:creationId xmlns:a16="http://schemas.microsoft.com/office/drawing/2014/main" id="{B8C68060-3E07-4ADE-A64C-C2047C993EA6}"/>
                </a:ext>
              </a:extLst>
            </p:cNvPr>
            <p:cNvSpPr/>
            <p:nvPr/>
          </p:nvSpPr>
          <p:spPr>
            <a:xfrm>
              <a:off x="1715675" y="3448125"/>
              <a:ext cx="149625" cy="103700"/>
            </a:xfrm>
            <a:custGeom>
              <a:avLst/>
              <a:gdLst/>
              <a:ahLst/>
              <a:cxnLst/>
              <a:rect l="l" t="t" r="r" b="b"/>
              <a:pathLst>
                <a:path w="5985" h="4148" extrusionOk="0">
                  <a:moveTo>
                    <a:pt x="5701" y="0"/>
                  </a:moveTo>
                  <a:cubicBezTo>
                    <a:pt x="5627" y="0"/>
                    <a:pt x="5543" y="24"/>
                    <a:pt x="5454" y="75"/>
                  </a:cubicBezTo>
                  <a:lnTo>
                    <a:pt x="531" y="2917"/>
                  </a:lnTo>
                  <a:cubicBezTo>
                    <a:pt x="238" y="3088"/>
                    <a:pt x="1" y="3482"/>
                    <a:pt x="1" y="3802"/>
                  </a:cubicBezTo>
                  <a:cubicBezTo>
                    <a:pt x="1" y="4022"/>
                    <a:pt x="114" y="4148"/>
                    <a:pt x="281" y="4148"/>
                  </a:cubicBezTo>
                  <a:cubicBezTo>
                    <a:pt x="356" y="4148"/>
                    <a:pt x="441" y="4123"/>
                    <a:pt x="531" y="4070"/>
                  </a:cubicBezTo>
                  <a:lnTo>
                    <a:pt x="5454" y="1228"/>
                  </a:lnTo>
                  <a:cubicBezTo>
                    <a:pt x="5746" y="1058"/>
                    <a:pt x="5984" y="664"/>
                    <a:pt x="5984" y="344"/>
                  </a:cubicBezTo>
                  <a:cubicBezTo>
                    <a:pt x="5984" y="125"/>
                    <a:pt x="5869" y="0"/>
                    <a:pt x="57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012;p31">
              <a:extLst>
                <a:ext uri="{FF2B5EF4-FFF2-40B4-BE49-F238E27FC236}">
                  <a16:creationId xmlns:a16="http://schemas.microsoft.com/office/drawing/2014/main" id="{93D6C78F-7718-4CC2-997E-55096A161D12}"/>
                </a:ext>
              </a:extLst>
            </p:cNvPr>
            <p:cNvSpPr/>
            <p:nvPr/>
          </p:nvSpPr>
          <p:spPr>
            <a:xfrm>
              <a:off x="1664675" y="3535100"/>
              <a:ext cx="199600" cy="132550"/>
            </a:xfrm>
            <a:custGeom>
              <a:avLst/>
              <a:gdLst/>
              <a:ahLst/>
              <a:cxnLst/>
              <a:rect l="l" t="t" r="r" b="b"/>
              <a:pathLst>
                <a:path w="7984" h="5302" extrusionOk="0">
                  <a:moveTo>
                    <a:pt x="7701" y="1"/>
                  </a:moveTo>
                  <a:cubicBezTo>
                    <a:pt x="7627" y="1"/>
                    <a:pt x="7543" y="26"/>
                    <a:pt x="7453" y="78"/>
                  </a:cubicBezTo>
                  <a:lnTo>
                    <a:pt x="534" y="4073"/>
                  </a:lnTo>
                  <a:cubicBezTo>
                    <a:pt x="241" y="4243"/>
                    <a:pt x="1" y="4637"/>
                    <a:pt x="1" y="4957"/>
                  </a:cubicBezTo>
                  <a:cubicBezTo>
                    <a:pt x="1" y="5176"/>
                    <a:pt x="115" y="5302"/>
                    <a:pt x="284" y="5302"/>
                  </a:cubicBezTo>
                  <a:cubicBezTo>
                    <a:pt x="358" y="5302"/>
                    <a:pt x="444" y="5277"/>
                    <a:pt x="534" y="5225"/>
                  </a:cubicBezTo>
                  <a:lnTo>
                    <a:pt x="7453" y="1230"/>
                  </a:lnTo>
                  <a:cubicBezTo>
                    <a:pt x="7745" y="1060"/>
                    <a:pt x="7983" y="666"/>
                    <a:pt x="7983" y="347"/>
                  </a:cubicBezTo>
                  <a:cubicBezTo>
                    <a:pt x="7983" y="127"/>
                    <a:pt x="7869" y="1"/>
                    <a:pt x="7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013;p31">
              <a:extLst>
                <a:ext uri="{FF2B5EF4-FFF2-40B4-BE49-F238E27FC236}">
                  <a16:creationId xmlns:a16="http://schemas.microsoft.com/office/drawing/2014/main" id="{478C7DBF-EB5A-4DA9-932A-EB4477B8BCB5}"/>
                </a:ext>
              </a:extLst>
            </p:cNvPr>
            <p:cNvSpPr/>
            <p:nvPr/>
          </p:nvSpPr>
          <p:spPr>
            <a:xfrm>
              <a:off x="1664675" y="3691300"/>
              <a:ext cx="25025" cy="36200"/>
            </a:xfrm>
            <a:custGeom>
              <a:avLst/>
              <a:gdLst/>
              <a:ahLst/>
              <a:cxnLst/>
              <a:rect l="l" t="t" r="r" b="b"/>
              <a:pathLst>
                <a:path w="1001" h="1448" extrusionOk="0">
                  <a:moveTo>
                    <a:pt x="824" y="0"/>
                  </a:moveTo>
                  <a:cubicBezTo>
                    <a:pt x="781" y="0"/>
                    <a:pt x="732" y="15"/>
                    <a:pt x="680" y="44"/>
                  </a:cubicBezTo>
                  <a:lnTo>
                    <a:pt x="320" y="252"/>
                  </a:lnTo>
                  <a:cubicBezTo>
                    <a:pt x="144" y="354"/>
                    <a:pt x="1" y="599"/>
                    <a:pt x="1" y="803"/>
                  </a:cubicBezTo>
                  <a:lnTo>
                    <a:pt x="1" y="1218"/>
                  </a:lnTo>
                  <a:cubicBezTo>
                    <a:pt x="1" y="1363"/>
                    <a:pt x="73" y="1448"/>
                    <a:pt x="178" y="1448"/>
                  </a:cubicBezTo>
                  <a:cubicBezTo>
                    <a:pt x="221" y="1448"/>
                    <a:pt x="269" y="1434"/>
                    <a:pt x="320" y="1405"/>
                  </a:cubicBezTo>
                  <a:lnTo>
                    <a:pt x="680" y="1197"/>
                  </a:lnTo>
                  <a:cubicBezTo>
                    <a:pt x="858" y="1095"/>
                    <a:pt x="1000" y="847"/>
                    <a:pt x="1000" y="643"/>
                  </a:cubicBezTo>
                  <a:lnTo>
                    <a:pt x="1000" y="228"/>
                  </a:lnTo>
                  <a:cubicBezTo>
                    <a:pt x="1000" y="84"/>
                    <a:pt x="929" y="0"/>
                    <a:pt x="82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014;p31">
              <a:extLst>
                <a:ext uri="{FF2B5EF4-FFF2-40B4-BE49-F238E27FC236}">
                  <a16:creationId xmlns:a16="http://schemas.microsoft.com/office/drawing/2014/main" id="{1BCA5F66-8753-40F0-884E-30355B404936}"/>
                </a:ext>
              </a:extLst>
            </p:cNvPr>
            <p:cNvSpPr/>
            <p:nvPr/>
          </p:nvSpPr>
          <p:spPr>
            <a:xfrm>
              <a:off x="1714550" y="3592725"/>
              <a:ext cx="149725" cy="103750"/>
            </a:xfrm>
            <a:custGeom>
              <a:avLst/>
              <a:gdLst/>
              <a:ahLst/>
              <a:cxnLst/>
              <a:rect l="l" t="t" r="r" b="b"/>
              <a:pathLst>
                <a:path w="5989" h="4150" extrusionOk="0">
                  <a:moveTo>
                    <a:pt x="5708" y="0"/>
                  </a:moveTo>
                  <a:cubicBezTo>
                    <a:pt x="5633" y="0"/>
                    <a:pt x="5548" y="25"/>
                    <a:pt x="5458" y="78"/>
                  </a:cubicBezTo>
                  <a:lnTo>
                    <a:pt x="535" y="2920"/>
                  </a:lnTo>
                  <a:cubicBezTo>
                    <a:pt x="239" y="3090"/>
                    <a:pt x="1" y="3485"/>
                    <a:pt x="1" y="3804"/>
                  </a:cubicBezTo>
                  <a:cubicBezTo>
                    <a:pt x="1" y="4023"/>
                    <a:pt x="115" y="4150"/>
                    <a:pt x="285" y="4150"/>
                  </a:cubicBezTo>
                  <a:cubicBezTo>
                    <a:pt x="359" y="4150"/>
                    <a:pt x="445" y="4125"/>
                    <a:pt x="535" y="4073"/>
                  </a:cubicBezTo>
                  <a:lnTo>
                    <a:pt x="5458" y="1230"/>
                  </a:lnTo>
                  <a:cubicBezTo>
                    <a:pt x="5750" y="1061"/>
                    <a:pt x="5988" y="666"/>
                    <a:pt x="5988" y="347"/>
                  </a:cubicBezTo>
                  <a:cubicBezTo>
                    <a:pt x="5988" y="126"/>
                    <a:pt x="5874" y="0"/>
                    <a:pt x="57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015;p31">
              <a:extLst>
                <a:ext uri="{FF2B5EF4-FFF2-40B4-BE49-F238E27FC236}">
                  <a16:creationId xmlns:a16="http://schemas.microsoft.com/office/drawing/2014/main" id="{E6005965-1E84-47CA-A7B4-688E8E2337BD}"/>
                </a:ext>
              </a:extLst>
            </p:cNvPr>
            <p:cNvSpPr/>
            <p:nvPr/>
          </p:nvSpPr>
          <p:spPr>
            <a:xfrm>
              <a:off x="1664675" y="3748925"/>
              <a:ext cx="25025" cy="36225"/>
            </a:xfrm>
            <a:custGeom>
              <a:avLst/>
              <a:gdLst/>
              <a:ahLst/>
              <a:cxnLst/>
              <a:rect l="l" t="t" r="r" b="b"/>
              <a:pathLst>
                <a:path w="1001" h="1449" extrusionOk="0">
                  <a:moveTo>
                    <a:pt x="824" y="1"/>
                  </a:moveTo>
                  <a:cubicBezTo>
                    <a:pt x="781" y="1"/>
                    <a:pt x="732" y="15"/>
                    <a:pt x="680" y="44"/>
                  </a:cubicBezTo>
                  <a:lnTo>
                    <a:pt x="320" y="252"/>
                  </a:lnTo>
                  <a:cubicBezTo>
                    <a:pt x="144" y="354"/>
                    <a:pt x="1" y="603"/>
                    <a:pt x="1" y="807"/>
                  </a:cubicBezTo>
                  <a:lnTo>
                    <a:pt x="1" y="1221"/>
                  </a:lnTo>
                  <a:cubicBezTo>
                    <a:pt x="1" y="1365"/>
                    <a:pt x="72" y="1449"/>
                    <a:pt x="177" y="1449"/>
                  </a:cubicBezTo>
                  <a:cubicBezTo>
                    <a:pt x="220" y="1449"/>
                    <a:pt x="268" y="1434"/>
                    <a:pt x="320" y="1405"/>
                  </a:cubicBezTo>
                  <a:lnTo>
                    <a:pt x="680" y="1197"/>
                  </a:lnTo>
                  <a:cubicBezTo>
                    <a:pt x="858" y="1095"/>
                    <a:pt x="1000" y="847"/>
                    <a:pt x="1000" y="643"/>
                  </a:cubicBezTo>
                  <a:lnTo>
                    <a:pt x="1000" y="228"/>
                  </a:lnTo>
                  <a:cubicBezTo>
                    <a:pt x="1000" y="84"/>
                    <a:pt x="929" y="1"/>
                    <a:pt x="82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016;p31">
              <a:extLst>
                <a:ext uri="{FF2B5EF4-FFF2-40B4-BE49-F238E27FC236}">
                  <a16:creationId xmlns:a16="http://schemas.microsoft.com/office/drawing/2014/main" id="{10A1A8A8-E2A8-4EDD-B4FA-6DCEC1BADE76}"/>
                </a:ext>
              </a:extLst>
            </p:cNvPr>
            <p:cNvSpPr/>
            <p:nvPr/>
          </p:nvSpPr>
          <p:spPr>
            <a:xfrm>
              <a:off x="1714550" y="3650375"/>
              <a:ext cx="149725" cy="103725"/>
            </a:xfrm>
            <a:custGeom>
              <a:avLst/>
              <a:gdLst/>
              <a:ahLst/>
              <a:cxnLst/>
              <a:rect l="l" t="t" r="r" b="b"/>
              <a:pathLst>
                <a:path w="5989" h="4149" extrusionOk="0">
                  <a:moveTo>
                    <a:pt x="5706" y="0"/>
                  </a:moveTo>
                  <a:cubicBezTo>
                    <a:pt x="5632" y="0"/>
                    <a:pt x="5548" y="25"/>
                    <a:pt x="5458" y="77"/>
                  </a:cubicBezTo>
                  <a:lnTo>
                    <a:pt x="535" y="2919"/>
                  </a:lnTo>
                  <a:cubicBezTo>
                    <a:pt x="239" y="3089"/>
                    <a:pt x="1" y="3484"/>
                    <a:pt x="1" y="3803"/>
                  </a:cubicBezTo>
                  <a:cubicBezTo>
                    <a:pt x="1" y="4022"/>
                    <a:pt x="115" y="4149"/>
                    <a:pt x="285" y="4149"/>
                  </a:cubicBezTo>
                  <a:cubicBezTo>
                    <a:pt x="359" y="4149"/>
                    <a:pt x="445" y="4124"/>
                    <a:pt x="535" y="4072"/>
                  </a:cubicBezTo>
                  <a:lnTo>
                    <a:pt x="5458" y="1229"/>
                  </a:lnTo>
                  <a:cubicBezTo>
                    <a:pt x="5750" y="1060"/>
                    <a:pt x="5988" y="665"/>
                    <a:pt x="5988" y="346"/>
                  </a:cubicBezTo>
                  <a:cubicBezTo>
                    <a:pt x="5988" y="126"/>
                    <a:pt x="5874" y="0"/>
                    <a:pt x="57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017;p31">
              <a:extLst>
                <a:ext uri="{FF2B5EF4-FFF2-40B4-BE49-F238E27FC236}">
                  <a16:creationId xmlns:a16="http://schemas.microsoft.com/office/drawing/2014/main" id="{0F421FF0-479A-4D90-BC88-057BE3B33F11}"/>
                </a:ext>
              </a:extLst>
            </p:cNvPr>
            <p:cNvSpPr/>
            <p:nvPr/>
          </p:nvSpPr>
          <p:spPr>
            <a:xfrm>
              <a:off x="1664675" y="3806475"/>
              <a:ext cx="25025" cy="36225"/>
            </a:xfrm>
            <a:custGeom>
              <a:avLst/>
              <a:gdLst/>
              <a:ahLst/>
              <a:cxnLst/>
              <a:rect l="l" t="t" r="r" b="b"/>
              <a:pathLst>
                <a:path w="1001" h="1449" extrusionOk="0">
                  <a:moveTo>
                    <a:pt x="823" y="1"/>
                  </a:moveTo>
                  <a:cubicBezTo>
                    <a:pt x="780" y="1"/>
                    <a:pt x="732" y="15"/>
                    <a:pt x="680" y="44"/>
                  </a:cubicBezTo>
                  <a:lnTo>
                    <a:pt x="320" y="251"/>
                  </a:lnTo>
                  <a:cubicBezTo>
                    <a:pt x="144" y="353"/>
                    <a:pt x="1" y="602"/>
                    <a:pt x="1" y="806"/>
                  </a:cubicBezTo>
                  <a:lnTo>
                    <a:pt x="1" y="1221"/>
                  </a:lnTo>
                  <a:cubicBezTo>
                    <a:pt x="1" y="1365"/>
                    <a:pt x="72" y="1448"/>
                    <a:pt x="177" y="1448"/>
                  </a:cubicBezTo>
                  <a:cubicBezTo>
                    <a:pt x="220" y="1448"/>
                    <a:pt x="268" y="1434"/>
                    <a:pt x="320" y="1404"/>
                  </a:cubicBezTo>
                  <a:lnTo>
                    <a:pt x="680" y="1197"/>
                  </a:lnTo>
                  <a:cubicBezTo>
                    <a:pt x="858" y="1095"/>
                    <a:pt x="1000" y="847"/>
                    <a:pt x="1000" y="646"/>
                  </a:cubicBezTo>
                  <a:lnTo>
                    <a:pt x="1000" y="228"/>
                  </a:lnTo>
                  <a:cubicBezTo>
                    <a:pt x="1000" y="85"/>
                    <a:pt x="928" y="1"/>
                    <a:pt x="82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018;p31">
              <a:extLst>
                <a:ext uri="{FF2B5EF4-FFF2-40B4-BE49-F238E27FC236}">
                  <a16:creationId xmlns:a16="http://schemas.microsoft.com/office/drawing/2014/main" id="{0CB7490F-A711-4A01-9D98-C345C3FDDDB9}"/>
                </a:ext>
              </a:extLst>
            </p:cNvPr>
            <p:cNvSpPr/>
            <p:nvPr/>
          </p:nvSpPr>
          <p:spPr>
            <a:xfrm>
              <a:off x="1714550" y="3707950"/>
              <a:ext cx="149725" cy="103700"/>
            </a:xfrm>
            <a:custGeom>
              <a:avLst/>
              <a:gdLst/>
              <a:ahLst/>
              <a:cxnLst/>
              <a:rect l="l" t="t" r="r" b="b"/>
              <a:pathLst>
                <a:path w="5989" h="4148" extrusionOk="0">
                  <a:moveTo>
                    <a:pt x="5706" y="0"/>
                  </a:moveTo>
                  <a:cubicBezTo>
                    <a:pt x="5632" y="0"/>
                    <a:pt x="5547" y="25"/>
                    <a:pt x="5458" y="76"/>
                  </a:cubicBezTo>
                  <a:lnTo>
                    <a:pt x="535" y="2918"/>
                  </a:lnTo>
                  <a:cubicBezTo>
                    <a:pt x="239" y="3088"/>
                    <a:pt x="1" y="3486"/>
                    <a:pt x="1" y="3802"/>
                  </a:cubicBezTo>
                  <a:cubicBezTo>
                    <a:pt x="1" y="4023"/>
                    <a:pt x="115" y="4148"/>
                    <a:pt x="283" y="4148"/>
                  </a:cubicBezTo>
                  <a:cubicBezTo>
                    <a:pt x="358" y="4148"/>
                    <a:pt x="444" y="4123"/>
                    <a:pt x="535" y="4070"/>
                  </a:cubicBezTo>
                  <a:lnTo>
                    <a:pt x="5458" y="1228"/>
                  </a:lnTo>
                  <a:cubicBezTo>
                    <a:pt x="5750" y="1058"/>
                    <a:pt x="5988" y="663"/>
                    <a:pt x="5988" y="348"/>
                  </a:cubicBezTo>
                  <a:cubicBezTo>
                    <a:pt x="5988" y="126"/>
                    <a:pt x="5873" y="0"/>
                    <a:pt x="57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019;p31">
              <a:extLst>
                <a:ext uri="{FF2B5EF4-FFF2-40B4-BE49-F238E27FC236}">
                  <a16:creationId xmlns:a16="http://schemas.microsoft.com/office/drawing/2014/main" id="{E393C7DD-0686-46E9-ABB2-89F01E490B1A}"/>
                </a:ext>
              </a:extLst>
            </p:cNvPr>
            <p:cNvSpPr/>
            <p:nvPr/>
          </p:nvSpPr>
          <p:spPr>
            <a:xfrm>
              <a:off x="1664675" y="3864025"/>
              <a:ext cx="25025" cy="36225"/>
            </a:xfrm>
            <a:custGeom>
              <a:avLst/>
              <a:gdLst/>
              <a:ahLst/>
              <a:cxnLst/>
              <a:rect l="l" t="t" r="r" b="b"/>
              <a:pathLst>
                <a:path w="1001" h="1449" extrusionOk="0">
                  <a:moveTo>
                    <a:pt x="823" y="1"/>
                  </a:moveTo>
                  <a:cubicBezTo>
                    <a:pt x="780" y="1"/>
                    <a:pt x="732" y="15"/>
                    <a:pt x="680" y="44"/>
                  </a:cubicBezTo>
                  <a:lnTo>
                    <a:pt x="320" y="251"/>
                  </a:lnTo>
                  <a:cubicBezTo>
                    <a:pt x="144" y="353"/>
                    <a:pt x="1" y="601"/>
                    <a:pt x="1" y="805"/>
                  </a:cubicBezTo>
                  <a:lnTo>
                    <a:pt x="1" y="1221"/>
                  </a:lnTo>
                  <a:cubicBezTo>
                    <a:pt x="1" y="1365"/>
                    <a:pt x="72" y="1448"/>
                    <a:pt x="177" y="1448"/>
                  </a:cubicBezTo>
                  <a:cubicBezTo>
                    <a:pt x="220" y="1448"/>
                    <a:pt x="268" y="1434"/>
                    <a:pt x="320" y="1404"/>
                  </a:cubicBezTo>
                  <a:lnTo>
                    <a:pt x="680" y="1197"/>
                  </a:lnTo>
                  <a:cubicBezTo>
                    <a:pt x="858" y="1095"/>
                    <a:pt x="1000" y="846"/>
                    <a:pt x="1000" y="646"/>
                  </a:cubicBezTo>
                  <a:lnTo>
                    <a:pt x="1000" y="228"/>
                  </a:lnTo>
                  <a:cubicBezTo>
                    <a:pt x="1000" y="85"/>
                    <a:pt x="928" y="1"/>
                    <a:pt x="82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020;p31">
              <a:extLst>
                <a:ext uri="{FF2B5EF4-FFF2-40B4-BE49-F238E27FC236}">
                  <a16:creationId xmlns:a16="http://schemas.microsoft.com/office/drawing/2014/main" id="{B125AEFD-6418-4FCA-A83C-989C0B697485}"/>
                </a:ext>
              </a:extLst>
            </p:cNvPr>
            <p:cNvSpPr/>
            <p:nvPr/>
          </p:nvSpPr>
          <p:spPr>
            <a:xfrm>
              <a:off x="1714550" y="3765475"/>
              <a:ext cx="149725" cy="103725"/>
            </a:xfrm>
            <a:custGeom>
              <a:avLst/>
              <a:gdLst/>
              <a:ahLst/>
              <a:cxnLst/>
              <a:rect l="l" t="t" r="r" b="b"/>
              <a:pathLst>
                <a:path w="5989" h="4149" extrusionOk="0">
                  <a:moveTo>
                    <a:pt x="5705" y="1"/>
                  </a:moveTo>
                  <a:cubicBezTo>
                    <a:pt x="5631" y="1"/>
                    <a:pt x="5547" y="25"/>
                    <a:pt x="5458" y="76"/>
                  </a:cubicBezTo>
                  <a:lnTo>
                    <a:pt x="535" y="2919"/>
                  </a:lnTo>
                  <a:cubicBezTo>
                    <a:pt x="239" y="3088"/>
                    <a:pt x="1" y="3483"/>
                    <a:pt x="1" y="3802"/>
                  </a:cubicBezTo>
                  <a:cubicBezTo>
                    <a:pt x="1" y="4023"/>
                    <a:pt x="115" y="4149"/>
                    <a:pt x="283" y="4149"/>
                  </a:cubicBezTo>
                  <a:cubicBezTo>
                    <a:pt x="358" y="4149"/>
                    <a:pt x="444" y="4124"/>
                    <a:pt x="535" y="4071"/>
                  </a:cubicBezTo>
                  <a:lnTo>
                    <a:pt x="5458" y="1229"/>
                  </a:lnTo>
                  <a:cubicBezTo>
                    <a:pt x="5750" y="1059"/>
                    <a:pt x="5988" y="664"/>
                    <a:pt x="5988" y="349"/>
                  </a:cubicBezTo>
                  <a:cubicBezTo>
                    <a:pt x="5988" y="126"/>
                    <a:pt x="5873" y="1"/>
                    <a:pt x="57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021;p31">
              <a:extLst>
                <a:ext uri="{FF2B5EF4-FFF2-40B4-BE49-F238E27FC236}">
                  <a16:creationId xmlns:a16="http://schemas.microsoft.com/office/drawing/2014/main" id="{91AACE97-A5D4-4CAC-885F-BAA73B398D65}"/>
                </a:ext>
              </a:extLst>
            </p:cNvPr>
            <p:cNvSpPr/>
            <p:nvPr/>
          </p:nvSpPr>
          <p:spPr>
            <a:xfrm>
              <a:off x="2563650" y="2800275"/>
              <a:ext cx="374175" cy="249200"/>
            </a:xfrm>
            <a:custGeom>
              <a:avLst/>
              <a:gdLst/>
              <a:ahLst/>
              <a:cxnLst/>
              <a:rect l="l" t="t" r="r" b="b"/>
              <a:pathLst>
                <a:path w="14967" h="9968" extrusionOk="0">
                  <a:moveTo>
                    <a:pt x="14672" y="0"/>
                  </a:moveTo>
                  <a:cubicBezTo>
                    <a:pt x="14600" y="0"/>
                    <a:pt x="14519" y="24"/>
                    <a:pt x="14433" y="73"/>
                  </a:cubicBezTo>
                  <a:lnTo>
                    <a:pt x="531" y="8100"/>
                  </a:lnTo>
                  <a:cubicBezTo>
                    <a:pt x="239" y="8269"/>
                    <a:pt x="1" y="8681"/>
                    <a:pt x="1" y="9021"/>
                  </a:cubicBezTo>
                  <a:lnTo>
                    <a:pt x="1" y="9589"/>
                  </a:lnTo>
                  <a:cubicBezTo>
                    <a:pt x="1" y="9830"/>
                    <a:pt x="120" y="9968"/>
                    <a:pt x="294" y="9968"/>
                  </a:cubicBezTo>
                  <a:cubicBezTo>
                    <a:pt x="365" y="9968"/>
                    <a:pt x="446" y="9944"/>
                    <a:pt x="531" y="9895"/>
                  </a:cubicBezTo>
                  <a:lnTo>
                    <a:pt x="14433" y="1803"/>
                  </a:lnTo>
                  <a:cubicBezTo>
                    <a:pt x="14729" y="1633"/>
                    <a:pt x="14967" y="1219"/>
                    <a:pt x="14967" y="878"/>
                  </a:cubicBezTo>
                  <a:lnTo>
                    <a:pt x="14967" y="379"/>
                  </a:lnTo>
                  <a:cubicBezTo>
                    <a:pt x="14967" y="140"/>
                    <a:pt x="14847" y="0"/>
                    <a:pt x="146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022;p31">
              <a:extLst>
                <a:ext uri="{FF2B5EF4-FFF2-40B4-BE49-F238E27FC236}">
                  <a16:creationId xmlns:a16="http://schemas.microsoft.com/office/drawing/2014/main" id="{01A419AD-755A-4E0B-96CB-EFD6BBE5A1B5}"/>
                </a:ext>
              </a:extLst>
            </p:cNvPr>
            <p:cNvSpPr/>
            <p:nvPr/>
          </p:nvSpPr>
          <p:spPr>
            <a:xfrm>
              <a:off x="2563650" y="2857775"/>
              <a:ext cx="424000" cy="262100"/>
            </a:xfrm>
            <a:custGeom>
              <a:avLst/>
              <a:gdLst/>
              <a:ahLst/>
              <a:cxnLst/>
              <a:rect l="l" t="t" r="r" b="b"/>
              <a:pathLst>
                <a:path w="16960" h="10484" extrusionOk="0">
                  <a:moveTo>
                    <a:pt x="16679" y="0"/>
                  </a:moveTo>
                  <a:cubicBezTo>
                    <a:pt x="16605" y="0"/>
                    <a:pt x="16519" y="25"/>
                    <a:pt x="16429" y="78"/>
                  </a:cubicBezTo>
                  <a:lnTo>
                    <a:pt x="531" y="9254"/>
                  </a:lnTo>
                  <a:cubicBezTo>
                    <a:pt x="239" y="9424"/>
                    <a:pt x="1" y="9818"/>
                    <a:pt x="1" y="10138"/>
                  </a:cubicBezTo>
                  <a:cubicBezTo>
                    <a:pt x="1" y="10359"/>
                    <a:pt x="115" y="10484"/>
                    <a:pt x="282" y="10484"/>
                  </a:cubicBezTo>
                  <a:cubicBezTo>
                    <a:pt x="356" y="10484"/>
                    <a:pt x="441" y="10459"/>
                    <a:pt x="531" y="10406"/>
                  </a:cubicBezTo>
                  <a:lnTo>
                    <a:pt x="16429" y="1230"/>
                  </a:lnTo>
                  <a:cubicBezTo>
                    <a:pt x="16721" y="1061"/>
                    <a:pt x="16960" y="662"/>
                    <a:pt x="16960" y="347"/>
                  </a:cubicBezTo>
                  <a:cubicBezTo>
                    <a:pt x="16960" y="126"/>
                    <a:pt x="16846" y="0"/>
                    <a:pt x="1667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023;p31">
              <a:extLst>
                <a:ext uri="{FF2B5EF4-FFF2-40B4-BE49-F238E27FC236}">
                  <a16:creationId xmlns:a16="http://schemas.microsoft.com/office/drawing/2014/main" id="{57CBB515-0CC7-48A0-84D0-7DE1FDE8F849}"/>
                </a:ext>
              </a:extLst>
            </p:cNvPr>
            <p:cNvSpPr/>
            <p:nvPr/>
          </p:nvSpPr>
          <p:spPr>
            <a:xfrm>
              <a:off x="2563650" y="2915300"/>
              <a:ext cx="424000" cy="262125"/>
            </a:xfrm>
            <a:custGeom>
              <a:avLst/>
              <a:gdLst/>
              <a:ahLst/>
              <a:cxnLst/>
              <a:rect l="l" t="t" r="r" b="b"/>
              <a:pathLst>
                <a:path w="16960" h="10485" extrusionOk="0">
                  <a:moveTo>
                    <a:pt x="16679" y="1"/>
                  </a:moveTo>
                  <a:cubicBezTo>
                    <a:pt x="16604" y="1"/>
                    <a:pt x="16519" y="26"/>
                    <a:pt x="16429" y="78"/>
                  </a:cubicBezTo>
                  <a:lnTo>
                    <a:pt x="531" y="9258"/>
                  </a:lnTo>
                  <a:cubicBezTo>
                    <a:pt x="239" y="9425"/>
                    <a:pt x="1" y="9822"/>
                    <a:pt x="1" y="10139"/>
                  </a:cubicBezTo>
                  <a:cubicBezTo>
                    <a:pt x="1" y="10359"/>
                    <a:pt x="115" y="10484"/>
                    <a:pt x="282" y="10484"/>
                  </a:cubicBezTo>
                  <a:cubicBezTo>
                    <a:pt x="356" y="10484"/>
                    <a:pt x="441" y="10460"/>
                    <a:pt x="531" y="10407"/>
                  </a:cubicBezTo>
                  <a:lnTo>
                    <a:pt x="16429" y="1231"/>
                  </a:lnTo>
                  <a:cubicBezTo>
                    <a:pt x="16721" y="1061"/>
                    <a:pt x="16960" y="666"/>
                    <a:pt x="16960" y="347"/>
                  </a:cubicBezTo>
                  <a:cubicBezTo>
                    <a:pt x="16960" y="126"/>
                    <a:pt x="16846" y="1"/>
                    <a:pt x="166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024;p31">
              <a:extLst>
                <a:ext uri="{FF2B5EF4-FFF2-40B4-BE49-F238E27FC236}">
                  <a16:creationId xmlns:a16="http://schemas.microsoft.com/office/drawing/2014/main" id="{4CFB71D5-E0F0-4B7B-B1FD-2AF7344E0E62}"/>
                </a:ext>
              </a:extLst>
            </p:cNvPr>
            <p:cNvSpPr/>
            <p:nvPr/>
          </p:nvSpPr>
          <p:spPr>
            <a:xfrm>
              <a:off x="2563650" y="2972875"/>
              <a:ext cx="424000" cy="262125"/>
            </a:xfrm>
            <a:custGeom>
              <a:avLst/>
              <a:gdLst/>
              <a:ahLst/>
              <a:cxnLst/>
              <a:rect l="l" t="t" r="r" b="b"/>
              <a:pathLst>
                <a:path w="16960" h="10485" extrusionOk="0">
                  <a:moveTo>
                    <a:pt x="16677" y="0"/>
                  </a:moveTo>
                  <a:cubicBezTo>
                    <a:pt x="16603" y="0"/>
                    <a:pt x="16519" y="25"/>
                    <a:pt x="16429" y="77"/>
                  </a:cubicBezTo>
                  <a:lnTo>
                    <a:pt x="531" y="9256"/>
                  </a:lnTo>
                  <a:cubicBezTo>
                    <a:pt x="239" y="9427"/>
                    <a:pt x="1" y="9821"/>
                    <a:pt x="1" y="10137"/>
                  </a:cubicBezTo>
                  <a:cubicBezTo>
                    <a:pt x="1" y="10359"/>
                    <a:pt x="116" y="10484"/>
                    <a:pt x="284" y="10484"/>
                  </a:cubicBezTo>
                  <a:cubicBezTo>
                    <a:pt x="358" y="10484"/>
                    <a:pt x="442" y="10460"/>
                    <a:pt x="531" y="10409"/>
                  </a:cubicBezTo>
                  <a:lnTo>
                    <a:pt x="16429" y="1230"/>
                  </a:lnTo>
                  <a:cubicBezTo>
                    <a:pt x="16721" y="1059"/>
                    <a:pt x="16960" y="665"/>
                    <a:pt x="16960" y="345"/>
                  </a:cubicBezTo>
                  <a:cubicBezTo>
                    <a:pt x="16960" y="126"/>
                    <a:pt x="16845" y="0"/>
                    <a:pt x="1667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025;p31">
              <a:extLst>
                <a:ext uri="{FF2B5EF4-FFF2-40B4-BE49-F238E27FC236}">
                  <a16:creationId xmlns:a16="http://schemas.microsoft.com/office/drawing/2014/main" id="{6CC7CB30-7961-4F3F-B1C5-807F2A2A28E3}"/>
                </a:ext>
              </a:extLst>
            </p:cNvPr>
            <p:cNvSpPr/>
            <p:nvPr/>
          </p:nvSpPr>
          <p:spPr>
            <a:xfrm>
              <a:off x="2563650" y="3030450"/>
              <a:ext cx="424000" cy="262125"/>
            </a:xfrm>
            <a:custGeom>
              <a:avLst/>
              <a:gdLst/>
              <a:ahLst/>
              <a:cxnLst/>
              <a:rect l="l" t="t" r="r" b="b"/>
              <a:pathLst>
                <a:path w="16960" h="10485" extrusionOk="0">
                  <a:moveTo>
                    <a:pt x="16676" y="1"/>
                  </a:moveTo>
                  <a:cubicBezTo>
                    <a:pt x="16603" y="1"/>
                    <a:pt x="16518" y="25"/>
                    <a:pt x="16429" y="76"/>
                  </a:cubicBezTo>
                  <a:lnTo>
                    <a:pt x="531" y="9255"/>
                  </a:lnTo>
                  <a:cubicBezTo>
                    <a:pt x="239" y="9425"/>
                    <a:pt x="1" y="9820"/>
                    <a:pt x="1" y="10139"/>
                  </a:cubicBezTo>
                  <a:cubicBezTo>
                    <a:pt x="1" y="10359"/>
                    <a:pt x="115" y="10485"/>
                    <a:pt x="283" y="10485"/>
                  </a:cubicBezTo>
                  <a:cubicBezTo>
                    <a:pt x="357" y="10485"/>
                    <a:pt x="442" y="10460"/>
                    <a:pt x="531" y="10408"/>
                  </a:cubicBezTo>
                  <a:lnTo>
                    <a:pt x="16429" y="1229"/>
                  </a:lnTo>
                  <a:cubicBezTo>
                    <a:pt x="16721" y="1058"/>
                    <a:pt x="16960" y="664"/>
                    <a:pt x="16960" y="347"/>
                  </a:cubicBezTo>
                  <a:cubicBezTo>
                    <a:pt x="16960" y="126"/>
                    <a:pt x="16845" y="1"/>
                    <a:pt x="166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026;p31">
              <a:extLst>
                <a:ext uri="{FF2B5EF4-FFF2-40B4-BE49-F238E27FC236}">
                  <a16:creationId xmlns:a16="http://schemas.microsoft.com/office/drawing/2014/main" id="{B4425AA8-9A1D-4FDA-9D8C-3905DAE8F3EF}"/>
                </a:ext>
              </a:extLst>
            </p:cNvPr>
            <p:cNvSpPr/>
            <p:nvPr/>
          </p:nvSpPr>
          <p:spPr>
            <a:xfrm>
              <a:off x="2563650" y="3088025"/>
              <a:ext cx="424000" cy="262100"/>
            </a:xfrm>
            <a:custGeom>
              <a:avLst/>
              <a:gdLst/>
              <a:ahLst/>
              <a:cxnLst/>
              <a:rect l="l" t="t" r="r" b="b"/>
              <a:pathLst>
                <a:path w="16960" h="10484" extrusionOk="0">
                  <a:moveTo>
                    <a:pt x="16679" y="1"/>
                  </a:moveTo>
                  <a:cubicBezTo>
                    <a:pt x="16604" y="1"/>
                    <a:pt x="16519" y="25"/>
                    <a:pt x="16429" y="78"/>
                  </a:cubicBezTo>
                  <a:lnTo>
                    <a:pt x="531" y="9254"/>
                  </a:lnTo>
                  <a:cubicBezTo>
                    <a:pt x="239" y="9424"/>
                    <a:pt x="1" y="9819"/>
                    <a:pt x="1" y="10138"/>
                  </a:cubicBezTo>
                  <a:cubicBezTo>
                    <a:pt x="1" y="10359"/>
                    <a:pt x="115" y="10484"/>
                    <a:pt x="281" y="10484"/>
                  </a:cubicBezTo>
                  <a:cubicBezTo>
                    <a:pt x="356" y="10484"/>
                    <a:pt x="441" y="10459"/>
                    <a:pt x="531" y="10406"/>
                  </a:cubicBezTo>
                  <a:lnTo>
                    <a:pt x="16429" y="1231"/>
                  </a:lnTo>
                  <a:cubicBezTo>
                    <a:pt x="16721" y="1060"/>
                    <a:pt x="16960" y="663"/>
                    <a:pt x="16960" y="346"/>
                  </a:cubicBezTo>
                  <a:cubicBezTo>
                    <a:pt x="16960" y="126"/>
                    <a:pt x="16846" y="1"/>
                    <a:pt x="166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027;p31">
              <a:extLst>
                <a:ext uri="{FF2B5EF4-FFF2-40B4-BE49-F238E27FC236}">
                  <a16:creationId xmlns:a16="http://schemas.microsoft.com/office/drawing/2014/main" id="{BD98B8AB-A31E-4441-BE1D-3181D3CA9F27}"/>
                </a:ext>
              </a:extLst>
            </p:cNvPr>
            <p:cNvSpPr/>
            <p:nvPr/>
          </p:nvSpPr>
          <p:spPr>
            <a:xfrm>
              <a:off x="2563650" y="3145600"/>
              <a:ext cx="424000" cy="262075"/>
            </a:xfrm>
            <a:custGeom>
              <a:avLst/>
              <a:gdLst/>
              <a:ahLst/>
              <a:cxnLst/>
              <a:rect l="l" t="t" r="r" b="b"/>
              <a:pathLst>
                <a:path w="16960" h="10483" extrusionOk="0">
                  <a:moveTo>
                    <a:pt x="16677" y="0"/>
                  </a:moveTo>
                  <a:cubicBezTo>
                    <a:pt x="16603" y="0"/>
                    <a:pt x="16519" y="25"/>
                    <a:pt x="16429" y="77"/>
                  </a:cubicBezTo>
                  <a:lnTo>
                    <a:pt x="531" y="9256"/>
                  </a:lnTo>
                  <a:cubicBezTo>
                    <a:pt x="239" y="9423"/>
                    <a:pt x="1" y="9821"/>
                    <a:pt x="1" y="10136"/>
                  </a:cubicBezTo>
                  <a:cubicBezTo>
                    <a:pt x="1" y="10358"/>
                    <a:pt x="115" y="10483"/>
                    <a:pt x="281" y="10483"/>
                  </a:cubicBezTo>
                  <a:cubicBezTo>
                    <a:pt x="356" y="10483"/>
                    <a:pt x="441" y="10458"/>
                    <a:pt x="531" y="10405"/>
                  </a:cubicBezTo>
                  <a:lnTo>
                    <a:pt x="16429" y="1229"/>
                  </a:lnTo>
                  <a:cubicBezTo>
                    <a:pt x="16721" y="1059"/>
                    <a:pt x="16960" y="665"/>
                    <a:pt x="16960" y="345"/>
                  </a:cubicBezTo>
                  <a:cubicBezTo>
                    <a:pt x="16960" y="126"/>
                    <a:pt x="16845" y="0"/>
                    <a:pt x="1667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028;p31">
              <a:extLst>
                <a:ext uri="{FF2B5EF4-FFF2-40B4-BE49-F238E27FC236}">
                  <a16:creationId xmlns:a16="http://schemas.microsoft.com/office/drawing/2014/main" id="{45DC32E5-1862-4C2D-90CD-5B6DB4D2D1EF}"/>
                </a:ext>
              </a:extLst>
            </p:cNvPr>
            <p:cNvSpPr/>
            <p:nvPr/>
          </p:nvSpPr>
          <p:spPr>
            <a:xfrm>
              <a:off x="2563650" y="3203125"/>
              <a:ext cx="424000" cy="262175"/>
            </a:xfrm>
            <a:custGeom>
              <a:avLst/>
              <a:gdLst/>
              <a:ahLst/>
              <a:cxnLst/>
              <a:rect l="l" t="t" r="r" b="b"/>
              <a:pathLst>
                <a:path w="16960" h="10487" extrusionOk="0">
                  <a:moveTo>
                    <a:pt x="16678" y="0"/>
                  </a:moveTo>
                  <a:cubicBezTo>
                    <a:pt x="16603" y="0"/>
                    <a:pt x="16519" y="25"/>
                    <a:pt x="16429" y="77"/>
                  </a:cubicBezTo>
                  <a:lnTo>
                    <a:pt x="531" y="9257"/>
                  </a:lnTo>
                  <a:cubicBezTo>
                    <a:pt x="239" y="9427"/>
                    <a:pt x="1" y="9821"/>
                    <a:pt x="1" y="10141"/>
                  </a:cubicBezTo>
                  <a:cubicBezTo>
                    <a:pt x="1" y="10360"/>
                    <a:pt x="115" y="10486"/>
                    <a:pt x="283" y="10486"/>
                  </a:cubicBezTo>
                  <a:cubicBezTo>
                    <a:pt x="357" y="10486"/>
                    <a:pt x="441" y="10461"/>
                    <a:pt x="531" y="10409"/>
                  </a:cubicBezTo>
                  <a:lnTo>
                    <a:pt x="16429" y="1230"/>
                  </a:lnTo>
                  <a:cubicBezTo>
                    <a:pt x="16721" y="1060"/>
                    <a:pt x="16960" y="666"/>
                    <a:pt x="16960" y="346"/>
                  </a:cubicBezTo>
                  <a:cubicBezTo>
                    <a:pt x="16960" y="126"/>
                    <a:pt x="16845" y="0"/>
                    <a:pt x="1667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029;p31">
              <a:extLst>
                <a:ext uri="{FF2B5EF4-FFF2-40B4-BE49-F238E27FC236}">
                  <a16:creationId xmlns:a16="http://schemas.microsoft.com/office/drawing/2014/main" id="{D9E9E6D6-179B-4B71-9DE5-315C4711E901}"/>
                </a:ext>
              </a:extLst>
            </p:cNvPr>
            <p:cNvSpPr/>
            <p:nvPr/>
          </p:nvSpPr>
          <p:spPr>
            <a:xfrm>
              <a:off x="2563650" y="3260725"/>
              <a:ext cx="424000" cy="262100"/>
            </a:xfrm>
            <a:custGeom>
              <a:avLst/>
              <a:gdLst/>
              <a:ahLst/>
              <a:cxnLst/>
              <a:rect l="l" t="t" r="r" b="b"/>
              <a:pathLst>
                <a:path w="16960" h="10484" extrusionOk="0">
                  <a:moveTo>
                    <a:pt x="16679" y="1"/>
                  </a:moveTo>
                  <a:cubicBezTo>
                    <a:pt x="16605" y="1"/>
                    <a:pt x="16519" y="26"/>
                    <a:pt x="16429" y="78"/>
                  </a:cubicBezTo>
                  <a:lnTo>
                    <a:pt x="531" y="9255"/>
                  </a:lnTo>
                  <a:cubicBezTo>
                    <a:pt x="239" y="9424"/>
                    <a:pt x="1" y="9819"/>
                    <a:pt x="1" y="10138"/>
                  </a:cubicBezTo>
                  <a:cubicBezTo>
                    <a:pt x="1" y="10357"/>
                    <a:pt x="115" y="10483"/>
                    <a:pt x="283" y="10483"/>
                  </a:cubicBezTo>
                  <a:cubicBezTo>
                    <a:pt x="357" y="10483"/>
                    <a:pt x="442" y="10459"/>
                    <a:pt x="531" y="10407"/>
                  </a:cubicBezTo>
                  <a:lnTo>
                    <a:pt x="16429" y="1227"/>
                  </a:lnTo>
                  <a:cubicBezTo>
                    <a:pt x="16721" y="1061"/>
                    <a:pt x="16960" y="663"/>
                    <a:pt x="16960" y="347"/>
                  </a:cubicBezTo>
                  <a:cubicBezTo>
                    <a:pt x="16960" y="126"/>
                    <a:pt x="16846" y="1"/>
                    <a:pt x="166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030;p31">
              <a:extLst>
                <a:ext uri="{FF2B5EF4-FFF2-40B4-BE49-F238E27FC236}">
                  <a16:creationId xmlns:a16="http://schemas.microsoft.com/office/drawing/2014/main" id="{035DBD7C-E493-4FD4-9E6F-0D8E4FF3394E}"/>
                </a:ext>
              </a:extLst>
            </p:cNvPr>
            <p:cNvSpPr/>
            <p:nvPr/>
          </p:nvSpPr>
          <p:spPr>
            <a:xfrm>
              <a:off x="1965050" y="3045050"/>
              <a:ext cx="548750" cy="852325"/>
            </a:xfrm>
            <a:custGeom>
              <a:avLst/>
              <a:gdLst/>
              <a:ahLst/>
              <a:cxnLst/>
              <a:rect l="l" t="t" r="r" b="b"/>
              <a:pathLst>
                <a:path w="21950" h="34093" extrusionOk="0">
                  <a:moveTo>
                    <a:pt x="21655" y="1"/>
                  </a:moveTo>
                  <a:cubicBezTo>
                    <a:pt x="21584" y="1"/>
                    <a:pt x="21504" y="24"/>
                    <a:pt x="21419" y="74"/>
                  </a:cubicBezTo>
                  <a:lnTo>
                    <a:pt x="534" y="12132"/>
                  </a:lnTo>
                  <a:cubicBezTo>
                    <a:pt x="238" y="12302"/>
                    <a:pt x="1" y="12713"/>
                    <a:pt x="1" y="13054"/>
                  </a:cubicBezTo>
                  <a:lnTo>
                    <a:pt x="1" y="33711"/>
                  </a:lnTo>
                  <a:cubicBezTo>
                    <a:pt x="1" y="33952"/>
                    <a:pt x="121" y="34093"/>
                    <a:pt x="296" y="34093"/>
                  </a:cubicBezTo>
                  <a:cubicBezTo>
                    <a:pt x="368" y="34093"/>
                    <a:pt x="449" y="34070"/>
                    <a:pt x="534" y="34020"/>
                  </a:cubicBezTo>
                  <a:lnTo>
                    <a:pt x="21419" y="21961"/>
                  </a:lnTo>
                  <a:cubicBezTo>
                    <a:pt x="21712" y="21791"/>
                    <a:pt x="21950" y="21380"/>
                    <a:pt x="21950" y="21039"/>
                  </a:cubicBezTo>
                  <a:lnTo>
                    <a:pt x="21950" y="383"/>
                  </a:lnTo>
                  <a:cubicBezTo>
                    <a:pt x="21950" y="141"/>
                    <a:pt x="21830" y="1"/>
                    <a:pt x="21655"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031;p31">
              <a:extLst>
                <a:ext uri="{FF2B5EF4-FFF2-40B4-BE49-F238E27FC236}">
                  <a16:creationId xmlns:a16="http://schemas.microsoft.com/office/drawing/2014/main" id="{4AF3A694-C458-415D-B822-CCF5E520DEB4}"/>
                </a:ext>
              </a:extLst>
            </p:cNvPr>
            <p:cNvSpPr/>
            <p:nvPr/>
          </p:nvSpPr>
          <p:spPr>
            <a:xfrm>
              <a:off x="1965050" y="3339850"/>
              <a:ext cx="548750" cy="557525"/>
            </a:xfrm>
            <a:custGeom>
              <a:avLst/>
              <a:gdLst/>
              <a:ahLst/>
              <a:cxnLst/>
              <a:rect l="l" t="t" r="r" b="b"/>
              <a:pathLst>
                <a:path w="21950" h="22301" extrusionOk="0">
                  <a:moveTo>
                    <a:pt x="16122" y="0"/>
                  </a:moveTo>
                  <a:lnTo>
                    <a:pt x="12634" y="6178"/>
                  </a:lnTo>
                  <a:lnTo>
                    <a:pt x="15085" y="9357"/>
                  </a:lnTo>
                  <a:lnTo>
                    <a:pt x="15085" y="9357"/>
                  </a:lnTo>
                  <a:lnTo>
                    <a:pt x="6984" y="2373"/>
                  </a:lnTo>
                  <a:lnTo>
                    <a:pt x="1" y="17493"/>
                  </a:lnTo>
                  <a:lnTo>
                    <a:pt x="1" y="21919"/>
                  </a:lnTo>
                  <a:cubicBezTo>
                    <a:pt x="1" y="22160"/>
                    <a:pt x="121" y="22301"/>
                    <a:pt x="296" y="22301"/>
                  </a:cubicBezTo>
                  <a:cubicBezTo>
                    <a:pt x="368" y="22301"/>
                    <a:pt x="449" y="22278"/>
                    <a:pt x="534" y="22228"/>
                  </a:cubicBezTo>
                  <a:lnTo>
                    <a:pt x="21419" y="10169"/>
                  </a:lnTo>
                  <a:cubicBezTo>
                    <a:pt x="21712" y="9999"/>
                    <a:pt x="21950" y="9588"/>
                    <a:pt x="21950" y="9247"/>
                  </a:cubicBezTo>
                  <a:lnTo>
                    <a:pt x="21950" y="5328"/>
                  </a:lnTo>
                  <a:lnTo>
                    <a:pt x="161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032;p31">
              <a:extLst>
                <a:ext uri="{FF2B5EF4-FFF2-40B4-BE49-F238E27FC236}">
                  <a16:creationId xmlns:a16="http://schemas.microsoft.com/office/drawing/2014/main" id="{3F72F3EC-D584-412F-9E0D-420285247C52}"/>
                </a:ext>
              </a:extLst>
            </p:cNvPr>
            <p:cNvSpPr/>
            <p:nvPr/>
          </p:nvSpPr>
          <p:spPr>
            <a:xfrm>
              <a:off x="2349725" y="3175600"/>
              <a:ext cx="78650" cy="101625"/>
            </a:xfrm>
            <a:custGeom>
              <a:avLst/>
              <a:gdLst/>
              <a:ahLst/>
              <a:cxnLst/>
              <a:rect l="l" t="t" r="r" b="b"/>
              <a:pathLst>
                <a:path w="3146" h="4065" extrusionOk="0">
                  <a:moveTo>
                    <a:pt x="2277" y="1"/>
                  </a:moveTo>
                  <a:cubicBezTo>
                    <a:pt x="2066" y="1"/>
                    <a:pt x="1827" y="70"/>
                    <a:pt x="1575" y="216"/>
                  </a:cubicBezTo>
                  <a:cubicBezTo>
                    <a:pt x="704" y="719"/>
                    <a:pt x="1" y="1936"/>
                    <a:pt x="1" y="2939"/>
                  </a:cubicBezTo>
                  <a:cubicBezTo>
                    <a:pt x="1" y="3653"/>
                    <a:pt x="355" y="4064"/>
                    <a:pt x="872" y="4064"/>
                  </a:cubicBezTo>
                  <a:cubicBezTo>
                    <a:pt x="1084" y="4064"/>
                    <a:pt x="1322" y="3996"/>
                    <a:pt x="1575" y="3851"/>
                  </a:cubicBezTo>
                  <a:cubicBezTo>
                    <a:pt x="2442" y="3347"/>
                    <a:pt x="3146" y="2127"/>
                    <a:pt x="3146" y="1124"/>
                  </a:cubicBezTo>
                  <a:cubicBezTo>
                    <a:pt x="3146" y="413"/>
                    <a:pt x="2792" y="1"/>
                    <a:pt x="227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033;p31">
              <a:extLst>
                <a:ext uri="{FF2B5EF4-FFF2-40B4-BE49-F238E27FC236}">
                  <a16:creationId xmlns:a16="http://schemas.microsoft.com/office/drawing/2014/main" id="{0BE410E3-CCD2-4ECC-A185-AD22104B9C89}"/>
                </a:ext>
              </a:extLst>
            </p:cNvPr>
            <p:cNvSpPr/>
            <p:nvPr/>
          </p:nvSpPr>
          <p:spPr>
            <a:xfrm>
              <a:off x="1615900" y="2310675"/>
              <a:ext cx="1371750" cy="953075"/>
            </a:xfrm>
            <a:custGeom>
              <a:avLst/>
              <a:gdLst/>
              <a:ahLst/>
              <a:cxnLst/>
              <a:rect l="l" t="t" r="r" b="b"/>
              <a:pathLst>
                <a:path w="54870" h="38123" extrusionOk="0">
                  <a:moveTo>
                    <a:pt x="54577" y="1"/>
                  </a:moveTo>
                  <a:cubicBezTo>
                    <a:pt x="54505" y="1"/>
                    <a:pt x="54425" y="24"/>
                    <a:pt x="54339" y="74"/>
                  </a:cubicBezTo>
                  <a:lnTo>
                    <a:pt x="530" y="31138"/>
                  </a:lnTo>
                  <a:cubicBezTo>
                    <a:pt x="238" y="31308"/>
                    <a:pt x="0" y="31719"/>
                    <a:pt x="0" y="32060"/>
                  </a:cubicBezTo>
                  <a:lnTo>
                    <a:pt x="0" y="37743"/>
                  </a:lnTo>
                  <a:cubicBezTo>
                    <a:pt x="0" y="37984"/>
                    <a:pt x="119" y="38123"/>
                    <a:pt x="293" y="38123"/>
                  </a:cubicBezTo>
                  <a:cubicBezTo>
                    <a:pt x="364" y="38123"/>
                    <a:pt x="445" y="38099"/>
                    <a:pt x="530" y="38049"/>
                  </a:cubicBezTo>
                  <a:lnTo>
                    <a:pt x="54339" y="6985"/>
                  </a:lnTo>
                  <a:cubicBezTo>
                    <a:pt x="54631" y="6816"/>
                    <a:pt x="54870" y="6404"/>
                    <a:pt x="54870" y="6064"/>
                  </a:cubicBezTo>
                  <a:lnTo>
                    <a:pt x="54870" y="380"/>
                  </a:lnTo>
                  <a:cubicBezTo>
                    <a:pt x="54870" y="139"/>
                    <a:pt x="54750" y="1"/>
                    <a:pt x="5457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034;p31">
              <a:extLst>
                <a:ext uri="{FF2B5EF4-FFF2-40B4-BE49-F238E27FC236}">
                  <a16:creationId xmlns:a16="http://schemas.microsoft.com/office/drawing/2014/main" id="{D17362BE-7D20-4E5A-A7A1-FC885D35E9C4}"/>
                </a:ext>
              </a:extLst>
            </p:cNvPr>
            <p:cNvSpPr/>
            <p:nvPr/>
          </p:nvSpPr>
          <p:spPr>
            <a:xfrm>
              <a:off x="2488800" y="2427250"/>
              <a:ext cx="399150" cy="270050"/>
            </a:xfrm>
            <a:custGeom>
              <a:avLst/>
              <a:gdLst/>
              <a:ahLst/>
              <a:cxnLst/>
              <a:rect l="l" t="t" r="r" b="b"/>
              <a:pathLst>
                <a:path w="15966" h="10802" extrusionOk="0">
                  <a:moveTo>
                    <a:pt x="15965" y="1"/>
                  </a:moveTo>
                  <a:lnTo>
                    <a:pt x="319" y="9030"/>
                  </a:lnTo>
                  <a:cubicBezTo>
                    <a:pt x="146" y="9132"/>
                    <a:pt x="0" y="9380"/>
                    <a:pt x="0" y="9584"/>
                  </a:cubicBezTo>
                  <a:lnTo>
                    <a:pt x="3" y="10574"/>
                  </a:lnTo>
                  <a:cubicBezTo>
                    <a:pt x="3" y="10718"/>
                    <a:pt x="75" y="10802"/>
                    <a:pt x="178" y="10802"/>
                  </a:cubicBezTo>
                  <a:cubicBezTo>
                    <a:pt x="221" y="10802"/>
                    <a:pt x="269" y="10787"/>
                    <a:pt x="319" y="10758"/>
                  </a:cubicBezTo>
                  <a:lnTo>
                    <a:pt x="15965" y="1727"/>
                  </a:lnTo>
                  <a:lnTo>
                    <a:pt x="1596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035;p31">
              <a:extLst>
                <a:ext uri="{FF2B5EF4-FFF2-40B4-BE49-F238E27FC236}">
                  <a16:creationId xmlns:a16="http://schemas.microsoft.com/office/drawing/2014/main" id="{170D090F-81D9-4F2A-ADC5-5C0E44B36838}"/>
                </a:ext>
              </a:extLst>
            </p:cNvPr>
            <p:cNvSpPr/>
            <p:nvPr/>
          </p:nvSpPr>
          <p:spPr>
            <a:xfrm>
              <a:off x="2887925" y="2401925"/>
              <a:ext cx="49900" cy="68525"/>
            </a:xfrm>
            <a:custGeom>
              <a:avLst/>
              <a:gdLst/>
              <a:ahLst/>
              <a:cxnLst/>
              <a:rect l="l" t="t" r="r" b="b"/>
              <a:pathLst>
                <a:path w="1996" h="2741" extrusionOk="0">
                  <a:moveTo>
                    <a:pt x="1818" y="1"/>
                  </a:moveTo>
                  <a:cubicBezTo>
                    <a:pt x="1775" y="1"/>
                    <a:pt x="1727" y="15"/>
                    <a:pt x="1676" y="45"/>
                  </a:cubicBezTo>
                  <a:lnTo>
                    <a:pt x="0" y="1014"/>
                  </a:lnTo>
                  <a:lnTo>
                    <a:pt x="0" y="2740"/>
                  </a:lnTo>
                  <a:lnTo>
                    <a:pt x="1676" y="1772"/>
                  </a:lnTo>
                  <a:cubicBezTo>
                    <a:pt x="1850" y="1670"/>
                    <a:pt x="1996" y="1422"/>
                    <a:pt x="1996" y="1221"/>
                  </a:cubicBezTo>
                  <a:lnTo>
                    <a:pt x="1996" y="228"/>
                  </a:lnTo>
                  <a:cubicBezTo>
                    <a:pt x="1996" y="84"/>
                    <a:pt x="1923" y="1"/>
                    <a:pt x="181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036;p31">
              <a:extLst>
                <a:ext uri="{FF2B5EF4-FFF2-40B4-BE49-F238E27FC236}">
                  <a16:creationId xmlns:a16="http://schemas.microsoft.com/office/drawing/2014/main" id="{689F57A8-8D4A-4376-94D6-EB80C6CAC9F5}"/>
                </a:ext>
              </a:extLst>
            </p:cNvPr>
            <p:cNvSpPr/>
            <p:nvPr/>
          </p:nvSpPr>
          <p:spPr>
            <a:xfrm>
              <a:off x="2902375" y="2418750"/>
              <a:ext cx="25775" cy="31375"/>
            </a:xfrm>
            <a:custGeom>
              <a:avLst/>
              <a:gdLst/>
              <a:ahLst/>
              <a:cxnLst/>
              <a:rect l="l" t="t" r="r" b="b"/>
              <a:pathLst>
                <a:path w="1031" h="1255" extrusionOk="0">
                  <a:moveTo>
                    <a:pt x="527" y="140"/>
                  </a:moveTo>
                  <a:cubicBezTo>
                    <a:pt x="544" y="140"/>
                    <a:pt x="561" y="143"/>
                    <a:pt x="575" y="153"/>
                  </a:cubicBezTo>
                  <a:cubicBezTo>
                    <a:pt x="640" y="188"/>
                    <a:pt x="677" y="296"/>
                    <a:pt x="677" y="432"/>
                  </a:cubicBezTo>
                  <a:cubicBezTo>
                    <a:pt x="677" y="691"/>
                    <a:pt x="538" y="994"/>
                    <a:pt x="374" y="1088"/>
                  </a:cubicBezTo>
                  <a:cubicBezTo>
                    <a:pt x="342" y="1106"/>
                    <a:pt x="314" y="1115"/>
                    <a:pt x="289" y="1115"/>
                  </a:cubicBezTo>
                  <a:cubicBezTo>
                    <a:pt x="270" y="1115"/>
                    <a:pt x="254" y="1111"/>
                    <a:pt x="238" y="1102"/>
                  </a:cubicBezTo>
                  <a:cubicBezTo>
                    <a:pt x="177" y="1065"/>
                    <a:pt x="139" y="959"/>
                    <a:pt x="139" y="823"/>
                  </a:cubicBezTo>
                  <a:cubicBezTo>
                    <a:pt x="139" y="561"/>
                    <a:pt x="279" y="259"/>
                    <a:pt x="442" y="164"/>
                  </a:cubicBezTo>
                  <a:cubicBezTo>
                    <a:pt x="473" y="147"/>
                    <a:pt x="500" y="140"/>
                    <a:pt x="527" y="140"/>
                  </a:cubicBezTo>
                  <a:close/>
                  <a:moveTo>
                    <a:pt x="527" y="0"/>
                  </a:moveTo>
                  <a:cubicBezTo>
                    <a:pt x="478" y="0"/>
                    <a:pt x="426" y="15"/>
                    <a:pt x="374" y="45"/>
                  </a:cubicBezTo>
                  <a:cubicBezTo>
                    <a:pt x="164" y="167"/>
                    <a:pt x="1" y="507"/>
                    <a:pt x="1" y="823"/>
                  </a:cubicBezTo>
                  <a:cubicBezTo>
                    <a:pt x="1" y="1014"/>
                    <a:pt x="62" y="1160"/>
                    <a:pt x="170" y="1221"/>
                  </a:cubicBezTo>
                  <a:cubicBezTo>
                    <a:pt x="208" y="1242"/>
                    <a:pt x="249" y="1255"/>
                    <a:pt x="289" y="1255"/>
                  </a:cubicBezTo>
                  <a:cubicBezTo>
                    <a:pt x="337" y="1255"/>
                    <a:pt x="391" y="1238"/>
                    <a:pt x="442" y="1207"/>
                  </a:cubicBezTo>
                  <a:cubicBezTo>
                    <a:pt x="568" y="1136"/>
                    <a:pt x="677" y="983"/>
                    <a:pt x="745" y="803"/>
                  </a:cubicBezTo>
                  <a:lnTo>
                    <a:pt x="932" y="864"/>
                  </a:lnTo>
                  <a:cubicBezTo>
                    <a:pt x="939" y="864"/>
                    <a:pt x="946" y="867"/>
                    <a:pt x="952" y="867"/>
                  </a:cubicBezTo>
                  <a:cubicBezTo>
                    <a:pt x="983" y="867"/>
                    <a:pt x="1010" y="847"/>
                    <a:pt x="1021" y="817"/>
                  </a:cubicBezTo>
                  <a:cubicBezTo>
                    <a:pt x="1030" y="779"/>
                    <a:pt x="1010" y="742"/>
                    <a:pt x="972" y="732"/>
                  </a:cubicBezTo>
                  <a:lnTo>
                    <a:pt x="786" y="674"/>
                  </a:lnTo>
                  <a:cubicBezTo>
                    <a:pt x="806" y="592"/>
                    <a:pt x="817" y="511"/>
                    <a:pt x="817" y="432"/>
                  </a:cubicBezTo>
                  <a:cubicBezTo>
                    <a:pt x="817" y="239"/>
                    <a:pt x="755" y="96"/>
                    <a:pt x="646" y="31"/>
                  </a:cubicBezTo>
                  <a:cubicBezTo>
                    <a:pt x="609" y="11"/>
                    <a:pt x="569" y="0"/>
                    <a:pt x="5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037;p31">
              <a:extLst>
                <a:ext uri="{FF2B5EF4-FFF2-40B4-BE49-F238E27FC236}">
                  <a16:creationId xmlns:a16="http://schemas.microsoft.com/office/drawing/2014/main" id="{345661D8-24DE-4A30-81CC-6D7D3E1A94CC}"/>
                </a:ext>
              </a:extLst>
            </p:cNvPr>
            <p:cNvSpPr/>
            <p:nvPr/>
          </p:nvSpPr>
          <p:spPr>
            <a:xfrm>
              <a:off x="1965050" y="2512300"/>
              <a:ext cx="1022600" cy="780275"/>
            </a:xfrm>
            <a:custGeom>
              <a:avLst/>
              <a:gdLst/>
              <a:ahLst/>
              <a:cxnLst/>
              <a:rect l="l" t="t" r="r" b="b"/>
              <a:pathLst>
                <a:path w="40904" h="31211" extrusionOk="0">
                  <a:moveTo>
                    <a:pt x="40611" y="0"/>
                  </a:moveTo>
                  <a:cubicBezTo>
                    <a:pt x="40539" y="0"/>
                    <a:pt x="40458" y="24"/>
                    <a:pt x="40373" y="73"/>
                  </a:cubicBezTo>
                  <a:lnTo>
                    <a:pt x="534" y="23073"/>
                  </a:lnTo>
                  <a:cubicBezTo>
                    <a:pt x="238" y="23243"/>
                    <a:pt x="1" y="23654"/>
                    <a:pt x="1" y="23995"/>
                  </a:cubicBezTo>
                  <a:lnTo>
                    <a:pt x="1" y="30831"/>
                  </a:lnTo>
                  <a:cubicBezTo>
                    <a:pt x="1" y="31072"/>
                    <a:pt x="120" y="31210"/>
                    <a:pt x="295" y="31210"/>
                  </a:cubicBezTo>
                  <a:cubicBezTo>
                    <a:pt x="367" y="31210"/>
                    <a:pt x="448" y="31187"/>
                    <a:pt x="534" y="31137"/>
                  </a:cubicBezTo>
                  <a:lnTo>
                    <a:pt x="40373" y="8137"/>
                  </a:lnTo>
                  <a:cubicBezTo>
                    <a:pt x="40665" y="7968"/>
                    <a:pt x="40904" y="7553"/>
                    <a:pt x="40904" y="7216"/>
                  </a:cubicBezTo>
                  <a:lnTo>
                    <a:pt x="40904" y="379"/>
                  </a:lnTo>
                  <a:cubicBezTo>
                    <a:pt x="40904" y="138"/>
                    <a:pt x="40784" y="0"/>
                    <a:pt x="4061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038;p31">
              <a:extLst>
                <a:ext uri="{FF2B5EF4-FFF2-40B4-BE49-F238E27FC236}">
                  <a16:creationId xmlns:a16="http://schemas.microsoft.com/office/drawing/2014/main" id="{42F810E0-AEDE-4878-995D-0BAC8F4A330B}"/>
                </a:ext>
              </a:extLst>
            </p:cNvPr>
            <p:cNvSpPr/>
            <p:nvPr/>
          </p:nvSpPr>
          <p:spPr>
            <a:xfrm>
              <a:off x="1840350" y="2208375"/>
              <a:ext cx="1496450" cy="2150975"/>
            </a:xfrm>
            <a:custGeom>
              <a:avLst/>
              <a:gdLst/>
              <a:ahLst/>
              <a:cxnLst/>
              <a:rect l="l" t="t" r="r" b="b"/>
              <a:pathLst>
                <a:path w="59858" h="86039" extrusionOk="0">
                  <a:moveTo>
                    <a:pt x="58874" y="1"/>
                  </a:moveTo>
                  <a:cubicBezTo>
                    <a:pt x="58680" y="1"/>
                    <a:pt x="58482" y="45"/>
                    <a:pt x="58327" y="134"/>
                  </a:cubicBezTo>
                  <a:lnTo>
                    <a:pt x="531" y="33500"/>
                  </a:lnTo>
                  <a:cubicBezTo>
                    <a:pt x="239" y="33669"/>
                    <a:pt x="1" y="34081"/>
                    <a:pt x="1" y="34421"/>
                  </a:cubicBezTo>
                  <a:lnTo>
                    <a:pt x="1" y="85020"/>
                  </a:lnTo>
                  <a:cubicBezTo>
                    <a:pt x="1" y="85360"/>
                    <a:pt x="225" y="85765"/>
                    <a:pt x="501" y="85925"/>
                  </a:cubicBezTo>
                  <a:cubicBezTo>
                    <a:pt x="632" y="86001"/>
                    <a:pt x="805" y="86038"/>
                    <a:pt x="983" y="86038"/>
                  </a:cubicBezTo>
                  <a:cubicBezTo>
                    <a:pt x="1177" y="86038"/>
                    <a:pt x="1376" y="85993"/>
                    <a:pt x="1531" y="85904"/>
                  </a:cubicBezTo>
                  <a:lnTo>
                    <a:pt x="59327" y="52538"/>
                  </a:lnTo>
                  <a:cubicBezTo>
                    <a:pt x="59620" y="52369"/>
                    <a:pt x="59857" y="51957"/>
                    <a:pt x="59857" y="51617"/>
                  </a:cubicBezTo>
                  <a:lnTo>
                    <a:pt x="59857" y="1017"/>
                  </a:lnTo>
                  <a:cubicBezTo>
                    <a:pt x="59857" y="678"/>
                    <a:pt x="59633" y="273"/>
                    <a:pt x="59358" y="113"/>
                  </a:cubicBezTo>
                  <a:cubicBezTo>
                    <a:pt x="59226" y="38"/>
                    <a:pt x="59052" y="1"/>
                    <a:pt x="58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039;p31">
              <a:extLst>
                <a:ext uri="{FF2B5EF4-FFF2-40B4-BE49-F238E27FC236}">
                  <a16:creationId xmlns:a16="http://schemas.microsoft.com/office/drawing/2014/main" id="{7FCB0EBD-4C49-4E88-88B2-0E4D895B7B3F}"/>
                </a:ext>
              </a:extLst>
            </p:cNvPr>
            <p:cNvSpPr/>
            <p:nvPr/>
          </p:nvSpPr>
          <p:spPr>
            <a:xfrm>
              <a:off x="1844275" y="2208350"/>
              <a:ext cx="1492350" cy="861825"/>
            </a:xfrm>
            <a:custGeom>
              <a:avLst/>
              <a:gdLst/>
              <a:ahLst/>
              <a:cxnLst/>
              <a:rect l="l" t="t" r="r" b="b"/>
              <a:pathLst>
                <a:path w="59694" h="34473" extrusionOk="0">
                  <a:moveTo>
                    <a:pt x="58718" y="1"/>
                  </a:moveTo>
                  <a:cubicBezTo>
                    <a:pt x="58523" y="1"/>
                    <a:pt x="58324" y="46"/>
                    <a:pt x="58170" y="135"/>
                  </a:cubicBezTo>
                  <a:lnTo>
                    <a:pt x="374" y="33501"/>
                  </a:lnTo>
                  <a:cubicBezTo>
                    <a:pt x="228" y="33589"/>
                    <a:pt x="99" y="33732"/>
                    <a:pt x="0" y="33898"/>
                  </a:cubicBezTo>
                  <a:lnTo>
                    <a:pt x="997" y="34473"/>
                  </a:lnTo>
                  <a:cubicBezTo>
                    <a:pt x="1095" y="34306"/>
                    <a:pt x="1228" y="34163"/>
                    <a:pt x="1374" y="34075"/>
                  </a:cubicBezTo>
                  <a:lnTo>
                    <a:pt x="59170" y="709"/>
                  </a:lnTo>
                  <a:cubicBezTo>
                    <a:pt x="59255" y="660"/>
                    <a:pt x="59335" y="637"/>
                    <a:pt x="59406" y="637"/>
                  </a:cubicBezTo>
                  <a:cubicBezTo>
                    <a:pt x="59558" y="637"/>
                    <a:pt x="59668" y="743"/>
                    <a:pt x="59694" y="930"/>
                  </a:cubicBezTo>
                  <a:cubicBezTo>
                    <a:pt x="59664" y="610"/>
                    <a:pt x="59456" y="264"/>
                    <a:pt x="59201" y="114"/>
                  </a:cubicBezTo>
                  <a:cubicBezTo>
                    <a:pt x="59070" y="38"/>
                    <a:pt x="58896" y="1"/>
                    <a:pt x="58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040;p31">
              <a:extLst>
                <a:ext uri="{FF2B5EF4-FFF2-40B4-BE49-F238E27FC236}">
                  <a16:creationId xmlns:a16="http://schemas.microsoft.com/office/drawing/2014/main" id="{D332C376-14E1-4CDE-AE54-F51F161AD29C}"/>
                </a:ext>
              </a:extLst>
            </p:cNvPr>
            <p:cNvSpPr/>
            <p:nvPr/>
          </p:nvSpPr>
          <p:spPr>
            <a:xfrm>
              <a:off x="1840350" y="3226275"/>
              <a:ext cx="35725" cy="1133050"/>
            </a:xfrm>
            <a:custGeom>
              <a:avLst/>
              <a:gdLst/>
              <a:ahLst/>
              <a:cxnLst/>
              <a:rect l="l" t="t" r="r" b="b"/>
              <a:pathLst>
                <a:path w="1429" h="45322" extrusionOk="0">
                  <a:moveTo>
                    <a:pt x="1429" y="45236"/>
                  </a:moveTo>
                  <a:cubicBezTo>
                    <a:pt x="1425" y="45236"/>
                    <a:pt x="1421" y="45238"/>
                    <a:pt x="1417" y="45240"/>
                  </a:cubicBezTo>
                  <a:lnTo>
                    <a:pt x="1417" y="45240"/>
                  </a:lnTo>
                  <a:cubicBezTo>
                    <a:pt x="1421" y="45239"/>
                    <a:pt x="1425" y="45237"/>
                    <a:pt x="1429" y="45236"/>
                  </a:cubicBezTo>
                  <a:close/>
                  <a:moveTo>
                    <a:pt x="1" y="1"/>
                  </a:moveTo>
                  <a:lnTo>
                    <a:pt x="1" y="44307"/>
                  </a:lnTo>
                  <a:cubicBezTo>
                    <a:pt x="1" y="44644"/>
                    <a:pt x="222" y="45049"/>
                    <a:pt x="501" y="45209"/>
                  </a:cubicBezTo>
                  <a:cubicBezTo>
                    <a:pt x="631" y="45284"/>
                    <a:pt x="804" y="45321"/>
                    <a:pt x="979" y="45321"/>
                  </a:cubicBezTo>
                  <a:cubicBezTo>
                    <a:pt x="1024" y="45321"/>
                    <a:pt x="1069" y="45319"/>
                    <a:pt x="1113" y="45314"/>
                  </a:cubicBezTo>
                  <a:cubicBezTo>
                    <a:pt x="1140" y="45311"/>
                    <a:pt x="1170" y="45307"/>
                    <a:pt x="1194" y="45300"/>
                  </a:cubicBezTo>
                  <a:cubicBezTo>
                    <a:pt x="1211" y="45300"/>
                    <a:pt x="1228" y="45297"/>
                    <a:pt x="1242" y="45290"/>
                  </a:cubicBezTo>
                  <a:cubicBezTo>
                    <a:pt x="1269" y="45290"/>
                    <a:pt x="1292" y="45280"/>
                    <a:pt x="1317" y="45273"/>
                  </a:cubicBezTo>
                  <a:cubicBezTo>
                    <a:pt x="1330" y="45273"/>
                    <a:pt x="1344" y="45266"/>
                    <a:pt x="1354" y="45263"/>
                  </a:cubicBezTo>
                  <a:cubicBezTo>
                    <a:pt x="1374" y="45256"/>
                    <a:pt x="1391" y="45253"/>
                    <a:pt x="1408" y="45242"/>
                  </a:cubicBezTo>
                  <a:cubicBezTo>
                    <a:pt x="1411" y="45242"/>
                    <a:pt x="1414" y="45241"/>
                    <a:pt x="1417" y="45240"/>
                  </a:cubicBezTo>
                  <a:lnTo>
                    <a:pt x="1417" y="45240"/>
                  </a:lnTo>
                  <a:cubicBezTo>
                    <a:pt x="1404" y="45244"/>
                    <a:pt x="1391" y="45246"/>
                    <a:pt x="1378" y="45250"/>
                  </a:cubicBezTo>
                  <a:cubicBezTo>
                    <a:pt x="1374" y="45253"/>
                    <a:pt x="1371" y="45253"/>
                    <a:pt x="1364" y="45253"/>
                  </a:cubicBezTo>
                  <a:cubicBezTo>
                    <a:pt x="1341" y="45259"/>
                    <a:pt x="1320" y="45263"/>
                    <a:pt x="1292" y="45263"/>
                  </a:cubicBezTo>
                  <a:cubicBezTo>
                    <a:pt x="1119" y="45263"/>
                    <a:pt x="1000" y="45120"/>
                    <a:pt x="1000" y="44882"/>
                  </a:cubicBezTo>
                  <a:lnTo>
                    <a:pt x="1000" y="579"/>
                  </a:lnTo>
                  <a:lnTo>
                    <a:pt x="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041;p31">
              <a:extLst>
                <a:ext uri="{FF2B5EF4-FFF2-40B4-BE49-F238E27FC236}">
                  <a16:creationId xmlns:a16="http://schemas.microsoft.com/office/drawing/2014/main" id="{F32F7003-9194-4340-BD58-D272D0F30679}"/>
                </a:ext>
              </a:extLst>
            </p:cNvPr>
            <p:cNvSpPr/>
            <p:nvPr/>
          </p:nvSpPr>
          <p:spPr>
            <a:xfrm>
              <a:off x="1865350" y="2304775"/>
              <a:ext cx="1471450" cy="2053025"/>
            </a:xfrm>
            <a:custGeom>
              <a:avLst/>
              <a:gdLst/>
              <a:ahLst/>
              <a:cxnLst/>
              <a:rect l="l" t="t" r="r" b="b"/>
              <a:pathLst>
                <a:path w="58858" h="82121" extrusionOk="0">
                  <a:moveTo>
                    <a:pt x="58857" y="0"/>
                  </a:moveTo>
                  <a:lnTo>
                    <a:pt x="16493" y="24458"/>
                  </a:lnTo>
                  <a:cubicBezTo>
                    <a:pt x="16480" y="24466"/>
                    <a:pt x="16467" y="24469"/>
                    <a:pt x="16453" y="24469"/>
                  </a:cubicBezTo>
                  <a:cubicBezTo>
                    <a:pt x="16303" y="24469"/>
                    <a:pt x="16077" y="24074"/>
                    <a:pt x="15853" y="23677"/>
                  </a:cubicBezTo>
                  <a:cubicBezTo>
                    <a:pt x="15627" y="23282"/>
                    <a:pt x="15402" y="22884"/>
                    <a:pt x="15252" y="22884"/>
                  </a:cubicBezTo>
                  <a:cubicBezTo>
                    <a:pt x="15237" y="22884"/>
                    <a:pt x="15224" y="22888"/>
                    <a:pt x="15211" y="22895"/>
                  </a:cubicBezTo>
                  <a:lnTo>
                    <a:pt x="2526" y="30218"/>
                  </a:lnTo>
                  <a:cubicBezTo>
                    <a:pt x="2230" y="30388"/>
                    <a:pt x="1755" y="32969"/>
                    <a:pt x="1462" y="33138"/>
                  </a:cubicBezTo>
                  <a:lnTo>
                    <a:pt x="0" y="33981"/>
                  </a:lnTo>
                  <a:lnTo>
                    <a:pt x="0" y="81742"/>
                  </a:lnTo>
                  <a:cubicBezTo>
                    <a:pt x="0" y="81981"/>
                    <a:pt x="121" y="82121"/>
                    <a:pt x="295" y="82121"/>
                  </a:cubicBezTo>
                  <a:cubicBezTo>
                    <a:pt x="366" y="82121"/>
                    <a:pt x="446" y="82098"/>
                    <a:pt x="531" y="82048"/>
                  </a:cubicBezTo>
                  <a:lnTo>
                    <a:pt x="58327" y="48682"/>
                  </a:lnTo>
                  <a:cubicBezTo>
                    <a:pt x="58620" y="48513"/>
                    <a:pt x="58857" y="48097"/>
                    <a:pt x="58857" y="47761"/>
                  </a:cubicBezTo>
                  <a:lnTo>
                    <a:pt x="58857" y="3458"/>
                  </a:lnTo>
                  <a:lnTo>
                    <a:pt x="5885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042;p31">
              <a:extLst>
                <a:ext uri="{FF2B5EF4-FFF2-40B4-BE49-F238E27FC236}">
                  <a16:creationId xmlns:a16="http://schemas.microsoft.com/office/drawing/2014/main" id="{B6E35940-B962-407C-969A-BD920247B4CF}"/>
                </a:ext>
              </a:extLst>
            </p:cNvPr>
            <p:cNvSpPr/>
            <p:nvPr/>
          </p:nvSpPr>
          <p:spPr>
            <a:xfrm>
              <a:off x="1865350" y="2304775"/>
              <a:ext cx="1471450" cy="936000"/>
            </a:xfrm>
            <a:custGeom>
              <a:avLst/>
              <a:gdLst/>
              <a:ahLst/>
              <a:cxnLst/>
              <a:rect l="l" t="t" r="r" b="b"/>
              <a:pathLst>
                <a:path w="58858" h="37440" extrusionOk="0">
                  <a:moveTo>
                    <a:pt x="58857" y="0"/>
                  </a:moveTo>
                  <a:lnTo>
                    <a:pt x="16958" y="24190"/>
                  </a:lnTo>
                  <a:cubicBezTo>
                    <a:pt x="16878" y="24237"/>
                    <a:pt x="16813" y="24258"/>
                    <a:pt x="16758" y="24258"/>
                  </a:cubicBezTo>
                  <a:cubicBezTo>
                    <a:pt x="16613" y="24258"/>
                    <a:pt x="16536" y="24111"/>
                    <a:pt x="16415" y="23901"/>
                  </a:cubicBezTo>
                  <a:lnTo>
                    <a:pt x="15963" y="23079"/>
                  </a:lnTo>
                  <a:cubicBezTo>
                    <a:pt x="15833" y="22864"/>
                    <a:pt x="15700" y="22779"/>
                    <a:pt x="15554" y="22779"/>
                  </a:cubicBezTo>
                  <a:cubicBezTo>
                    <a:pt x="15448" y="22779"/>
                    <a:pt x="15335" y="22823"/>
                    <a:pt x="15211" y="22895"/>
                  </a:cubicBezTo>
                  <a:lnTo>
                    <a:pt x="2526" y="30218"/>
                  </a:lnTo>
                  <a:cubicBezTo>
                    <a:pt x="2230" y="30388"/>
                    <a:pt x="2112" y="30694"/>
                    <a:pt x="1993" y="31139"/>
                  </a:cubicBezTo>
                  <a:lnTo>
                    <a:pt x="1622" y="32428"/>
                  </a:lnTo>
                  <a:cubicBezTo>
                    <a:pt x="1483" y="32921"/>
                    <a:pt x="1384" y="33179"/>
                    <a:pt x="1092" y="33349"/>
                  </a:cubicBezTo>
                  <a:lnTo>
                    <a:pt x="0" y="33981"/>
                  </a:lnTo>
                  <a:lnTo>
                    <a:pt x="0" y="37439"/>
                  </a:lnTo>
                  <a:lnTo>
                    <a:pt x="58857" y="3458"/>
                  </a:lnTo>
                  <a:lnTo>
                    <a:pt x="5885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043;p31">
              <a:extLst>
                <a:ext uri="{FF2B5EF4-FFF2-40B4-BE49-F238E27FC236}">
                  <a16:creationId xmlns:a16="http://schemas.microsoft.com/office/drawing/2014/main" id="{78538D2C-ADFB-47B9-B91E-796CDBF744E6}"/>
                </a:ext>
              </a:extLst>
            </p:cNvPr>
            <p:cNvSpPr/>
            <p:nvPr/>
          </p:nvSpPr>
          <p:spPr>
            <a:xfrm>
              <a:off x="3257725" y="2276050"/>
              <a:ext cx="33450" cy="43200"/>
            </a:xfrm>
            <a:custGeom>
              <a:avLst/>
              <a:gdLst/>
              <a:ahLst/>
              <a:cxnLst/>
              <a:rect l="l" t="t" r="r" b="b"/>
              <a:pathLst>
                <a:path w="1338" h="1728" extrusionOk="0">
                  <a:moveTo>
                    <a:pt x="967" y="0"/>
                  </a:moveTo>
                  <a:cubicBezTo>
                    <a:pt x="877" y="0"/>
                    <a:pt x="775" y="30"/>
                    <a:pt x="667" y="92"/>
                  </a:cubicBezTo>
                  <a:cubicBezTo>
                    <a:pt x="300" y="303"/>
                    <a:pt x="1" y="823"/>
                    <a:pt x="1" y="1248"/>
                  </a:cubicBezTo>
                  <a:cubicBezTo>
                    <a:pt x="1" y="1552"/>
                    <a:pt x="151" y="1727"/>
                    <a:pt x="370" y="1727"/>
                  </a:cubicBezTo>
                  <a:cubicBezTo>
                    <a:pt x="459" y="1727"/>
                    <a:pt x="560" y="1698"/>
                    <a:pt x="667" y="1635"/>
                  </a:cubicBezTo>
                  <a:cubicBezTo>
                    <a:pt x="1038" y="1422"/>
                    <a:pt x="1337" y="904"/>
                    <a:pt x="1337" y="476"/>
                  </a:cubicBezTo>
                  <a:cubicBezTo>
                    <a:pt x="1337" y="175"/>
                    <a:pt x="1187" y="0"/>
                    <a:pt x="9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044;p31">
              <a:extLst>
                <a:ext uri="{FF2B5EF4-FFF2-40B4-BE49-F238E27FC236}">
                  <a16:creationId xmlns:a16="http://schemas.microsoft.com/office/drawing/2014/main" id="{802B1DB9-7F9E-40D9-BF32-A139A54C8A0E}"/>
                </a:ext>
              </a:extLst>
            </p:cNvPr>
            <p:cNvSpPr/>
            <p:nvPr/>
          </p:nvSpPr>
          <p:spPr>
            <a:xfrm>
              <a:off x="3197475" y="2310725"/>
              <a:ext cx="33500" cy="43250"/>
            </a:xfrm>
            <a:custGeom>
              <a:avLst/>
              <a:gdLst/>
              <a:ahLst/>
              <a:cxnLst/>
              <a:rect l="l" t="t" r="r" b="b"/>
              <a:pathLst>
                <a:path w="1340" h="1730" extrusionOk="0">
                  <a:moveTo>
                    <a:pt x="970" y="1"/>
                  </a:moveTo>
                  <a:cubicBezTo>
                    <a:pt x="880" y="1"/>
                    <a:pt x="778" y="30"/>
                    <a:pt x="670" y="93"/>
                  </a:cubicBezTo>
                  <a:cubicBezTo>
                    <a:pt x="300" y="306"/>
                    <a:pt x="0" y="823"/>
                    <a:pt x="0" y="1251"/>
                  </a:cubicBezTo>
                  <a:cubicBezTo>
                    <a:pt x="0" y="1555"/>
                    <a:pt x="151" y="1729"/>
                    <a:pt x="371" y="1729"/>
                  </a:cubicBezTo>
                  <a:cubicBezTo>
                    <a:pt x="461" y="1729"/>
                    <a:pt x="563" y="1700"/>
                    <a:pt x="670" y="1639"/>
                  </a:cubicBezTo>
                  <a:cubicBezTo>
                    <a:pt x="1041" y="1425"/>
                    <a:pt x="1340" y="904"/>
                    <a:pt x="1340" y="480"/>
                  </a:cubicBezTo>
                  <a:cubicBezTo>
                    <a:pt x="1340" y="176"/>
                    <a:pt x="1189" y="1"/>
                    <a:pt x="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045;p31">
              <a:extLst>
                <a:ext uri="{FF2B5EF4-FFF2-40B4-BE49-F238E27FC236}">
                  <a16:creationId xmlns:a16="http://schemas.microsoft.com/office/drawing/2014/main" id="{B0B62A57-04A2-4DC5-8A23-C91B1C1538CD}"/>
                </a:ext>
              </a:extLst>
            </p:cNvPr>
            <p:cNvSpPr/>
            <p:nvPr/>
          </p:nvSpPr>
          <p:spPr>
            <a:xfrm>
              <a:off x="3137200" y="2345475"/>
              <a:ext cx="33525" cy="43200"/>
            </a:xfrm>
            <a:custGeom>
              <a:avLst/>
              <a:gdLst/>
              <a:ahLst/>
              <a:cxnLst/>
              <a:rect l="l" t="t" r="r" b="b"/>
              <a:pathLst>
                <a:path w="1341" h="1728" extrusionOk="0">
                  <a:moveTo>
                    <a:pt x="971" y="1"/>
                  </a:moveTo>
                  <a:cubicBezTo>
                    <a:pt x="881" y="1"/>
                    <a:pt x="779" y="30"/>
                    <a:pt x="671" y="93"/>
                  </a:cubicBezTo>
                  <a:cubicBezTo>
                    <a:pt x="304" y="303"/>
                    <a:pt x="1" y="824"/>
                    <a:pt x="1" y="1252"/>
                  </a:cubicBezTo>
                  <a:cubicBezTo>
                    <a:pt x="1" y="1553"/>
                    <a:pt x="153" y="1728"/>
                    <a:pt x="372" y="1728"/>
                  </a:cubicBezTo>
                  <a:cubicBezTo>
                    <a:pt x="462" y="1728"/>
                    <a:pt x="564" y="1698"/>
                    <a:pt x="671" y="1636"/>
                  </a:cubicBezTo>
                  <a:cubicBezTo>
                    <a:pt x="1041" y="1422"/>
                    <a:pt x="1341" y="906"/>
                    <a:pt x="1341" y="477"/>
                  </a:cubicBezTo>
                  <a:cubicBezTo>
                    <a:pt x="1341" y="176"/>
                    <a:pt x="1190" y="1"/>
                    <a:pt x="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046;p31">
              <a:extLst>
                <a:ext uri="{FF2B5EF4-FFF2-40B4-BE49-F238E27FC236}">
                  <a16:creationId xmlns:a16="http://schemas.microsoft.com/office/drawing/2014/main" id="{69F5E343-6BDA-467A-A7CC-0C7D82FC9D47}"/>
                </a:ext>
              </a:extLst>
            </p:cNvPr>
            <p:cNvSpPr/>
            <p:nvPr/>
          </p:nvSpPr>
          <p:spPr>
            <a:xfrm>
              <a:off x="1899275" y="3153200"/>
              <a:ext cx="28750" cy="36075"/>
            </a:xfrm>
            <a:custGeom>
              <a:avLst/>
              <a:gdLst/>
              <a:ahLst/>
              <a:cxnLst/>
              <a:rect l="l" t="t" r="r" b="b"/>
              <a:pathLst>
                <a:path w="1150" h="1443" extrusionOk="0">
                  <a:moveTo>
                    <a:pt x="544" y="0"/>
                  </a:moveTo>
                  <a:cubicBezTo>
                    <a:pt x="523" y="0"/>
                    <a:pt x="496" y="24"/>
                    <a:pt x="476" y="58"/>
                  </a:cubicBezTo>
                  <a:lnTo>
                    <a:pt x="24" y="932"/>
                  </a:lnTo>
                  <a:lnTo>
                    <a:pt x="24" y="935"/>
                  </a:lnTo>
                  <a:cubicBezTo>
                    <a:pt x="17" y="945"/>
                    <a:pt x="13" y="956"/>
                    <a:pt x="10" y="966"/>
                  </a:cubicBezTo>
                  <a:cubicBezTo>
                    <a:pt x="10" y="970"/>
                    <a:pt x="7" y="973"/>
                    <a:pt x="7" y="976"/>
                  </a:cubicBezTo>
                  <a:cubicBezTo>
                    <a:pt x="3" y="993"/>
                    <a:pt x="0" y="1006"/>
                    <a:pt x="0" y="1020"/>
                  </a:cubicBezTo>
                  <a:cubicBezTo>
                    <a:pt x="0" y="1037"/>
                    <a:pt x="3" y="1047"/>
                    <a:pt x="7" y="1061"/>
                  </a:cubicBezTo>
                  <a:lnTo>
                    <a:pt x="10" y="1064"/>
                  </a:lnTo>
                  <a:cubicBezTo>
                    <a:pt x="13" y="1075"/>
                    <a:pt x="17" y="1081"/>
                    <a:pt x="24" y="1085"/>
                  </a:cubicBezTo>
                  <a:lnTo>
                    <a:pt x="476" y="1435"/>
                  </a:lnTo>
                  <a:cubicBezTo>
                    <a:pt x="482" y="1439"/>
                    <a:pt x="490" y="1442"/>
                    <a:pt x="496" y="1442"/>
                  </a:cubicBezTo>
                  <a:cubicBezTo>
                    <a:pt x="506" y="1442"/>
                    <a:pt x="513" y="1439"/>
                    <a:pt x="520" y="1435"/>
                  </a:cubicBezTo>
                  <a:cubicBezTo>
                    <a:pt x="540" y="1425"/>
                    <a:pt x="558" y="1401"/>
                    <a:pt x="571" y="1370"/>
                  </a:cubicBezTo>
                  <a:cubicBezTo>
                    <a:pt x="595" y="1312"/>
                    <a:pt x="592" y="1248"/>
                    <a:pt x="564" y="1227"/>
                  </a:cubicBezTo>
                  <a:lnTo>
                    <a:pt x="248" y="983"/>
                  </a:lnTo>
                  <a:lnTo>
                    <a:pt x="1081" y="500"/>
                  </a:lnTo>
                  <a:cubicBezTo>
                    <a:pt x="1118" y="480"/>
                    <a:pt x="1149" y="415"/>
                    <a:pt x="1149" y="358"/>
                  </a:cubicBezTo>
                  <a:cubicBezTo>
                    <a:pt x="1149" y="313"/>
                    <a:pt x="1132" y="286"/>
                    <a:pt x="1105" y="286"/>
                  </a:cubicBezTo>
                  <a:cubicBezTo>
                    <a:pt x="1098" y="286"/>
                    <a:pt x="1091" y="289"/>
                    <a:pt x="1081" y="292"/>
                  </a:cubicBezTo>
                  <a:lnTo>
                    <a:pt x="248" y="775"/>
                  </a:lnTo>
                  <a:lnTo>
                    <a:pt x="564" y="163"/>
                  </a:lnTo>
                  <a:cubicBezTo>
                    <a:pt x="592" y="109"/>
                    <a:pt x="595" y="44"/>
                    <a:pt x="571" y="14"/>
                  </a:cubicBezTo>
                  <a:cubicBezTo>
                    <a:pt x="564" y="7"/>
                    <a:pt x="554" y="0"/>
                    <a:pt x="544"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047;p31">
              <a:extLst>
                <a:ext uri="{FF2B5EF4-FFF2-40B4-BE49-F238E27FC236}">
                  <a16:creationId xmlns:a16="http://schemas.microsoft.com/office/drawing/2014/main" id="{EC408755-2E36-4E6B-8606-EBAE202A01D2}"/>
                </a:ext>
              </a:extLst>
            </p:cNvPr>
            <p:cNvSpPr/>
            <p:nvPr/>
          </p:nvSpPr>
          <p:spPr>
            <a:xfrm>
              <a:off x="1942100" y="3126950"/>
              <a:ext cx="28675" cy="36050"/>
            </a:xfrm>
            <a:custGeom>
              <a:avLst/>
              <a:gdLst/>
              <a:ahLst/>
              <a:cxnLst/>
              <a:rect l="l" t="t" r="r" b="b"/>
              <a:pathLst>
                <a:path w="1147" h="1442" extrusionOk="0">
                  <a:moveTo>
                    <a:pt x="649" y="0"/>
                  </a:moveTo>
                  <a:cubicBezTo>
                    <a:pt x="626" y="0"/>
                    <a:pt x="596" y="27"/>
                    <a:pt x="575" y="71"/>
                  </a:cubicBezTo>
                  <a:cubicBezTo>
                    <a:pt x="551" y="129"/>
                    <a:pt x="555" y="194"/>
                    <a:pt x="582" y="214"/>
                  </a:cubicBezTo>
                  <a:lnTo>
                    <a:pt x="902" y="459"/>
                  </a:lnTo>
                  <a:lnTo>
                    <a:pt x="65" y="942"/>
                  </a:lnTo>
                  <a:cubicBezTo>
                    <a:pt x="28" y="962"/>
                    <a:pt x="1" y="1027"/>
                    <a:pt x="1" y="1085"/>
                  </a:cubicBezTo>
                  <a:cubicBezTo>
                    <a:pt x="1" y="1129"/>
                    <a:pt x="17" y="1156"/>
                    <a:pt x="42" y="1156"/>
                  </a:cubicBezTo>
                  <a:cubicBezTo>
                    <a:pt x="48" y="1156"/>
                    <a:pt x="58" y="1152"/>
                    <a:pt x="65" y="1149"/>
                  </a:cubicBezTo>
                  <a:lnTo>
                    <a:pt x="902" y="666"/>
                  </a:lnTo>
                  <a:lnTo>
                    <a:pt x="582" y="1278"/>
                  </a:lnTo>
                  <a:cubicBezTo>
                    <a:pt x="555" y="1333"/>
                    <a:pt x="551" y="1400"/>
                    <a:pt x="575" y="1428"/>
                  </a:cubicBezTo>
                  <a:cubicBezTo>
                    <a:pt x="585" y="1438"/>
                    <a:pt x="592" y="1441"/>
                    <a:pt x="602" y="1441"/>
                  </a:cubicBezTo>
                  <a:cubicBezTo>
                    <a:pt x="609" y="1441"/>
                    <a:pt x="619" y="1438"/>
                    <a:pt x="626" y="1435"/>
                  </a:cubicBezTo>
                  <a:cubicBezTo>
                    <a:pt x="643" y="1424"/>
                    <a:pt x="657" y="1408"/>
                    <a:pt x="670" y="1383"/>
                  </a:cubicBezTo>
                  <a:lnTo>
                    <a:pt x="1123" y="513"/>
                  </a:lnTo>
                  <a:lnTo>
                    <a:pt x="1126" y="510"/>
                  </a:lnTo>
                  <a:cubicBezTo>
                    <a:pt x="1129" y="499"/>
                    <a:pt x="1132" y="490"/>
                    <a:pt x="1136" y="476"/>
                  </a:cubicBezTo>
                  <a:cubicBezTo>
                    <a:pt x="1139" y="473"/>
                    <a:pt x="1139" y="469"/>
                    <a:pt x="1139" y="465"/>
                  </a:cubicBezTo>
                  <a:cubicBezTo>
                    <a:pt x="1143" y="452"/>
                    <a:pt x="1146" y="435"/>
                    <a:pt x="1146" y="421"/>
                  </a:cubicBezTo>
                  <a:cubicBezTo>
                    <a:pt x="1146" y="408"/>
                    <a:pt x="1143" y="394"/>
                    <a:pt x="1139" y="384"/>
                  </a:cubicBezTo>
                  <a:cubicBezTo>
                    <a:pt x="1139" y="380"/>
                    <a:pt x="1139" y="377"/>
                    <a:pt x="1136" y="377"/>
                  </a:cubicBezTo>
                  <a:cubicBezTo>
                    <a:pt x="1132" y="371"/>
                    <a:pt x="1129" y="363"/>
                    <a:pt x="1126" y="357"/>
                  </a:cubicBezTo>
                  <a:lnTo>
                    <a:pt x="1123" y="357"/>
                  </a:lnTo>
                  <a:lnTo>
                    <a:pt x="670" y="10"/>
                  </a:lnTo>
                  <a:cubicBezTo>
                    <a:pt x="663" y="3"/>
                    <a:pt x="657" y="0"/>
                    <a:pt x="649"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048;p31">
              <a:extLst>
                <a:ext uri="{FF2B5EF4-FFF2-40B4-BE49-F238E27FC236}">
                  <a16:creationId xmlns:a16="http://schemas.microsoft.com/office/drawing/2014/main" id="{25137834-0D7D-4A9C-B061-3F43D6E10B89}"/>
                </a:ext>
              </a:extLst>
            </p:cNvPr>
            <p:cNvSpPr/>
            <p:nvPr/>
          </p:nvSpPr>
          <p:spPr>
            <a:xfrm>
              <a:off x="1987650" y="3089525"/>
              <a:ext cx="25875" cy="51625"/>
            </a:xfrm>
            <a:custGeom>
              <a:avLst/>
              <a:gdLst/>
              <a:ahLst/>
              <a:cxnLst/>
              <a:rect l="l" t="t" r="r" b="b"/>
              <a:pathLst>
                <a:path w="1035" h="2065" extrusionOk="0">
                  <a:moveTo>
                    <a:pt x="956" y="1"/>
                  </a:moveTo>
                  <a:cubicBezTo>
                    <a:pt x="942" y="1"/>
                    <a:pt x="922" y="15"/>
                    <a:pt x="912" y="45"/>
                  </a:cubicBezTo>
                  <a:lnTo>
                    <a:pt x="796" y="324"/>
                  </a:lnTo>
                  <a:lnTo>
                    <a:pt x="765" y="324"/>
                  </a:lnTo>
                  <a:cubicBezTo>
                    <a:pt x="578" y="324"/>
                    <a:pt x="357" y="511"/>
                    <a:pt x="205" y="830"/>
                  </a:cubicBezTo>
                  <a:cubicBezTo>
                    <a:pt x="1" y="1269"/>
                    <a:pt x="1" y="1789"/>
                    <a:pt x="205" y="1987"/>
                  </a:cubicBezTo>
                  <a:cubicBezTo>
                    <a:pt x="263" y="2041"/>
                    <a:pt x="324" y="2064"/>
                    <a:pt x="395" y="2064"/>
                  </a:cubicBezTo>
                  <a:cubicBezTo>
                    <a:pt x="453" y="2064"/>
                    <a:pt x="517" y="2044"/>
                    <a:pt x="582" y="2010"/>
                  </a:cubicBezTo>
                  <a:cubicBezTo>
                    <a:pt x="718" y="1932"/>
                    <a:pt x="854" y="1772"/>
                    <a:pt x="956" y="1554"/>
                  </a:cubicBezTo>
                  <a:cubicBezTo>
                    <a:pt x="983" y="1497"/>
                    <a:pt x="983" y="1432"/>
                    <a:pt x="956" y="1408"/>
                  </a:cubicBezTo>
                  <a:cubicBezTo>
                    <a:pt x="949" y="1402"/>
                    <a:pt x="939" y="1398"/>
                    <a:pt x="933" y="1398"/>
                  </a:cubicBezTo>
                  <a:cubicBezTo>
                    <a:pt x="908" y="1398"/>
                    <a:pt x="881" y="1422"/>
                    <a:pt x="861" y="1463"/>
                  </a:cubicBezTo>
                  <a:cubicBezTo>
                    <a:pt x="749" y="1701"/>
                    <a:pt x="582" y="1844"/>
                    <a:pt x="443" y="1844"/>
                  </a:cubicBezTo>
                  <a:cubicBezTo>
                    <a:pt x="388" y="1844"/>
                    <a:pt x="341" y="1827"/>
                    <a:pt x="300" y="1786"/>
                  </a:cubicBezTo>
                  <a:cubicBezTo>
                    <a:pt x="147" y="1636"/>
                    <a:pt x="147" y="1248"/>
                    <a:pt x="300" y="922"/>
                  </a:cubicBezTo>
                  <a:cubicBezTo>
                    <a:pt x="412" y="691"/>
                    <a:pt x="569" y="551"/>
                    <a:pt x="708" y="545"/>
                  </a:cubicBezTo>
                  <a:lnTo>
                    <a:pt x="708" y="545"/>
                  </a:lnTo>
                  <a:lnTo>
                    <a:pt x="619" y="755"/>
                  </a:lnTo>
                  <a:cubicBezTo>
                    <a:pt x="602" y="799"/>
                    <a:pt x="613" y="844"/>
                    <a:pt x="636" y="844"/>
                  </a:cubicBezTo>
                  <a:cubicBezTo>
                    <a:pt x="643" y="844"/>
                    <a:pt x="647" y="840"/>
                    <a:pt x="654" y="837"/>
                  </a:cubicBezTo>
                  <a:lnTo>
                    <a:pt x="994" y="616"/>
                  </a:lnTo>
                  <a:cubicBezTo>
                    <a:pt x="1017" y="600"/>
                    <a:pt x="1035" y="559"/>
                    <a:pt x="1030" y="521"/>
                  </a:cubicBezTo>
                  <a:lnTo>
                    <a:pt x="983" y="35"/>
                  </a:lnTo>
                  <a:cubicBezTo>
                    <a:pt x="980" y="11"/>
                    <a:pt x="969" y="1"/>
                    <a:pt x="956"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049;p31">
              <a:extLst>
                <a:ext uri="{FF2B5EF4-FFF2-40B4-BE49-F238E27FC236}">
                  <a16:creationId xmlns:a16="http://schemas.microsoft.com/office/drawing/2014/main" id="{4AF43B60-15D5-44F4-A51C-B84F0242EA37}"/>
                </a:ext>
              </a:extLst>
            </p:cNvPr>
            <p:cNvSpPr/>
            <p:nvPr/>
          </p:nvSpPr>
          <p:spPr>
            <a:xfrm>
              <a:off x="2221475" y="2895150"/>
              <a:ext cx="23575" cy="46700"/>
            </a:xfrm>
            <a:custGeom>
              <a:avLst/>
              <a:gdLst/>
              <a:ahLst/>
              <a:cxnLst/>
              <a:rect l="l" t="t" r="r" b="b"/>
              <a:pathLst>
                <a:path w="943" h="1868" extrusionOk="0">
                  <a:moveTo>
                    <a:pt x="874" y="0"/>
                  </a:moveTo>
                  <a:cubicBezTo>
                    <a:pt x="841" y="0"/>
                    <a:pt x="803" y="31"/>
                    <a:pt x="775" y="89"/>
                  </a:cubicBezTo>
                  <a:lnTo>
                    <a:pt x="469" y="732"/>
                  </a:lnTo>
                  <a:lnTo>
                    <a:pt x="167" y="439"/>
                  </a:lnTo>
                  <a:cubicBezTo>
                    <a:pt x="157" y="432"/>
                    <a:pt x="147" y="426"/>
                    <a:pt x="133" y="426"/>
                  </a:cubicBezTo>
                  <a:cubicBezTo>
                    <a:pt x="102" y="426"/>
                    <a:pt x="61" y="460"/>
                    <a:pt x="38" y="514"/>
                  </a:cubicBezTo>
                  <a:cubicBezTo>
                    <a:pt x="0" y="592"/>
                    <a:pt x="0" y="680"/>
                    <a:pt x="38" y="714"/>
                  </a:cubicBezTo>
                  <a:lnTo>
                    <a:pt x="340" y="1007"/>
                  </a:lnTo>
                  <a:lnTo>
                    <a:pt x="38" y="1653"/>
                  </a:lnTo>
                  <a:cubicBezTo>
                    <a:pt x="0" y="1728"/>
                    <a:pt x="0" y="1819"/>
                    <a:pt x="38" y="1853"/>
                  </a:cubicBezTo>
                  <a:cubicBezTo>
                    <a:pt x="45" y="1863"/>
                    <a:pt x="58" y="1867"/>
                    <a:pt x="69" y="1867"/>
                  </a:cubicBezTo>
                  <a:cubicBezTo>
                    <a:pt x="79" y="1867"/>
                    <a:pt x="92" y="1863"/>
                    <a:pt x="102" y="1857"/>
                  </a:cubicBezTo>
                  <a:cubicBezTo>
                    <a:pt x="127" y="1843"/>
                    <a:pt x="150" y="1816"/>
                    <a:pt x="167" y="1778"/>
                  </a:cubicBezTo>
                  <a:lnTo>
                    <a:pt x="469" y="1133"/>
                  </a:lnTo>
                  <a:lnTo>
                    <a:pt x="775" y="1425"/>
                  </a:lnTo>
                  <a:cubicBezTo>
                    <a:pt x="786" y="1435"/>
                    <a:pt x="796" y="1439"/>
                    <a:pt x="810" y="1439"/>
                  </a:cubicBezTo>
                  <a:cubicBezTo>
                    <a:pt x="820" y="1439"/>
                    <a:pt x="830" y="1439"/>
                    <a:pt x="841" y="1432"/>
                  </a:cubicBezTo>
                  <a:cubicBezTo>
                    <a:pt x="864" y="1419"/>
                    <a:pt x="888" y="1391"/>
                    <a:pt x="905" y="1350"/>
                  </a:cubicBezTo>
                  <a:cubicBezTo>
                    <a:pt x="943" y="1276"/>
                    <a:pt x="943" y="1187"/>
                    <a:pt x="905" y="1149"/>
                  </a:cubicBezTo>
                  <a:lnTo>
                    <a:pt x="602" y="857"/>
                  </a:lnTo>
                  <a:lnTo>
                    <a:pt x="905" y="215"/>
                  </a:lnTo>
                  <a:cubicBezTo>
                    <a:pt x="943" y="137"/>
                    <a:pt x="943" y="48"/>
                    <a:pt x="905" y="14"/>
                  </a:cubicBezTo>
                  <a:cubicBezTo>
                    <a:pt x="894" y="4"/>
                    <a:pt x="885" y="0"/>
                    <a:pt x="874"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050;p31">
              <a:extLst>
                <a:ext uri="{FF2B5EF4-FFF2-40B4-BE49-F238E27FC236}">
                  <a16:creationId xmlns:a16="http://schemas.microsoft.com/office/drawing/2014/main" id="{E2F04696-6F53-4EDD-89BD-83D4A5BE4865}"/>
                </a:ext>
              </a:extLst>
            </p:cNvPr>
            <p:cNvSpPr/>
            <p:nvPr/>
          </p:nvSpPr>
          <p:spPr>
            <a:xfrm>
              <a:off x="2039925" y="2368575"/>
              <a:ext cx="1222100" cy="751125"/>
            </a:xfrm>
            <a:custGeom>
              <a:avLst/>
              <a:gdLst/>
              <a:ahLst/>
              <a:cxnLst/>
              <a:rect l="l" t="t" r="r" b="b"/>
              <a:pathLst>
                <a:path w="48884" h="30045" extrusionOk="0">
                  <a:moveTo>
                    <a:pt x="48587" y="1"/>
                  </a:moveTo>
                  <a:cubicBezTo>
                    <a:pt x="48516" y="1"/>
                    <a:pt x="48435" y="24"/>
                    <a:pt x="48349" y="73"/>
                  </a:cubicBezTo>
                  <a:lnTo>
                    <a:pt x="531" y="27666"/>
                  </a:lnTo>
                  <a:cubicBezTo>
                    <a:pt x="238" y="27836"/>
                    <a:pt x="0" y="28250"/>
                    <a:pt x="0" y="28587"/>
                  </a:cubicBezTo>
                  <a:lnTo>
                    <a:pt x="0" y="29665"/>
                  </a:lnTo>
                  <a:cubicBezTo>
                    <a:pt x="0" y="29906"/>
                    <a:pt x="120" y="30044"/>
                    <a:pt x="293" y="30044"/>
                  </a:cubicBezTo>
                  <a:cubicBezTo>
                    <a:pt x="365" y="30044"/>
                    <a:pt x="445" y="30021"/>
                    <a:pt x="531" y="29971"/>
                  </a:cubicBezTo>
                  <a:lnTo>
                    <a:pt x="48349" y="2378"/>
                  </a:lnTo>
                  <a:cubicBezTo>
                    <a:pt x="48645" y="2208"/>
                    <a:pt x="48883" y="1797"/>
                    <a:pt x="48883" y="1457"/>
                  </a:cubicBezTo>
                  <a:lnTo>
                    <a:pt x="48883" y="379"/>
                  </a:lnTo>
                  <a:cubicBezTo>
                    <a:pt x="48883" y="140"/>
                    <a:pt x="48763" y="1"/>
                    <a:pt x="485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051;p31">
              <a:extLst>
                <a:ext uri="{FF2B5EF4-FFF2-40B4-BE49-F238E27FC236}">
                  <a16:creationId xmlns:a16="http://schemas.microsoft.com/office/drawing/2014/main" id="{F7C88772-683A-42B0-924B-B09BFFD65A9B}"/>
                </a:ext>
              </a:extLst>
            </p:cNvPr>
            <p:cNvSpPr/>
            <p:nvPr/>
          </p:nvSpPr>
          <p:spPr>
            <a:xfrm>
              <a:off x="3224325" y="2383975"/>
              <a:ext cx="30625" cy="43900"/>
            </a:xfrm>
            <a:custGeom>
              <a:avLst/>
              <a:gdLst/>
              <a:ahLst/>
              <a:cxnLst/>
              <a:rect l="l" t="t" r="r" b="b"/>
              <a:pathLst>
                <a:path w="1225" h="1756" extrusionOk="0">
                  <a:moveTo>
                    <a:pt x="633" y="11"/>
                  </a:moveTo>
                  <a:cubicBezTo>
                    <a:pt x="647" y="11"/>
                    <a:pt x="654" y="14"/>
                    <a:pt x="660" y="28"/>
                  </a:cubicBezTo>
                  <a:lnTo>
                    <a:pt x="800" y="324"/>
                  </a:lnTo>
                  <a:cubicBezTo>
                    <a:pt x="807" y="339"/>
                    <a:pt x="820" y="349"/>
                    <a:pt x="835" y="349"/>
                  </a:cubicBezTo>
                  <a:cubicBezTo>
                    <a:pt x="840" y="349"/>
                    <a:pt x="846" y="347"/>
                    <a:pt x="851" y="345"/>
                  </a:cubicBezTo>
                  <a:lnTo>
                    <a:pt x="1164" y="226"/>
                  </a:lnTo>
                  <a:cubicBezTo>
                    <a:pt x="1168" y="223"/>
                    <a:pt x="1173" y="222"/>
                    <a:pt x="1177" y="222"/>
                  </a:cubicBezTo>
                  <a:cubicBezTo>
                    <a:pt x="1184" y="222"/>
                    <a:pt x="1191" y="226"/>
                    <a:pt x="1198" y="232"/>
                  </a:cubicBezTo>
                  <a:cubicBezTo>
                    <a:pt x="1211" y="249"/>
                    <a:pt x="1214" y="290"/>
                    <a:pt x="1190" y="337"/>
                  </a:cubicBezTo>
                  <a:lnTo>
                    <a:pt x="966" y="759"/>
                  </a:lnTo>
                  <a:cubicBezTo>
                    <a:pt x="949" y="789"/>
                    <a:pt x="942" y="820"/>
                    <a:pt x="946" y="844"/>
                  </a:cubicBezTo>
                  <a:lnTo>
                    <a:pt x="1000" y="1228"/>
                  </a:lnTo>
                  <a:cubicBezTo>
                    <a:pt x="1007" y="1269"/>
                    <a:pt x="983" y="1313"/>
                    <a:pt x="960" y="1337"/>
                  </a:cubicBezTo>
                  <a:cubicBezTo>
                    <a:pt x="948" y="1351"/>
                    <a:pt x="937" y="1358"/>
                    <a:pt x="926" y="1358"/>
                  </a:cubicBezTo>
                  <a:cubicBezTo>
                    <a:pt x="923" y="1358"/>
                    <a:pt x="921" y="1358"/>
                    <a:pt x="919" y="1357"/>
                  </a:cubicBezTo>
                  <a:lnTo>
                    <a:pt x="640" y="1324"/>
                  </a:lnTo>
                  <a:cubicBezTo>
                    <a:pt x="619" y="1324"/>
                    <a:pt x="596" y="1334"/>
                    <a:pt x="579" y="1357"/>
                  </a:cubicBezTo>
                  <a:lnTo>
                    <a:pt x="300" y="1715"/>
                  </a:lnTo>
                  <a:cubicBezTo>
                    <a:pt x="284" y="1736"/>
                    <a:pt x="265" y="1747"/>
                    <a:pt x="250" y="1747"/>
                  </a:cubicBezTo>
                  <a:cubicBezTo>
                    <a:pt x="246" y="1747"/>
                    <a:pt x="242" y="1746"/>
                    <a:pt x="239" y="1745"/>
                  </a:cubicBezTo>
                  <a:cubicBezTo>
                    <a:pt x="225" y="1738"/>
                    <a:pt x="215" y="1715"/>
                    <a:pt x="219" y="1684"/>
                  </a:cubicBezTo>
                  <a:lnTo>
                    <a:pt x="273" y="1238"/>
                  </a:lnTo>
                  <a:cubicBezTo>
                    <a:pt x="276" y="1211"/>
                    <a:pt x="269" y="1184"/>
                    <a:pt x="252" y="1174"/>
                  </a:cubicBezTo>
                  <a:lnTo>
                    <a:pt x="28" y="1011"/>
                  </a:lnTo>
                  <a:cubicBezTo>
                    <a:pt x="18" y="1004"/>
                    <a:pt x="11" y="987"/>
                    <a:pt x="11" y="970"/>
                  </a:cubicBezTo>
                  <a:cubicBezTo>
                    <a:pt x="11" y="929"/>
                    <a:pt x="31" y="885"/>
                    <a:pt x="62" y="861"/>
                  </a:cubicBezTo>
                  <a:lnTo>
                    <a:pt x="375" y="620"/>
                  </a:lnTo>
                  <a:cubicBezTo>
                    <a:pt x="395" y="606"/>
                    <a:pt x="412" y="579"/>
                    <a:pt x="423" y="549"/>
                  </a:cubicBezTo>
                  <a:lnTo>
                    <a:pt x="561" y="89"/>
                  </a:lnTo>
                  <a:cubicBezTo>
                    <a:pt x="575" y="42"/>
                    <a:pt x="610" y="11"/>
                    <a:pt x="633" y="11"/>
                  </a:cubicBezTo>
                  <a:close/>
                  <a:moveTo>
                    <a:pt x="636" y="1"/>
                  </a:moveTo>
                  <a:cubicBezTo>
                    <a:pt x="634" y="1"/>
                    <a:pt x="632" y="1"/>
                    <a:pt x="630" y="1"/>
                  </a:cubicBezTo>
                  <a:cubicBezTo>
                    <a:pt x="599" y="1"/>
                    <a:pt x="565" y="39"/>
                    <a:pt x="552" y="86"/>
                  </a:cubicBezTo>
                  <a:lnTo>
                    <a:pt x="412" y="545"/>
                  </a:lnTo>
                  <a:cubicBezTo>
                    <a:pt x="402" y="572"/>
                    <a:pt x="385" y="599"/>
                    <a:pt x="368" y="613"/>
                  </a:cubicBezTo>
                  <a:lnTo>
                    <a:pt x="55" y="855"/>
                  </a:lnTo>
                  <a:cubicBezTo>
                    <a:pt x="18" y="882"/>
                    <a:pt x="1" y="932"/>
                    <a:pt x="1" y="970"/>
                  </a:cubicBezTo>
                  <a:cubicBezTo>
                    <a:pt x="1" y="990"/>
                    <a:pt x="7" y="1011"/>
                    <a:pt x="21" y="1018"/>
                  </a:cubicBezTo>
                  <a:lnTo>
                    <a:pt x="249" y="1181"/>
                  </a:lnTo>
                  <a:cubicBezTo>
                    <a:pt x="259" y="1191"/>
                    <a:pt x="266" y="1211"/>
                    <a:pt x="263" y="1238"/>
                  </a:cubicBezTo>
                  <a:lnTo>
                    <a:pt x="208" y="1684"/>
                  </a:lnTo>
                  <a:cubicBezTo>
                    <a:pt x="205" y="1718"/>
                    <a:pt x="215" y="1745"/>
                    <a:pt x="235" y="1756"/>
                  </a:cubicBezTo>
                  <a:lnTo>
                    <a:pt x="249" y="1756"/>
                  </a:lnTo>
                  <a:cubicBezTo>
                    <a:pt x="269" y="1756"/>
                    <a:pt x="290" y="1745"/>
                    <a:pt x="307" y="1721"/>
                  </a:cubicBezTo>
                  <a:lnTo>
                    <a:pt x="586" y="1365"/>
                  </a:lnTo>
                  <a:cubicBezTo>
                    <a:pt x="602" y="1344"/>
                    <a:pt x="623" y="1334"/>
                    <a:pt x="636" y="1334"/>
                  </a:cubicBezTo>
                  <a:lnTo>
                    <a:pt x="915" y="1368"/>
                  </a:lnTo>
                  <a:cubicBezTo>
                    <a:pt x="918" y="1369"/>
                    <a:pt x="921" y="1369"/>
                    <a:pt x="924" y="1369"/>
                  </a:cubicBezTo>
                  <a:cubicBezTo>
                    <a:pt x="939" y="1369"/>
                    <a:pt x="955" y="1362"/>
                    <a:pt x="966" y="1348"/>
                  </a:cubicBezTo>
                  <a:cubicBezTo>
                    <a:pt x="994" y="1320"/>
                    <a:pt x="1017" y="1273"/>
                    <a:pt x="1010" y="1228"/>
                  </a:cubicBezTo>
                  <a:lnTo>
                    <a:pt x="956" y="844"/>
                  </a:lnTo>
                  <a:cubicBezTo>
                    <a:pt x="953" y="820"/>
                    <a:pt x="960" y="789"/>
                    <a:pt x="973" y="766"/>
                  </a:cubicBezTo>
                  <a:lnTo>
                    <a:pt x="1201" y="341"/>
                  </a:lnTo>
                  <a:cubicBezTo>
                    <a:pt x="1225" y="297"/>
                    <a:pt x="1225" y="249"/>
                    <a:pt x="1204" y="226"/>
                  </a:cubicBezTo>
                  <a:cubicBezTo>
                    <a:pt x="1197" y="216"/>
                    <a:pt x="1188" y="212"/>
                    <a:pt x="1177" y="212"/>
                  </a:cubicBezTo>
                  <a:cubicBezTo>
                    <a:pt x="1171" y="212"/>
                    <a:pt x="1166" y="213"/>
                    <a:pt x="1160" y="215"/>
                  </a:cubicBezTo>
                  <a:lnTo>
                    <a:pt x="847" y="334"/>
                  </a:lnTo>
                  <a:cubicBezTo>
                    <a:pt x="842" y="336"/>
                    <a:pt x="837" y="337"/>
                    <a:pt x="833" y="337"/>
                  </a:cubicBezTo>
                  <a:cubicBezTo>
                    <a:pt x="823" y="337"/>
                    <a:pt x="815" y="332"/>
                    <a:pt x="810" y="320"/>
                  </a:cubicBezTo>
                  <a:lnTo>
                    <a:pt x="667" y="25"/>
                  </a:lnTo>
                  <a:cubicBezTo>
                    <a:pt x="661" y="10"/>
                    <a:pt x="650" y="1"/>
                    <a:pt x="6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052;p31">
              <a:extLst>
                <a:ext uri="{FF2B5EF4-FFF2-40B4-BE49-F238E27FC236}">
                  <a16:creationId xmlns:a16="http://schemas.microsoft.com/office/drawing/2014/main" id="{297BEB7A-310D-46CA-A3DA-F56D56A43718}"/>
                </a:ext>
              </a:extLst>
            </p:cNvPr>
            <p:cNvSpPr/>
            <p:nvPr/>
          </p:nvSpPr>
          <p:spPr>
            <a:xfrm>
              <a:off x="3272350" y="2336300"/>
              <a:ext cx="47975" cy="30800"/>
            </a:xfrm>
            <a:custGeom>
              <a:avLst/>
              <a:gdLst/>
              <a:ahLst/>
              <a:cxnLst/>
              <a:rect l="l" t="t" r="r" b="b"/>
              <a:pathLst>
                <a:path w="1919" h="1232" extrusionOk="0">
                  <a:moveTo>
                    <a:pt x="1708" y="1"/>
                  </a:moveTo>
                  <a:cubicBezTo>
                    <a:pt x="1677" y="1"/>
                    <a:pt x="1646" y="8"/>
                    <a:pt x="1615" y="24"/>
                  </a:cubicBezTo>
                  <a:lnTo>
                    <a:pt x="120" y="888"/>
                  </a:lnTo>
                  <a:cubicBezTo>
                    <a:pt x="32" y="939"/>
                    <a:pt x="1" y="1052"/>
                    <a:pt x="52" y="1140"/>
                  </a:cubicBezTo>
                  <a:cubicBezTo>
                    <a:pt x="85" y="1201"/>
                    <a:pt x="147" y="1232"/>
                    <a:pt x="211" y="1232"/>
                  </a:cubicBezTo>
                  <a:cubicBezTo>
                    <a:pt x="242" y="1232"/>
                    <a:pt x="276" y="1224"/>
                    <a:pt x="303" y="1207"/>
                  </a:cubicBezTo>
                  <a:lnTo>
                    <a:pt x="1799" y="344"/>
                  </a:lnTo>
                  <a:cubicBezTo>
                    <a:pt x="1888" y="293"/>
                    <a:pt x="1918" y="181"/>
                    <a:pt x="1867" y="93"/>
                  </a:cubicBezTo>
                  <a:cubicBezTo>
                    <a:pt x="1833" y="35"/>
                    <a:pt x="1772" y="1"/>
                    <a:pt x="1708"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053;p31">
              <a:extLst>
                <a:ext uri="{FF2B5EF4-FFF2-40B4-BE49-F238E27FC236}">
                  <a16:creationId xmlns:a16="http://schemas.microsoft.com/office/drawing/2014/main" id="{79189106-7EB1-41BF-9766-DDFDE88A5C65}"/>
                </a:ext>
              </a:extLst>
            </p:cNvPr>
            <p:cNvSpPr/>
            <p:nvPr/>
          </p:nvSpPr>
          <p:spPr>
            <a:xfrm>
              <a:off x="3272350" y="2357900"/>
              <a:ext cx="47975" cy="30875"/>
            </a:xfrm>
            <a:custGeom>
              <a:avLst/>
              <a:gdLst/>
              <a:ahLst/>
              <a:cxnLst/>
              <a:rect l="l" t="t" r="r" b="b"/>
              <a:pathLst>
                <a:path w="1919" h="1235" extrusionOk="0">
                  <a:moveTo>
                    <a:pt x="1708" y="1"/>
                  </a:moveTo>
                  <a:cubicBezTo>
                    <a:pt x="1677" y="1"/>
                    <a:pt x="1646" y="7"/>
                    <a:pt x="1615" y="24"/>
                  </a:cubicBezTo>
                  <a:lnTo>
                    <a:pt x="120" y="891"/>
                  </a:lnTo>
                  <a:cubicBezTo>
                    <a:pt x="32" y="942"/>
                    <a:pt x="1" y="1054"/>
                    <a:pt x="52" y="1143"/>
                  </a:cubicBezTo>
                  <a:cubicBezTo>
                    <a:pt x="85" y="1200"/>
                    <a:pt x="147" y="1234"/>
                    <a:pt x="211" y="1234"/>
                  </a:cubicBezTo>
                  <a:cubicBezTo>
                    <a:pt x="242" y="1234"/>
                    <a:pt x="276" y="1225"/>
                    <a:pt x="303" y="1207"/>
                  </a:cubicBezTo>
                  <a:lnTo>
                    <a:pt x="1799" y="343"/>
                  </a:lnTo>
                  <a:cubicBezTo>
                    <a:pt x="1888" y="293"/>
                    <a:pt x="1918" y="180"/>
                    <a:pt x="1867" y="92"/>
                  </a:cubicBezTo>
                  <a:cubicBezTo>
                    <a:pt x="1833" y="34"/>
                    <a:pt x="1772" y="1"/>
                    <a:pt x="1708"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054;p31">
              <a:extLst>
                <a:ext uri="{FF2B5EF4-FFF2-40B4-BE49-F238E27FC236}">
                  <a16:creationId xmlns:a16="http://schemas.microsoft.com/office/drawing/2014/main" id="{6FFF59D7-9A3A-4A00-BC96-7F5C9563890E}"/>
                </a:ext>
              </a:extLst>
            </p:cNvPr>
            <p:cNvSpPr/>
            <p:nvPr/>
          </p:nvSpPr>
          <p:spPr>
            <a:xfrm>
              <a:off x="3272350" y="2379475"/>
              <a:ext cx="47975" cy="30875"/>
            </a:xfrm>
            <a:custGeom>
              <a:avLst/>
              <a:gdLst/>
              <a:ahLst/>
              <a:cxnLst/>
              <a:rect l="l" t="t" r="r" b="b"/>
              <a:pathLst>
                <a:path w="1919" h="1235" extrusionOk="0">
                  <a:moveTo>
                    <a:pt x="1708" y="1"/>
                  </a:moveTo>
                  <a:cubicBezTo>
                    <a:pt x="1677" y="1"/>
                    <a:pt x="1646" y="11"/>
                    <a:pt x="1615" y="28"/>
                  </a:cubicBezTo>
                  <a:lnTo>
                    <a:pt x="120" y="892"/>
                  </a:lnTo>
                  <a:cubicBezTo>
                    <a:pt x="32" y="943"/>
                    <a:pt x="1" y="1055"/>
                    <a:pt x="52" y="1143"/>
                  </a:cubicBezTo>
                  <a:cubicBezTo>
                    <a:pt x="85" y="1201"/>
                    <a:pt x="147" y="1235"/>
                    <a:pt x="211" y="1235"/>
                  </a:cubicBezTo>
                  <a:cubicBezTo>
                    <a:pt x="242" y="1235"/>
                    <a:pt x="276" y="1228"/>
                    <a:pt x="303" y="1211"/>
                  </a:cubicBezTo>
                  <a:lnTo>
                    <a:pt x="1799" y="344"/>
                  </a:lnTo>
                  <a:cubicBezTo>
                    <a:pt x="1888" y="296"/>
                    <a:pt x="1918" y="181"/>
                    <a:pt x="1867" y="92"/>
                  </a:cubicBezTo>
                  <a:cubicBezTo>
                    <a:pt x="1833" y="35"/>
                    <a:pt x="1772" y="1"/>
                    <a:pt x="1708"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055;p31">
              <a:extLst>
                <a:ext uri="{FF2B5EF4-FFF2-40B4-BE49-F238E27FC236}">
                  <a16:creationId xmlns:a16="http://schemas.microsoft.com/office/drawing/2014/main" id="{539D1F35-2BD8-4817-9D85-6AB969A712EA}"/>
                </a:ext>
              </a:extLst>
            </p:cNvPr>
            <p:cNvSpPr/>
            <p:nvPr/>
          </p:nvSpPr>
          <p:spPr>
            <a:xfrm>
              <a:off x="1840350" y="3139925"/>
              <a:ext cx="25025" cy="100850"/>
            </a:xfrm>
            <a:custGeom>
              <a:avLst/>
              <a:gdLst/>
              <a:ahLst/>
              <a:cxnLst/>
              <a:rect l="l" t="t" r="r" b="b"/>
              <a:pathLst>
                <a:path w="1001" h="4034" extrusionOk="0">
                  <a:moveTo>
                    <a:pt x="1" y="1"/>
                  </a:moveTo>
                  <a:lnTo>
                    <a:pt x="1" y="3455"/>
                  </a:lnTo>
                  <a:lnTo>
                    <a:pt x="1000" y="4033"/>
                  </a:lnTo>
                  <a:lnTo>
                    <a:pt x="1000" y="57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056;p31">
              <a:extLst>
                <a:ext uri="{FF2B5EF4-FFF2-40B4-BE49-F238E27FC236}">
                  <a16:creationId xmlns:a16="http://schemas.microsoft.com/office/drawing/2014/main" id="{18646023-8A3D-4A6F-A8DE-BDC474A8C117}"/>
                </a:ext>
              </a:extLst>
            </p:cNvPr>
            <p:cNvSpPr/>
            <p:nvPr/>
          </p:nvSpPr>
          <p:spPr>
            <a:xfrm>
              <a:off x="1915150" y="3304200"/>
              <a:ext cx="299300" cy="967500"/>
            </a:xfrm>
            <a:custGeom>
              <a:avLst/>
              <a:gdLst/>
              <a:ahLst/>
              <a:cxnLst/>
              <a:rect l="l" t="t" r="r" b="b"/>
              <a:pathLst>
                <a:path w="11972" h="38700" extrusionOk="0">
                  <a:moveTo>
                    <a:pt x="11678" y="0"/>
                  </a:moveTo>
                  <a:cubicBezTo>
                    <a:pt x="11606" y="0"/>
                    <a:pt x="11526" y="24"/>
                    <a:pt x="11441" y="73"/>
                  </a:cubicBezTo>
                  <a:lnTo>
                    <a:pt x="531" y="6369"/>
                  </a:lnTo>
                  <a:cubicBezTo>
                    <a:pt x="238" y="6540"/>
                    <a:pt x="1" y="6954"/>
                    <a:pt x="1" y="7291"/>
                  </a:cubicBezTo>
                  <a:lnTo>
                    <a:pt x="1" y="38321"/>
                  </a:lnTo>
                  <a:cubicBezTo>
                    <a:pt x="1" y="38560"/>
                    <a:pt x="121" y="38700"/>
                    <a:pt x="295" y="38700"/>
                  </a:cubicBezTo>
                  <a:cubicBezTo>
                    <a:pt x="366" y="38700"/>
                    <a:pt x="446" y="38676"/>
                    <a:pt x="531" y="38627"/>
                  </a:cubicBezTo>
                  <a:lnTo>
                    <a:pt x="11441" y="32327"/>
                  </a:lnTo>
                  <a:cubicBezTo>
                    <a:pt x="11733" y="32161"/>
                    <a:pt x="11972" y="31745"/>
                    <a:pt x="11972" y="31409"/>
                  </a:cubicBezTo>
                  <a:lnTo>
                    <a:pt x="11972" y="379"/>
                  </a:lnTo>
                  <a:cubicBezTo>
                    <a:pt x="11972" y="140"/>
                    <a:pt x="11852" y="0"/>
                    <a:pt x="1167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057;p31">
              <a:extLst>
                <a:ext uri="{FF2B5EF4-FFF2-40B4-BE49-F238E27FC236}">
                  <a16:creationId xmlns:a16="http://schemas.microsoft.com/office/drawing/2014/main" id="{DF924DD6-DE5A-46B3-AF90-8F9A2149894A}"/>
                </a:ext>
              </a:extLst>
            </p:cNvPr>
            <p:cNvSpPr/>
            <p:nvPr/>
          </p:nvSpPr>
          <p:spPr>
            <a:xfrm>
              <a:off x="1965050" y="3390500"/>
              <a:ext cx="199500" cy="132525"/>
            </a:xfrm>
            <a:custGeom>
              <a:avLst/>
              <a:gdLst/>
              <a:ahLst/>
              <a:cxnLst/>
              <a:rect l="l" t="t" r="r" b="b"/>
              <a:pathLst>
                <a:path w="7980" h="5301" extrusionOk="0">
                  <a:moveTo>
                    <a:pt x="7697" y="0"/>
                  </a:moveTo>
                  <a:cubicBezTo>
                    <a:pt x="7623" y="0"/>
                    <a:pt x="7539" y="24"/>
                    <a:pt x="7449" y="75"/>
                  </a:cubicBezTo>
                  <a:lnTo>
                    <a:pt x="531" y="4070"/>
                  </a:lnTo>
                  <a:cubicBezTo>
                    <a:pt x="238" y="4240"/>
                    <a:pt x="1" y="4635"/>
                    <a:pt x="1" y="4954"/>
                  </a:cubicBezTo>
                  <a:cubicBezTo>
                    <a:pt x="1" y="5175"/>
                    <a:pt x="114" y="5300"/>
                    <a:pt x="281" y="5300"/>
                  </a:cubicBezTo>
                  <a:cubicBezTo>
                    <a:pt x="355" y="5300"/>
                    <a:pt x="441" y="5275"/>
                    <a:pt x="531" y="5222"/>
                  </a:cubicBezTo>
                  <a:lnTo>
                    <a:pt x="7449" y="1228"/>
                  </a:lnTo>
                  <a:cubicBezTo>
                    <a:pt x="7742" y="1058"/>
                    <a:pt x="7980" y="664"/>
                    <a:pt x="7980" y="347"/>
                  </a:cubicBezTo>
                  <a:cubicBezTo>
                    <a:pt x="7980" y="125"/>
                    <a:pt x="7865" y="0"/>
                    <a:pt x="769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058;p31">
              <a:extLst>
                <a:ext uri="{FF2B5EF4-FFF2-40B4-BE49-F238E27FC236}">
                  <a16:creationId xmlns:a16="http://schemas.microsoft.com/office/drawing/2014/main" id="{6929C49F-CC31-412C-A3BC-B5BB91DD382A}"/>
                </a:ext>
              </a:extLst>
            </p:cNvPr>
            <p:cNvSpPr/>
            <p:nvPr/>
          </p:nvSpPr>
          <p:spPr>
            <a:xfrm>
              <a:off x="1965050" y="3546650"/>
              <a:ext cx="24925" cy="36200"/>
            </a:xfrm>
            <a:custGeom>
              <a:avLst/>
              <a:gdLst/>
              <a:ahLst/>
              <a:cxnLst/>
              <a:rect l="l" t="t" r="r" b="b"/>
              <a:pathLst>
                <a:path w="997" h="1448" extrusionOk="0">
                  <a:moveTo>
                    <a:pt x="820" y="1"/>
                  </a:moveTo>
                  <a:cubicBezTo>
                    <a:pt x="777" y="1"/>
                    <a:pt x="729" y="15"/>
                    <a:pt x="677" y="44"/>
                  </a:cubicBezTo>
                  <a:lnTo>
                    <a:pt x="320" y="252"/>
                  </a:lnTo>
                  <a:cubicBezTo>
                    <a:pt x="143" y="354"/>
                    <a:pt x="1" y="602"/>
                    <a:pt x="1" y="806"/>
                  </a:cubicBezTo>
                  <a:lnTo>
                    <a:pt x="1" y="1220"/>
                  </a:lnTo>
                  <a:cubicBezTo>
                    <a:pt x="1" y="1365"/>
                    <a:pt x="72" y="1448"/>
                    <a:pt x="177" y="1448"/>
                  </a:cubicBezTo>
                  <a:cubicBezTo>
                    <a:pt x="220" y="1448"/>
                    <a:pt x="268" y="1434"/>
                    <a:pt x="320" y="1404"/>
                  </a:cubicBezTo>
                  <a:lnTo>
                    <a:pt x="680" y="1197"/>
                  </a:lnTo>
                  <a:cubicBezTo>
                    <a:pt x="853" y="1095"/>
                    <a:pt x="996" y="847"/>
                    <a:pt x="996" y="643"/>
                  </a:cubicBezTo>
                  <a:lnTo>
                    <a:pt x="996" y="228"/>
                  </a:lnTo>
                  <a:cubicBezTo>
                    <a:pt x="996" y="84"/>
                    <a:pt x="925" y="1"/>
                    <a:pt x="8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059;p31">
              <a:extLst>
                <a:ext uri="{FF2B5EF4-FFF2-40B4-BE49-F238E27FC236}">
                  <a16:creationId xmlns:a16="http://schemas.microsoft.com/office/drawing/2014/main" id="{720A1F4D-DCF1-4D79-8DE7-E3AD3AA88E5C}"/>
                </a:ext>
              </a:extLst>
            </p:cNvPr>
            <p:cNvSpPr/>
            <p:nvPr/>
          </p:nvSpPr>
          <p:spPr>
            <a:xfrm>
              <a:off x="2014925" y="3448075"/>
              <a:ext cx="149625" cy="103725"/>
            </a:xfrm>
            <a:custGeom>
              <a:avLst/>
              <a:gdLst/>
              <a:ahLst/>
              <a:cxnLst/>
              <a:rect l="l" t="t" r="r" b="b"/>
              <a:pathLst>
                <a:path w="5985" h="4149" extrusionOk="0">
                  <a:moveTo>
                    <a:pt x="5703" y="1"/>
                  </a:moveTo>
                  <a:cubicBezTo>
                    <a:pt x="5628" y="1"/>
                    <a:pt x="5544" y="25"/>
                    <a:pt x="5454" y="77"/>
                  </a:cubicBezTo>
                  <a:lnTo>
                    <a:pt x="531" y="2919"/>
                  </a:lnTo>
                  <a:cubicBezTo>
                    <a:pt x="239" y="3090"/>
                    <a:pt x="1" y="3484"/>
                    <a:pt x="1" y="3804"/>
                  </a:cubicBezTo>
                  <a:cubicBezTo>
                    <a:pt x="1" y="4023"/>
                    <a:pt x="115" y="4149"/>
                    <a:pt x="283" y="4149"/>
                  </a:cubicBezTo>
                  <a:cubicBezTo>
                    <a:pt x="357" y="4149"/>
                    <a:pt x="442" y="4124"/>
                    <a:pt x="531" y="4072"/>
                  </a:cubicBezTo>
                  <a:lnTo>
                    <a:pt x="5454" y="1230"/>
                  </a:lnTo>
                  <a:cubicBezTo>
                    <a:pt x="5747" y="1060"/>
                    <a:pt x="5985" y="666"/>
                    <a:pt x="5985" y="346"/>
                  </a:cubicBezTo>
                  <a:cubicBezTo>
                    <a:pt x="5985" y="127"/>
                    <a:pt x="5870" y="1"/>
                    <a:pt x="57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060;p31">
              <a:extLst>
                <a:ext uri="{FF2B5EF4-FFF2-40B4-BE49-F238E27FC236}">
                  <a16:creationId xmlns:a16="http://schemas.microsoft.com/office/drawing/2014/main" id="{45D13807-58B5-4056-84A6-72E112578233}"/>
                </a:ext>
              </a:extLst>
            </p:cNvPr>
            <p:cNvSpPr/>
            <p:nvPr/>
          </p:nvSpPr>
          <p:spPr>
            <a:xfrm>
              <a:off x="1965050" y="3604300"/>
              <a:ext cx="24925" cy="36175"/>
            </a:xfrm>
            <a:custGeom>
              <a:avLst/>
              <a:gdLst/>
              <a:ahLst/>
              <a:cxnLst/>
              <a:rect l="l" t="t" r="r" b="b"/>
              <a:pathLst>
                <a:path w="997" h="1447" extrusionOk="0">
                  <a:moveTo>
                    <a:pt x="819" y="0"/>
                  </a:moveTo>
                  <a:cubicBezTo>
                    <a:pt x="776" y="0"/>
                    <a:pt x="728" y="14"/>
                    <a:pt x="677" y="44"/>
                  </a:cubicBezTo>
                  <a:lnTo>
                    <a:pt x="320" y="251"/>
                  </a:lnTo>
                  <a:cubicBezTo>
                    <a:pt x="143" y="353"/>
                    <a:pt x="1" y="601"/>
                    <a:pt x="1" y="805"/>
                  </a:cubicBezTo>
                  <a:lnTo>
                    <a:pt x="1" y="1219"/>
                  </a:lnTo>
                  <a:cubicBezTo>
                    <a:pt x="1" y="1364"/>
                    <a:pt x="72" y="1447"/>
                    <a:pt x="177" y="1447"/>
                  </a:cubicBezTo>
                  <a:cubicBezTo>
                    <a:pt x="220" y="1447"/>
                    <a:pt x="268" y="1433"/>
                    <a:pt x="320" y="1403"/>
                  </a:cubicBezTo>
                  <a:lnTo>
                    <a:pt x="680" y="1196"/>
                  </a:lnTo>
                  <a:cubicBezTo>
                    <a:pt x="853" y="1094"/>
                    <a:pt x="996" y="846"/>
                    <a:pt x="996" y="645"/>
                  </a:cubicBezTo>
                  <a:lnTo>
                    <a:pt x="996" y="227"/>
                  </a:lnTo>
                  <a:cubicBezTo>
                    <a:pt x="996" y="84"/>
                    <a:pt x="924" y="0"/>
                    <a:pt x="8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061;p31">
              <a:extLst>
                <a:ext uri="{FF2B5EF4-FFF2-40B4-BE49-F238E27FC236}">
                  <a16:creationId xmlns:a16="http://schemas.microsoft.com/office/drawing/2014/main" id="{B79BD084-26DD-4176-B0CF-F6497521D42F}"/>
                </a:ext>
              </a:extLst>
            </p:cNvPr>
            <p:cNvSpPr/>
            <p:nvPr/>
          </p:nvSpPr>
          <p:spPr>
            <a:xfrm>
              <a:off x="2014925" y="3505775"/>
              <a:ext cx="149625" cy="103675"/>
            </a:xfrm>
            <a:custGeom>
              <a:avLst/>
              <a:gdLst/>
              <a:ahLst/>
              <a:cxnLst/>
              <a:rect l="l" t="t" r="r" b="b"/>
              <a:pathLst>
                <a:path w="5985" h="4147" extrusionOk="0">
                  <a:moveTo>
                    <a:pt x="5704" y="1"/>
                  </a:moveTo>
                  <a:cubicBezTo>
                    <a:pt x="5630" y="1"/>
                    <a:pt x="5545" y="25"/>
                    <a:pt x="5454" y="78"/>
                  </a:cubicBezTo>
                  <a:lnTo>
                    <a:pt x="531" y="2916"/>
                  </a:lnTo>
                  <a:cubicBezTo>
                    <a:pt x="239" y="3087"/>
                    <a:pt x="1" y="3484"/>
                    <a:pt x="1" y="3801"/>
                  </a:cubicBezTo>
                  <a:cubicBezTo>
                    <a:pt x="1" y="4022"/>
                    <a:pt x="115" y="4147"/>
                    <a:pt x="282" y="4147"/>
                  </a:cubicBezTo>
                  <a:cubicBezTo>
                    <a:pt x="356" y="4147"/>
                    <a:pt x="441" y="4122"/>
                    <a:pt x="531" y="4069"/>
                  </a:cubicBezTo>
                  <a:lnTo>
                    <a:pt x="5454" y="1227"/>
                  </a:lnTo>
                  <a:cubicBezTo>
                    <a:pt x="5747" y="1057"/>
                    <a:pt x="5985" y="663"/>
                    <a:pt x="5985" y="346"/>
                  </a:cubicBezTo>
                  <a:cubicBezTo>
                    <a:pt x="5985" y="126"/>
                    <a:pt x="5871" y="1"/>
                    <a:pt x="57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062;p31">
              <a:extLst>
                <a:ext uri="{FF2B5EF4-FFF2-40B4-BE49-F238E27FC236}">
                  <a16:creationId xmlns:a16="http://schemas.microsoft.com/office/drawing/2014/main" id="{3F18EB6B-F03E-4434-9AA3-DA4D893AFA89}"/>
                </a:ext>
              </a:extLst>
            </p:cNvPr>
            <p:cNvSpPr/>
            <p:nvPr/>
          </p:nvSpPr>
          <p:spPr>
            <a:xfrm>
              <a:off x="1965050" y="3661900"/>
              <a:ext cx="24925" cy="36125"/>
            </a:xfrm>
            <a:custGeom>
              <a:avLst/>
              <a:gdLst/>
              <a:ahLst/>
              <a:cxnLst/>
              <a:rect l="l" t="t" r="r" b="b"/>
              <a:pathLst>
                <a:path w="997" h="1445" extrusionOk="0">
                  <a:moveTo>
                    <a:pt x="820" y="1"/>
                  </a:moveTo>
                  <a:cubicBezTo>
                    <a:pt x="777" y="1"/>
                    <a:pt x="729" y="15"/>
                    <a:pt x="677" y="45"/>
                  </a:cubicBezTo>
                  <a:lnTo>
                    <a:pt x="320" y="252"/>
                  </a:lnTo>
                  <a:cubicBezTo>
                    <a:pt x="143" y="354"/>
                    <a:pt x="1" y="599"/>
                    <a:pt x="1" y="803"/>
                  </a:cubicBezTo>
                  <a:lnTo>
                    <a:pt x="1" y="1217"/>
                  </a:lnTo>
                  <a:cubicBezTo>
                    <a:pt x="1" y="1362"/>
                    <a:pt x="72" y="1445"/>
                    <a:pt x="177" y="1445"/>
                  </a:cubicBezTo>
                  <a:cubicBezTo>
                    <a:pt x="220" y="1445"/>
                    <a:pt x="268" y="1430"/>
                    <a:pt x="320" y="1401"/>
                  </a:cubicBezTo>
                  <a:lnTo>
                    <a:pt x="680" y="1193"/>
                  </a:lnTo>
                  <a:cubicBezTo>
                    <a:pt x="853" y="1091"/>
                    <a:pt x="996" y="847"/>
                    <a:pt x="996" y="643"/>
                  </a:cubicBezTo>
                  <a:lnTo>
                    <a:pt x="996" y="228"/>
                  </a:lnTo>
                  <a:cubicBezTo>
                    <a:pt x="996" y="84"/>
                    <a:pt x="925" y="1"/>
                    <a:pt x="8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063;p31">
              <a:extLst>
                <a:ext uri="{FF2B5EF4-FFF2-40B4-BE49-F238E27FC236}">
                  <a16:creationId xmlns:a16="http://schemas.microsoft.com/office/drawing/2014/main" id="{97B30785-51F7-4A87-9007-767E7C743AEB}"/>
                </a:ext>
              </a:extLst>
            </p:cNvPr>
            <p:cNvSpPr/>
            <p:nvPr/>
          </p:nvSpPr>
          <p:spPr>
            <a:xfrm>
              <a:off x="2014925" y="3563325"/>
              <a:ext cx="149625" cy="103675"/>
            </a:xfrm>
            <a:custGeom>
              <a:avLst/>
              <a:gdLst/>
              <a:ahLst/>
              <a:cxnLst/>
              <a:rect l="l" t="t" r="r" b="b"/>
              <a:pathLst>
                <a:path w="5985" h="4147" extrusionOk="0">
                  <a:moveTo>
                    <a:pt x="5704" y="0"/>
                  </a:moveTo>
                  <a:cubicBezTo>
                    <a:pt x="5630" y="0"/>
                    <a:pt x="5545" y="25"/>
                    <a:pt x="5454" y="78"/>
                  </a:cubicBezTo>
                  <a:lnTo>
                    <a:pt x="531" y="2919"/>
                  </a:lnTo>
                  <a:cubicBezTo>
                    <a:pt x="239" y="3087"/>
                    <a:pt x="1" y="3484"/>
                    <a:pt x="1" y="3801"/>
                  </a:cubicBezTo>
                  <a:cubicBezTo>
                    <a:pt x="1" y="4021"/>
                    <a:pt x="115" y="4146"/>
                    <a:pt x="282" y="4146"/>
                  </a:cubicBezTo>
                  <a:cubicBezTo>
                    <a:pt x="356" y="4146"/>
                    <a:pt x="441" y="4122"/>
                    <a:pt x="531" y="4069"/>
                  </a:cubicBezTo>
                  <a:lnTo>
                    <a:pt x="5454" y="1230"/>
                  </a:lnTo>
                  <a:cubicBezTo>
                    <a:pt x="5747" y="1060"/>
                    <a:pt x="5985" y="663"/>
                    <a:pt x="5985" y="346"/>
                  </a:cubicBezTo>
                  <a:cubicBezTo>
                    <a:pt x="5985" y="125"/>
                    <a:pt x="5871" y="0"/>
                    <a:pt x="57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064;p31">
              <a:extLst>
                <a:ext uri="{FF2B5EF4-FFF2-40B4-BE49-F238E27FC236}">
                  <a16:creationId xmlns:a16="http://schemas.microsoft.com/office/drawing/2014/main" id="{F854DE13-4E2B-41E1-88AE-37EF7C8359A1}"/>
                </a:ext>
              </a:extLst>
            </p:cNvPr>
            <p:cNvSpPr/>
            <p:nvPr/>
          </p:nvSpPr>
          <p:spPr>
            <a:xfrm>
              <a:off x="1965050" y="3719425"/>
              <a:ext cx="24925" cy="36150"/>
            </a:xfrm>
            <a:custGeom>
              <a:avLst/>
              <a:gdLst/>
              <a:ahLst/>
              <a:cxnLst/>
              <a:rect l="l" t="t" r="r" b="b"/>
              <a:pathLst>
                <a:path w="997" h="1446" extrusionOk="0">
                  <a:moveTo>
                    <a:pt x="817" y="0"/>
                  </a:moveTo>
                  <a:cubicBezTo>
                    <a:pt x="775" y="0"/>
                    <a:pt x="727" y="13"/>
                    <a:pt x="677" y="41"/>
                  </a:cubicBezTo>
                  <a:lnTo>
                    <a:pt x="320" y="253"/>
                  </a:lnTo>
                  <a:cubicBezTo>
                    <a:pt x="143" y="351"/>
                    <a:pt x="1" y="599"/>
                    <a:pt x="1" y="803"/>
                  </a:cubicBezTo>
                  <a:lnTo>
                    <a:pt x="1" y="1218"/>
                  </a:lnTo>
                  <a:cubicBezTo>
                    <a:pt x="1" y="1362"/>
                    <a:pt x="72" y="1445"/>
                    <a:pt x="177" y="1445"/>
                  </a:cubicBezTo>
                  <a:cubicBezTo>
                    <a:pt x="220" y="1445"/>
                    <a:pt x="268" y="1431"/>
                    <a:pt x="320" y="1401"/>
                  </a:cubicBezTo>
                  <a:lnTo>
                    <a:pt x="680" y="1194"/>
                  </a:lnTo>
                  <a:cubicBezTo>
                    <a:pt x="853" y="1092"/>
                    <a:pt x="996" y="847"/>
                    <a:pt x="996" y="643"/>
                  </a:cubicBezTo>
                  <a:lnTo>
                    <a:pt x="996" y="229"/>
                  </a:lnTo>
                  <a:cubicBezTo>
                    <a:pt x="996" y="83"/>
                    <a:pt x="923" y="0"/>
                    <a:pt x="81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065;p31">
              <a:extLst>
                <a:ext uri="{FF2B5EF4-FFF2-40B4-BE49-F238E27FC236}">
                  <a16:creationId xmlns:a16="http://schemas.microsoft.com/office/drawing/2014/main" id="{313F062C-53A9-4BBB-8470-D335663036AD}"/>
                </a:ext>
              </a:extLst>
            </p:cNvPr>
            <p:cNvSpPr/>
            <p:nvPr/>
          </p:nvSpPr>
          <p:spPr>
            <a:xfrm>
              <a:off x="2014925" y="3620850"/>
              <a:ext cx="149625" cy="103700"/>
            </a:xfrm>
            <a:custGeom>
              <a:avLst/>
              <a:gdLst/>
              <a:ahLst/>
              <a:cxnLst/>
              <a:rect l="l" t="t" r="r" b="b"/>
              <a:pathLst>
                <a:path w="5985" h="4148" extrusionOk="0">
                  <a:moveTo>
                    <a:pt x="5704" y="1"/>
                  </a:moveTo>
                  <a:cubicBezTo>
                    <a:pt x="5630" y="1"/>
                    <a:pt x="5545" y="26"/>
                    <a:pt x="5454" y="78"/>
                  </a:cubicBezTo>
                  <a:lnTo>
                    <a:pt x="531" y="2920"/>
                  </a:lnTo>
                  <a:cubicBezTo>
                    <a:pt x="239" y="3087"/>
                    <a:pt x="1" y="3485"/>
                    <a:pt x="1" y="3801"/>
                  </a:cubicBezTo>
                  <a:cubicBezTo>
                    <a:pt x="1" y="4022"/>
                    <a:pt x="115" y="4147"/>
                    <a:pt x="282" y="4147"/>
                  </a:cubicBezTo>
                  <a:cubicBezTo>
                    <a:pt x="356" y="4147"/>
                    <a:pt x="441" y="4122"/>
                    <a:pt x="531" y="4070"/>
                  </a:cubicBezTo>
                  <a:lnTo>
                    <a:pt x="5454" y="1227"/>
                  </a:lnTo>
                  <a:cubicBezTo>
                    <a:pt x="5747" y="1061"/>
                    <a:pt x="5985" y="663"/>
                    <a:pt x="5985" y="347"/>
                  </a:cubicBezTo>
                  <a:cubicBezTo>
                    <a:pt x="5985" y="126"/>
                    <a:pt x="5871" y="1"/>
                    <a:pt x="57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066;p31">
              <a:extLst>
                <a:ext uri="{FF2B5EF4-FFF2-40B4-BE49-F238E27FC236}">
                  <a16:creationId xmlns:a16="http://schemas.microsoft.com/office/drawing/2014/main" id="{A55F1188-9798-4E5F-B77D-C9B4156A224C}"/>
                </a:ext>
              </a:extLst>
            </p:cNvPr>
            <p:cNvSpPr/>
            <p:nvPr/>
          </p:nvSpPr>
          <p:spPr>
            <a:xfrm>
              <a:off x="1963925" y="3707850"/>
              <a:ext cx="199625" cy="132525"/>
            </a:xfrm>
            <a:custGeom>
              <a:avLst/>
              <a:gdLst/>
              <a:ahLst/>
              <a:cxnLst/>
              <a:rect l="l" t="t" r="r" b="b"/>
              <a:pathLst>
                <a:path w="7985" h="5301" extrusionOk="0">
                  <a:moveTo>
                    <a:pt x="7701" y="1"/>
                  </a:moveTo>
                  <a:cubicBezTo>
                    <a:pt x="7627" y="1"/>
                    <a:pt x="7543" y="25"/>
                    <a:pt x="7454" y="76"/>
                  </a:cubicBezTo>
                  <a:lnTo>
                    <a:pt x="535" y="4071"/>
                  </a:lnTo>
                  <a:cubicBezTo>
                    <a:pt x="242" y="4241"/>
                    <a:pt x="1" y="4635"/>
                    <a:pt x="1" y="4955"/>
                  </a:cubicBezTo>
                  <a:cubicBezTo>
                    <a:pt x="1" y="5176"/>
                    <a:pt x="115" y="5301"/>
                    <a:pt x="283" y="5301"/>
                  </a:cubicBezTo>
                  <a:cubicBezTo>
                    <a:pt x="358" y="5301"/>
                    <a:pt x="444" y="5276"/>
                    <a:pt x="535" y="5224"/>
                  </a:cubicBezTo>
                  <a:lnTo>
                    <a:pt x="7454" y="1229"/>
                  </a:lnTo>
                  <a:cubicBezTo>
                    <a:pt x="7746" y="1059"/>
                    <a:pt x="7984" y="664"/>
                    <a:pt x="7984" y="348"/>
                  </a:cubicBezTo>
                  <a:cubicBezTo>
                    <a:pt x="7984" y="126"/>
                    <a:pt x="7869" y="1"/>
                    <a:pt x="7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067;p31">
              <a:extLst>
                <a:ext uri="{FF2B5EF4-FFF2-40B4-BE49-F238E27FC236}">
                  <a16:creationId xmlns:a16="http://schemas.microsoft.com/office/drawing/2014/main" id="{3E6A0F81-72C5-4058-93A8-DFFD7382A8EE}"/>
                </a:ext>
              </a:extLst>
            </p:cNvPr>
            <p:cNvSpPr/>
            <p:nvPr/>
          </p:nvSpPr>
          <p:spPr>
            <a:xfrm>
              <a:off x="1963925" y="3864025"/>
              <a:ext cx="25025" cy="36225"/>
            </a:xfrm>
            <a:custGeom>
              <a:avLst/>
              <a:gdLst/>
              <a:ahLst/>
              <a:cxnLst/>
              <a:rect l="l" t="t" r="r" b="b"/>
              <a:pathLst>
                <a:path w="1001" h="1449" extrusionOk="0">
                  <a:moveTo>
                    <a:pt x="824" y="0"/>
                  </a:moveTo>
                  <a:cubicBezTo>
                    <a:pt x="781" y="0"/>
                    <a:pt x="733" y="14"/>
                    <a:pt x="681" y="44"/>
                  </a:cubicBezTo>
                  <a:lnTo>
                    <a:pt x="321" y="251"/>
                  </a:lnTo>
                  <a:cubicBezTo>
                    <a:pt x="144" y="353"/>
                    <a:pt x="1" y="601"/>
                    <a:pt x="1" y="805"/>
                  </a:cubicBezTo>
                  <a:lnTo>
                    <a:pt x="1" y="1221"/>
                  </a:lnTo>
                  <a:cubicBezTo>
                    <a:pt x="1" y="1365"/>
                    <a:pt x="72" y="1448"/>
                    <a:pt x="177" y="1448"/>
                  </a:cubicBezTo>
                  <a:cubicBezTo>
                    <a:pt x="220" y="1448"/>
                    <a:pt x="269" y="1434"/>
                    <a:pt x="321" y="1404"/>
                  </a:cubicBezTo>
                  <a:lnTo>
                    <a:pt x="681" y="1197"/>
                  </a:lnTo>
                  <a:cubicBezTo>
                    <a:pt x="858" y="1095"/>
                    <a:pt x="1000" y="846"/>
                    <a:pt x="1000" y="642"/>
                  </a:cubicBezTo>
                  <a:lnTo>
                    <a:pt x="1000" y="228"/>
                  </a:lnTo>
                  <a:cubicBezTo>
                    <a:pt x="1000" y="83"/>
                    <a:pt x="929" y="0"/>
                    <a:pt x="82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068;p31">
              <a:extLst>
                <a:ext uri="{FF2B5EF4-FFF2-40B4-BE49-F238E27FC236}">
                  <a16:creationId xmlns:a16="http://schemas.microsoft.com/office/drawing/2014/main" id="{5DD1CF38-30B8-4048-8B36-8F7910F50311}"/>
                </a:ext>
              </a:extLst>
            </p:cNvPr>
            <p:cNvSpPr/>
            <p:nvPr/>
          </p:nvSpPr>
          <p:spPr>
            <a:xfrm>
              <a:off x="2013825" y="3765450"/>
              <a:ext cx="149725" cy="103725"/>
            </a:xfrm>
            <a:custGeom>
              <a:avLst/>
              <a:gdLst/>
              <a:ahLst/>
              <a:cxnLst/>
              <a:rect l="l" t="t" r="r" b="b"/>
              <a:pathLst>
                <a:path w="5989" h="4149" extrusionOk="0">
                  <a:moveTo>
                    <a:pt x="5706" y="0"/>
                  </a:moveTo>
                  <a:cubicBezTo>
                    <a:pt x="5632" y="0"/>
                    <a:pt x="5547" y="25"/>
                    <a:pt x="5458" y="77"/>
                  </a:cubicBezTo>
                  <a:lnTo>
                    <a:pt x="534" y="2920"/>
                  </a:lnTo>
                  <a:cubicBezTo>
                    <a:pt x="239" y="3089"/>
                    <a:pt x="1" y="3484"/>
                    <a:pt x="1" y="3803"/>
                  </a:cubicBezTo>
                  <a:cubicBezTo>
                    <a:pt x="1" y="4023"/>
                    <a:pt x="115" y="4149"/>
                    <a:pt x="284" y="4149"/>
                  </a:cubicBezTo>
                  <a:cubicBezTo>
                    <a:pt x="358" y="4149"/>
                    <a:pt x="444" y="4124"/>
                    <a:pt x="534" y="4072"/>
                  </a:cubicBezTo>
                  <a:lnTo>
                    <a:pt x="5458" y="1230"/>
                  </a:lnTo>
                  <a:cubicBezTo>
                    <a:pt x="5750" y="1060"/>
                    <a:pt x="5988" y="665"/>
                    <a:pt x="5988" y="346"/>
                  </a:cubicBezTo>
                  <a:cubicBezTo>
                    <a:pt x="5988" y="127"/>
                    <a:pt x="5873" y="0"/>
                    <a:pt x="57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069;p31">
              <a:extLst>
                <a:ext uri="{FF2B5EF4-FFF2-40B4-BE49-F238E27FC236}">
                  <a16:creationId xmlns:a16="http://schemas.microsoft.com/office/drawing/2014/main" id="{5B639783-C2DA-4940-A602-117039741B3F}"/>
                </a:ext>
              </a:extLst>
            </p:cNvPr>
            <p:cNvSpPr/>
            <p:nvPr/>
          </p:nvSpPr>
          <p:spPr>
            <a:xfrm>
              <a:off x="1963925" y="3921650"/>
              <a:ext cx="25025" cy="36225"/>
            </a:xfrm>
            <a:custGeom>
              <a:avLst/>
              <a:gdLst/>
              <a:ahLst/>
              <a:cxnLst/>
              <a:rect l="l" t="t" r="r" b="b"/>
              <a:pathLst>
                <a:path w="1001" h="1449" extrusionOk="0">
                  <a:moveTo>
                    <a:pt x="823" y="1"/>
                  </a:moveTo>
                  <a:cubicBezTo>
                    <a:pt x="780" y="1"/>
                    <a:pt x="732" y="15"/>
                    <a:pt x="681" y="44"/>
                  </a:cubicBezTo>
                  <a:lnTo>
                    <a:pt x="321" y="251"/>
                  </a:lnTo>
                  <a:cubicBezTo>
                    <a:pt x="144" y="353"/>
                    <a:pt x="1" y="601"/>
                    <a:pt x="1" y="805"/>
                  </a:cubicBezTo>
                  <a:lnTo>
                    <a:pt x="1" y="1221"/>
                  </a:lnTo>
                  <a:cubicBezTo>
                    <a:pt x="1" y="1365"/>
                    <a:pt x="72" y="1448"/>
                    <a:pt x="177" y="1448"/>
                  </a:cubicBezTo>
                  <a:cubicBezTo>
                    <a:pt x="220" y="1448"/>
                    <a:pt x="269" y="1434"/>
                    <a:pt x="321" y="1404"/>
                  </a:cubicBezTo>
                  <a:lnTo>
                    <a:pt x="681" y="1197"/>
                  </a:lnTo>
                  <a:cubicBezTo>
                    <a:pt x="858" y="1095"/>
                    <a:pt x="1000" y="850"/>
                    <a:pt x="1000" y="646"/>
                  </a:cubicBezTo>
                  <a:lnTo>
                    <a:pt x="1000" y="228"/>
                  </a:lnTo>
                  <a:cubicBezTo>
                    <a:pt x="1000" y="85"/>
                    <a:pt x="928" y="1"/>
                    <a:pt x="82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070;p31">
              <a:extLst>
                <a:ext uri="{FF2B5EF4-FFF2-40B4-BE49-F238E27FC236}">
                  <a16:creationId xmlns:a16="http://schemas.microsoft.com/office/drawing/2014/main" id="{608B4777-FBE0-44A7-87F9-8BAF991D0B92}"/>
                </a:ext>
              </a:extLst>
            </p:cNvPr>
            <p:cNvSpPr/>
            <p:nvPr/>
          </p:nvSpPr>
          <p:spPr>
            <a:xfrm>
              <a:off x="2013825" y="3823150"/>
              <a:ext cx="149725" cy="103675"/>
            </a:xfrm>
            <a:custGeom>
              <a:avLst/>
              <a:gdLst/>
              <a:ahLst/>
              <a:cxnLst/>
              <a:rect l="l" t="t" r="r" b="b"/>
              <a:pathLst>
                <a:path w="5989" h="4147" extrusionOk="0">
                  <a:moveTo>
                    <a:pt x="5708" y="0"/>
                  </a:moveTo>
                  <a:cubicBezTo>
                    <a:pt x="5633" y="0"/>
                    <a:pt x="5548" y="25"/>
                    <a:pt x="5458" y="78"/>
                  </a:cubicBezTo>
                  <a:lnTo>
                    <a:pt x="534" y="2917"/>
                  </a:lnTo>
                  <a:cubicBezTo>
                    <a:pt x="239" y="3087"/>
                    <a:pt x="1" y="3485"/>
                    <a:pt x="1" y="3801"/>
                  </a:cubicBezTo>
                  <a:cubicBezTo>
                    <a:pt x="1" y="4022"/>
                    <a:pt x="114" y="4147"/>
                    <a:pt x="282" y="4147"/>
                  </a:cubicBezTo>
                  <a:cubicBezTo>
                    <a:pt x="357" y="4147"/>
                    <a:pt x="443" y="4122"/>
                    <a:pt x="534" y="4069"/>
                  </a:cubicBezTo>
                  <a:lnTo>
                    <a:pt x="5458" y="1227"/>
                  </a:lnTo>
                  <a:cubicBezTo>
                    <a:pt x="5750" y="1061"/>
                    <a:pt x="5988" y="662"/>
                    <a:pt x="5988" y="347"/>
                  </a:cubicBezTo>
                  <a:cubicBezTo>
                    <a:pt x="5988" y="126"/>
                    <a:pt x="5874" y="0"/>
                    <a:pt x="57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071;p31">
              <a:extLst>
                <a:ext uri="{FF2B5EF4-FFF2-40B4-BE49-F238E27FC236}">
                  <a16:creationId xmlns:a16="http://schemas.microsoft.com/office/drawing/2014/main" id="{20DDC93A-7A53-4550-9D7A-8DB32C774E2A}"/>
                </a:ext>
              </a:extLst>
            </p:cNvPr>
            <p:cNvSpPr/>
            <p:nvPr/>
          </p:nvSpPr>
          <p:spPr>
            <a:xfrm>
              <a:off x="1963925" y="3979275"/>
              <a:ext cx="25025" cy="36150"/>
            </a:xfrm>
            <a:custGeom>
              <a:avLst/>
              <a:gdLst/>
              <a:ahLst/>
              <a:cxnLst/>
              <a:rect l="l" t="t" r="r" b="b"/>
              <a:pathLst>
                <a:path w="1001" h="1446" extrusionOk="0">
                  <a:moveTo>
                    <a:pt x="824" y="0"/>
                  </a:moveTo>
                  <a:cubicBezTo>
                    <a:pt x="781" y="0"/>
                    <a:pt x="733" y="14"/>
                    <a:pt x="681" y="44"/>
                  </a:cubicBezTo>
                  <a:lnTo>
                    <a:pt x="321" y="251"/>
                  </a:lnTo>
                  <a:cubicBezTo>
                    <a:pt x="144" y="353"/>
                    <a:pt x="1" y="598"/>
                    <a:pt x="1" y="802"/>
                  </a:cubicBezTo>
                  <a:lnTo>
                    <a:pt x="1" y="1218"/>
                  </a:lnTo>
                  <a:cubicBezTo>
                    <a:pt x="1" y="1362"/>
                    <a:pt x="72" y="1445"/>
                    <a:pt x="177" y="1445"/>
                  </a:cubicBezTo>
                  <a:cubicBezTo>
                    <a:pt x="220" y="1445"/>
                    <a:pt x="269" y="1431"/>
                    <a:pt x="321" y="1401"/>
                  </a:cubicBezTo>
                  <a:lnTo>
                    <a:pt x="681" y="1193"/>
                  </a:lnTo>
                  <a:cubicBezTo>
                    <a:pt x="858" y="1091"/>
                    <a:pt x="1000" y="846"/>
                    <a:pt x="1000" y="642"/>
                  </a:cubicBezTo>
                  <a:lnTo>
                    <a:pt x="1000" y="228"/>
                  </a:lnTo>
                  <a:cubicBezTo>
                    <a:pt x="1000" y="83"/>
                    <a:pt x="929" y="0"/>
                    <a:pt x="82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072;p31">
              <a:extLst>
                <a:ext uri="{FF2B5EF4-FFF2-40B4-BE49-F238E27FC236}">
                  <a16:creationId xmlns:a16="http://schemas.microsoft.com/office/drawing/2014/main" id="{7D68953E-07FC-4224-944F-8328D56A600F}"/>
                </a:ext>
              </a:extLst>
            </p:cNvPr>
            <p:cNvSpPr/>
            <p:nvPr/>
          </p:nvSpPr>
          <p:spPr>
            <a:xfrm>
              <a:off x="2013825" y="3880675"/>
              <a:ext cx="149725" cy="103725"/>
            </a:xfrm>
            <a:custGeom>
              <a:avLst/>
              <a:gdLst/>
              <a:ahLst/>
              <a:cxnLst/>
              <a:rect l="l" t="t" r="r" b="b"/>
              <a:pathLst>
                <a:path w="5989" h="4149" extrusionOk="0">
                  <a:moveTo>
                    <a:pt x="5707" y="1"/>
                  </a:moveTo>
                  <a:cubicBezTo>
                    <a:pt x="5633" y="1"/>
                    <a:pt x="5548" y="26"/>
                    <a:pt x="5458" y="78"/>
                  </a:cubicBezTo>
                  <a:lnTo>
                    <a:pt x="534" y="2921"/>
                  </a:lnTo>
                  <a:cubicBezTo>
                    <a:pt x="239" y="3087"/>
                    <a:pt x="1" y="3485"/>
                    <a:pt x="1" y="3801"/>
                  </a:cubicBezTo>
                  <a:cubicBezTo>
                    <a:pt x="1" y="4023"/>
                    <a:pt x="115" y="4148"/>
                    <a:pt x="284" y="4148"/>
                  </a:cubicBezTo>
                  <a:cubicBezTo>
                    <a:pt x="359" y="4148"/>
                    <a:pt x="444" y="4124"/>
                    <a:pt x="534" y="4073"/>
                  </a:cubicBezTo>
                  <a:lnTo>
                    <a:pt x="5458" y="1231"/>
                  </a:lnTo>
                  <a:cubicBezTo>
                    <a:pt x="5750" y="1061"/>
                    <a:pt x="5988" y="663"/>
                    <a:pt x="5988" y="347"/>
                  </a:cubicBezTo>
                  <a:cubicBezTo>
                    <a:pt x="5988" y="126"/>
                    <a:pt x="5874" y="1"/>
                    <a:pt x="570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073;p31">
              <a:extLst>
                <a:ext uri="{FF2B5EF4-FFF2-40B4-BE49-F238E27FC236}">
                  <a16:creationId xmlns:a16="http://schemas.microsoft.com/office/drawing/2014/main" id="{5AEE1F41-2C14-462A-B093-CF5ED5B59286}"/>
                </a:ext>
              </a:extLst>
            </p:cNvPr>
            <p:cNvSpPr/>
            <p:nvPr/>
          </p:nvSpPr>
          <p:spPr>
            <a:xfrm>
              <a:off x="1963925" y="4036775"/>
              <a:ext cx="25025" cy="36150"/>
            </a:xfrm>
            <a:custGeom>
              <a:avLst/>
              <a:gdLst/>
              <a:ahLst/>
              <a:cxnLst/>
              <a:rect l="l" t="t" r="r" b="b"/>
              <a:pathLst>
                <a:path w="1001" h="1446" extrusionOk="0">
                  <a:moveTo>
                    <a:pt x="822" y="1"/>
                  </a:moveTo>
                  <a:cubicBezTo>
                    <a:pt x="780" y="1"/>
                    <a:pt x="732" y="14"/>
                    <a:pt x="681" y="43"/>
                  </a:cubicBezTo>
                  <a:lnTo>
                    <a:pt x="321" y="253"/>
                  </a:lnTo>
                  <a:cubicBezTo>
                    <a:pt x="144" y="352"/>
                    <a:pt x="1" y="600"/>
                    <a:pt x="1" y="804"/>
                  </a:cubicBezTo>
                  <a:lnTo>
                    <a:pt x="1" y="1219"/>
                  </a:lnTo>
                  <a:cubicBezTo>
                    <a:pt x="1" y="1363"/>
                    <a:pt x="72" y="1446"/>
                    <a:pt x="177" y="1446"/>
                  </a:cubicBezTo>
                  <a:cubicBezTo>
                    <a:pt x="220" y="1446"/>
                    <a:pt x="269" y="1432"/>
                    <a:pt x="321" y="1402"/>
                  </a:cubicBezTo>
                  <a:lnTo>
                    <a:pt x="681" y="1195"/>
                  </a:lnTo>
                  <a:cubicBezTo>
                    <a:pt x="858" y="1093"/>
                    <a:pt x="1000" y="848"/>
                    <a:pt x="1000" y="644"/>
                  </a:cubicBezTo>
                  <a:lnTo>
                    <a:pt x="1000" y="230"/>
                  </a:lnTo>
                  <a:cubicBezTo>
                    <a:pt x="1000" y="84"/>
                    <a:pt x="928" y="1"/>
                    <a:pt x="8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074;p31">
              <a:extLst>
                <a:ext uri="{FF2B5EF4-FFF2-40B4-BE49-F238E27FC236}">
                  <a16:creationId xmlns:a16="http://schemas.microsoft.com/office/drawing/2014/main" id="{92D0D428-A2A3-4BF9-888D-52A85C988E77}"/>
                </a:ext>
              </a:extLst>
            </p:cNvPr>
            <p:cNvSpPr/>
            <p:nvPr/>
          </p:nvSpPr>
          <p:spPr>
            <a:xfrm>
              <a:off x="2013825" y="3938225"/>
              <a:ext cx="149725" cy="103675"/>
            </a:xfrm>
            <a:custGeom>
              <a:avLst/>
              <a:gdLst/>
              <a:ahLst/>
              <a:cxnLst/>
              <a:rect l="l" t="t" r="r" b="b"/>
              <a:pathLst>
                <a:path w="5989" h="4147" extrusionOk="0">
                  <a:moveTo>
                    <a:pt x="5707" y="1"/>
                  </a:moveTo>
                  <a:cubicBezTo>
                    <a:pt x="5633" y="1"/>
                    <a:pt x="5548" y="26"/>
                    <a:pt x="5458" y="78"/>
                  </a:cubicBezTo>
                  <a:lnTo>
                    <a:pt x="534" y="2921"/>
                  </a:lnTo>
                  <a:cubicBezTo>
                    <a:pt x="239" y="3087"/>
                    <a:pt x="1" y="3485"/>
                    <a:pt x="1" y="3801"/>
                  </a:cubicBezTo>
                  <a:cubicBezTo>
                    <a:pt x="1" y="4022"/>
                    <a:pt x="115" y="4147"/>
                    <a:pt x="283" y="4147"/>
                  </a:cubicBezTo>
                  <a:cubicBezTo>
                    <a:pt x="357" y="4147"/>
                    <a:pt x="443" y="4122"/>
                    <a:pt x="534" y="4070"/>
                  </a:cubicBezTo>
                  <a:lnTo>
                    <a:pt x="5458" y="1231"/>
                  </a:lnTo>
                  <a:cubicBezTo>
                    <a:pt x="5750" y="1060"/>
                    <a:pt x="5988" y="663"/>
                    <a:pt x="5988" y="346"/>
                  </a:cubicBezTo>
                  <a:cubicBezTo>
                    <a:pt x="5988" y="126"/>
                    <a:pt x="5874" y="1"/>
                    <a:pt x="570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075;p31">
              <a:extLst>
                <a:ext uri="{FF2B5EF4-FFF2-40B4-BE49-F238E27FC236}">
                  <a16:creationId xmlns:a16="http://schemas.microsoft.com/office/drawing/2014/main" id="{A7EC5907-0398-4E54-8C40-37751ED328DF}"/>
                </a:ext>
              </a:extLst>
            </p:cNvPr>
            <p:cNvSpPr/>
            <p:nvPr/>
          </p:nvSpPr>
          <p:spPr>
            <a:xfrm>
              <a:off x="2862925" y="2972975"/>
              <a:ext cx="374150" cy="249225"/>
            </a:xfrm>
            <a:custGeom>
              <a:avLst/>
              <a:gdLst/>
              <a:ahLst/>
              <a:cxnLst/>
              <a:rect l="l" t="t" r="r" b="b"/>
              <a:pathLst>
                <a:path w="14966" h="9969" extrusionOk="0">
                  <a:moveTo>
                    <a:pt x="14669" y="1"/>
                  </a:moveTo>
                  <a:cubicBezTo>
                    <a:pt x="14598" y="1"/>
                    <a:pt x="14518" y="24"/>
                    <a:pt x="14433" y="73"/>
                  </a:cubicBezTo>
                  <a:lnTo>
                    <a:pt x="531" y="8100"/>
                  </a:lnTo>
                  <a:cubicBezTo>
                    <a:pt x="239" y="8270"/>
                    <a:pt x="1" y="8681"/>
                    <a:pt x="1" y="9021"/>
                  </a:cubicBezTo>
                  <a:lnTo>
                    <a:pt x="1" y="9589"/>
                  </a:lnTo>
                  <a:cubicBezTo>
                    <a:pt x="1" y="9830"/>
                    <a:pt x="120" y="9968"/>
                    <a:pt x="294" y="9968"/>
                  </a:cubicBezTo>
                  <a:cubicBezTo>
                    <a:pt x="365" y="9968"/>
                    <a:pt x="446" y="9945"/>
                    <a:pt x="531" y="9895"/>
                  </a:cubicBezTo>
                  <a:lnTo>
                    <a:pt x="14433" y="1804"/>
                  </a:lnTo>
                  <a:cubicBezTo>
                    <a:pt x="14729" y="1634"/>
                    <a:pt x="14964" y="1219"/>
                    <a:pt x="14964" y="882"/>
                  </a:cubicBezTo>
                  <a:lnTo>
                    <a:pt x="14964" y="382"/>
                  </a:lnTo>
                  <a:cubicBezTo>
                    <a:pt x="14966" y="141"/>
                    <a:pt x="14844" y="1"/>
                    <a:pt x="146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076;p31">
              <a:extLst>
                <a:ext uri="{FF2B5EF4-FFF2-40B4-BE49-F238E27FC236}">
                  <a16:creationId xmlns:a16="http://schemas.microsoft.com/office/drawing/2014/main" id="{55EE2E8F-48C3-4DA7-AFE4-389D12B2A839}"/>
                </a:ext>
              </a:extLst>
            </p:cNvPr>
            <p:cNvSpPr/>
            <p:nvPr/>
          </p:nvSpPr>
          <p:spPr>
            <a:xfrm>
              <a:off x="2862925" y="3030475"/>
              <a:ext cx="424000" cy="262125"/>
            </a:xfrm>
            <a:custGeom>
              <a:avLst/>
              <a:gdLst/>
              <a:ahLst/>
              <a:cxnLst/>
              <a:rect l="l" t="t" r="r" b="b"/>
              <a:pathLst>
                <a:path w="16960" h="10485" extrusionOk="0">
                  <a:moveTo>
                    <a:pt x="16678" y="1"/>
                  </a:moveTo>
                  <a:cubicBezTo>
                    <a:pt x="16604" y="1"/>
                    <a:pt x="16519" y="26"/>
                    <a:pt x="16429" y="78"/>
                  </a:cubicBezTo>
                  <a:lnTo>
                    <a:pt x="531" y="9257"/>
                  </a:lnTo>
                  <a:cubicBezTo>
                    <a:pt x="239" y="9424"/>
                    <a:pt x="1" y="9822"/>
                    <a:pt x="1" y="10138"/>
                  </a:cubicBezTo>
                  <a:cubicBezTo>
                    <a:pt x="1" y="10359"/>
                    <a:pt x="115" y="10484"/>
                    <a:pt x="282" y="10484"/>
                  </a:cubicBezTo>
                  <a:cubicBezTo>
                    <a:pt x="356" y="10484"/>
                    <a:pt x="441" y="10459"/>
                    <a:pt x="531" y="10407"/>
                  </a:cubicBezTo>
                  <a:lnTo>
                    <a:pt x="16429" y="1231"/>
                  </a:lnTo>
                  <a:cubicBezTo>
                    <a:pt x="16721" y="1060"/>
                    <a:pt x="16959" y="666"/>
                    <a:pt x="16959" y="346"/>
                  </a:cubicBezTo>
                  <a:cubicBezTo>
                    <a:pt x="16959" y="126"/>
                    <a:pt x="16845" y="1"/>
                    <a:pt x="1667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077;p31">
              <a:extLst>
                <a:ext uri="{FF2B5EF4-FFF2-40B4-BE49-F238E27FC236}">
                  <a16:creationId xmlns:a16="http://schemas.microsoft.com/office/drawing/2014/main" id="{E9500049-C9B1-4132-8C44-4AAF374447A8}"/>
                </a:ext>
              </a:extLst>
            </p:cNvPr>
            <p:cNvSpPr/>
            <p:nvPr/>
          </p:nvSpPr>
          <p:spPr>
            <a:xfrm>
              <a:off x="2862925" y="3088050"/>
              <a:ext cx="424000" cy="262125"/>
            </a:xfrm>
            <a:custGeom>
              <a:avLst/>
              <a:gdLst/>
              <a:ahLst/>
              <a:cxnLst/>
              <a:rect l="l" t="t" r="r" b="b"/>
              <a:pathLst>
                <a:path w="16960" h="10485" extrusionOk="0">
                  <a:moveTo>
                    <a:pt x="16677" y="0"/>
                  </a:moveTo>
                  <a:cubicBezTo>
                    <a:pt x="16603" y="0"/>
                    <a:pt x="16518" y="25"/>
                    <a:pt x="16429" y="77"/>
                  </a:cubicBezTo>
                  <a:lnTo>
                    <a:pt x="531" y="9256"/>
                  </a:lnTo>
                  <a:cubicBezTo>
                    <a:pt x="239" y="9426"/>
                    <a:pt x="1" y="9821"/>
                    <a:pt x="1" y="10137"/>
                  </a:cubicBezTo>
                  <a:cubicBezTo>
                    <a:pt x="1" y="10359"/>
                    <a:pt x="116" y="10484"/>
                    <a:pt x="284" y="10484"/>
                  </a:cubicBezTo>
                  <a:cubicBezTo>
                    <a:pt x="358" y="10484"/>
                    <a:pt x="442" y="10460"/>
                    <a:pt x="531" y="10409"/>
                  </a:cubicBezTo>
                  <a:lnTo>
                    <a:pt x="16429" y="1230"/>
                  </a:lnTo>
                  <a:cubicBezTo>
                    <a:pt x="16721" y="1059"/>
                    <a:pt x="16959" y="665"/>
                    <a:pt x="16959" y="345"/>
                  </a:cubicBezTo>
                  <a:cubicBezTo>
                    <a:pt x="16959" y="126"/>
                    <a:pt x="16845" y="0"/>
                    <a:pt x="1667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078;p31">
              <a:extLst>
                <a:ext uri="{FF2B5EF4-FFF2-40B4-BE49-F238E27FC236}">
                  <a16:creationId xmlns:a16="http://schemas.microsoft.com/office/drawing/2014/main" id="{334294F6-9DFA-468C-A7FF-1AE86F9F9458}"/>
                </a:ext>
              </a:extLst>
            </p:cNvPr>
            <p:cNvSpPr/>
            <p:nvPr/>
          </p:nvSpPr>
          <p:spPr>
            <a:xfrm>
              <a:off x="2862925" y="3145625"/>
              <a:ext cx="424000" cy="262125"/>
            </a:xfrm>
            <a:custGeom>
              <a:avLst/>
              <a:gdLst/>
              <a:ahLst/>
              <a:cxnLst/>
              <a:rect l="l" t="t" r="r" b="b"/>
              <a:pathLst>
                <a:path w="16960" h="10485" extrusionOk="0">
                  <a:moveTo>
                    <a:pt x="16676" y="1"/>
                  </a:moveTo>
                  <a:cubicBezTo>
                    <a:pt x="16602" y="1"/>
                    <a:pt x="16518" y="25"/>
                    <a:pt x="16429" y="76"/>
                  </a:cubicBezTo>
                  <a:lnTo>
                    <a:pt x="531" y="9255"/>
                  </a:lnTo>
                  <a:cubicBezTo>
                    <a:pt x="239" y="9425"/>
                    <a:pt x="1" y="9820"/>
                    <a:pt x="1" y="10139"/>
                  </a:cubicBezTo>
                  <a:cubicBezTo>
                    <a:pt x="1" y="10358"/>
                    <a:pt x="115" y="10484"/>
                    <a:pt x="283" y="10484"/>
                  </a:cubicBezTo>
                  <a:cubicBezTo>
                    <a:pt x="357" y="10484"/>
                    <a:pt x="441" y="10460"/>
                    <a:pt x="531" y="10407"/>
                  </a:cubicBezTo>
                  <a:lnTo>
                    <a:pt x="16429" y="1228"/>
                  </a:lnTo>
                  <a:cubicBezTo>
                    <a:pt x="16721" y="1058"/>
                    <a:pt x="16959" y="664"/>
                    <a:pt x="16959" y="347"/>
                  </a:cubicBezTo>
                  <a:cubicBezTo>
                    <a:pt x="16959" y="126"/>
                    <a:pt x="16844" y="1"/>
                    <a:pt x="166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079;p31">
              <a:extLst>
                <a:ext uri="{FF2B5EF4-FFF2-40B4-BE49-F238E27FC236}">
                  <a16:creationId xmlns:a16="http://schemas.microsoft.com/office/drawing/2014/main" id="{26EDD6A6-5A6A-4F6F-A4A1-5578B6D89185}"/>
                </a:ext>
              </a:extLst>
            </p:cNvPr>
            <p:cNvSpPr/>
            <p:nvPr/>
          </p:nvSpPr>
          <p:spPr>
            <a:xfrm>
              <a:off x="2862925" y="3203200"/>
              <a:ext cx="424000" cy="262100"/>
            </a:xfrm>
            <a:custGeom>
              <a:avLst/>
              <a:gdLst/>
              <a:ahLst/>
              <a:cxnLst/>
              <a:rect l="l" t="t" r="r" b="b"/>
              <a:pathLst>
                <a:path w="16960" h="10484" extrusionOk="0">
                  <a:moveTo>
                    <a:pt x="16679" y="0"/>
                  </a:moveTo>
                  <a:cubicBezTo>
                    <a:pt x="16604" y="0"/>
                    <a:pt x="16519" y="25"/>
                    <a:pt x="16429" y="78"/>
                  </a:cubicBezTo>
                  <a:lnTo>
                    <a:pt x="531" y="9254"/>
                  </a:lnTo>
                  <a:cubicBezTo>
                    <a:pt x="239" y="9424"/>
                    <a:pt x="1" y="9818"/>
                    <a:pt x="1" y="10138"/>
                  </a:cubicBezTo>
                  <a:cubicBezTo>
                    <a:pt x="1" y="10359"/>
                    <a:pt x="114" y="10484"/>
                    <a:pt x="281" y="10484"/>
                  </a:cubicBezTo>
                  <a:cubicBezTo>
                    <a:pt x="356" y="10484"/>
                    <a:pt x="441" y="10459"/>
                    <a:pt x="531" y="10406"/>
                  </a:cubicBezTo>
                  <a:lnTo>
                    <a:pt x="16429" y="1230"/>
                  </a:lnTo>
                  <a:cubicBezTo>
                    <a:pt x="16721" y="1060"/>
                    <a:pt x="16959" y="663"/>
                    <a:pt x="16959" y="346"/>
                  </a:cubicBezTo>
                  <a:cubicBezTo>
                    <a:pt x="16959" y="125"/>
                    <a:pt x="16846" y="0"/>
                    <a:pt x="1667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080;p31">
              <a:extLst>
                <a:ext uri="{FF2B5EF4-FFF2-40B4-BE49-F238E27FC236}">
                  <a16:creationId xmlns:a16="http://schemas.microsoft.com/office/drawing/2014/main" id="{94444C1D-404E-4B74-B3A9-0EF01A98EB27}"/>
                </a:ext>
              </a:extLst>
            </p:cNvPr>
            <p:cNvSpPr/>
            <p:nvPr/>
          </p:nvSpPr>
          <p:spPr>
            <a:xfrm>
              <a:off x="2862925" y="3260750"/>
              <a:ext cx="424000" cy="262100"/>
            </a:xfrm>
            <a:custGeom>
              <a:avLst/>
              <a:gdLst/>
              <a:ahLst/>
              <a:cxnLst/>
              <a:rect l="l" t="t" r="r" b="b"/>
              <a:pathLst>
                <a:path w="16960" h="10484" extrusionOk="0">
                  <a:moveTo>
                    <a:pt x="16677" y="0"/>
                  </a:moveTo>
                  <a:cubicBezTo>
                    <a:pt x="16603" y="0"/>
                    <a:pt x="16519" y="25"/>
                    <a:pt x="16429" y="77"/>
                  </a:cubicBezTo>
                  <a:lnTo>
                    <a:pt x="531" y="9257"/>
                  </a:lnTo>
                  <a:cubicBezTo>
                    <a:pt x="239" y="9423"/>
                    <a:pt x="1" y="9821"/>
                    <a:pt x="1" y="10137"/>
                  </a:cubicBezTo>
                  <a:cubicBezTo>
                    <a:pt x="1" y="10358"/>
                    <a:pt x="114" y="10483"/>
                    <a:pt x="281" y="10483"/>
                  </a:cubicBezTo>
                  <a:cubicBezTo>
                    <a:pt x="356" y="10483"/>
                    <a:pt x="441" y="10458"/>
                    <a:pt x="531" y="10406"/>
                  </a:cubicBezTo>
                  <a:lnTo>
                    <a:pt x="16429" y="1230"/>
                  </a:lnTo>
                  <a:cubicBezTo>
                    <a:pt x="16721" y="1060"/>
                    <a:pt x="16959" y="666"/>
                    <a:pt x="16959" y="346"/>
                  </a:cubicBezTo>
                  <a:cubicBezTo>
                    <a:pt x="16959" y="127"/>
                    <a:pt x="16845" y="0"/>
                    <a:pt x="1667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081;p31">
              <a:extLst>
                <a:ext uri="{FF2B5EF4-FFF2-40B4-BE49-F238E27FC236}">
                  <a16:creationId xmlns:a16="http://schemas.microsoft.com/office/drawing/2014/main" id="{4B711E02-ED8A-4214-BFEA-8D94C7A66EC2}"/>
                </a:ext>
              </a:extLst>
            </p:cNvPr>
            <p:cNvSpPr/>
            <p:nvPr/>
          </p:nvSpPr>
          <p:spPr>
            <a:xfrm>
              <a:off x="2862925" y="3318300"/>
              <a:ext cx="424000" cy="262150"/>
            </a:xfrm>
            <a:custGeom>
              <a:avLst/>
              <a:gdLst/>
              <a:ahLst/>
              <a:cxnLst/>
              <a:rect l="l" t="t" r="r" b="b"/>
              <a:pathLst>
                <a:path w="16960" h="10486" extrusionOk="0">
                  <a:moveTo>
                    <a:pt x="16677" y="0"/>
                  </a:moveTo>
                  <a:cubicBezTo>
                    <a:pt x="16603" y="0"/>
                    <a:pt x="16519" y="25"/>
                    <a:pt x="16429" y="77"/>
                  </a:cubicBezTo>
                  <a:lnTo>
                    <a:pt x="531" y="9257"/>
                  </a:lnTo>
                  <a:cubicBezTo>
                    <a:pt x="239" y="9426"/>
                    <a:pt x="1" y="9821"/>
                    <a:pt x="1" y="10140"/>
                  </a:cubicBezTo>
                  <a:cubicBezTo>
                    <a:pt x="1" y="10359"/>
                    <a:pt x="115" y="10485"/>
                    <a:pt x="283" y="10485"/>
                  </a:cubicBezTo>
                  <a:cubicBezTo>
                    <a:pt x="357" y="10485"/>
                    <a:pt x="441" y="10461"/>
                    <a:pt x="531" y="10409"/>
                  </a:cubicBezTo>
                  <a:lnTo>
                    <a:pt x="16429" y="1229"/>
                  </a:lnTo>
                  <a:cubicBezTo>
                    <a:pt x="16721" y="1060"/>
                    <a:pt x="16959" y="665"/>
                    <a:pt x="16959" y="346"/>
                  </a:cubicBezTo>
                  <a:cubicBezTo>
                    <a:pt x="16959" y="126"/>
                    <a:pt x="16845" y="0"/>
                    <a:pt x="1667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082;p31">
              <a:extLst>
                <a:ext uri="{FF2B5EF4-FFF2-40B4-BE49-F238E27FC236}">
                  <a16:creationId xmlns:a16="http://schemas.microsoft.com/office/drawing/2014/main" id="{975E2011-1670-4514-A619-B3D1B42EE7B4}"/>
                </a:ext>
              </a:extLst>
            </p:cNvPr>
            <p:cNvSpPr/>
            <p:nvPr/>
          </p:nvSpPr>
          <p:spPr>
            <a:xfrm>
              <a:off x="2862925" y="3375900"/>
              <a:ext cx="424000" cy="262100"/>
            </a:xfrm>
            <a:custGeom>
              <a:avLst/>
              <a:gdLst/>
              <a:ahLst/>
              <a:cxnLst/>
              <a:rect l="l" t="t" r="r" b="b"/>
              <a:pathLst>
                <a:path w="16960" h="10484" extrusionOk="0">
                  <a:moveTo>
                    <a:pt x="16679" y="1"/>
                  </a:moveTo>
                  <a:cubicBezTo>
                    <a:pt x="16604" y="1"/>
                    <a:pt x="16519" y="26"/>
                    <a:pt x="16429" y="78"/>
                  </a:cubicBezTo>
                  <a:lnTo>
                    <a:pt x="531" y="9254"/>
                  </a:lnTo>
                  <a:cubicBezTo>
                    <a:pt x="239" y="9424"/>
                    <a:pt x="1" y="9818"/>
                    <a:pt x="1" y="10138"/>
                  </a:cubicBezTo>
                  <a:cubicBezTo>
                    <a:pt x="1" y="10357"/>
                    <a:pt x="115" y="10483"/>
                    <a:pt x="283" y="10483"/>
                  </a:cubicBezTo>
                  <a:cubicBezTo>
                    <a:pt x="357" y="10483"/>
                    <a:pt x="441" y="10459"/>
                    <a:pt x="531" y="10407"/>
                  </a:cubicBezTo>
                  <a:lnTo>
                    <a:pt x="16429" y="1227"/>
                  </a:lnTo>
                  <a:cubicBezTo>
                    <a:pt x="16721" y="1061"/>
                    <a:pt x="16959" y="663"/>
                    <a:pt x="16959" y="347"/>
                  </a:cubicBezTo>
                  <a:cubicBezTo>
                    <a:pt x="16959" y="126"/>
                    <a:pt x="16846" y="1"/>
                    <a:pt x="166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083;p31">
              <a:extLst>
                <a:ext uri="{FF2B5EF4-FFF2-40B4-BE49-F238E27FC236}">
                  <a16:creationId xmlns:a16="http://schemas.microsoft.com/office/drawing/2014/main" id="{1CC8570C-5525-4099-9072-A52E24AF0F7A}"/>
                </a:ext>
              </a:extLst>
            </p:cNvPr>
            <p:cNvSpPr/>
            <p:nvPr/>
          </p:nvSpPr>
          <p:spPr>
            <a:xfrm>
              <a:off x="2862925" y="3433450"/>
              <a:ext cx="424000" cy="262100"/>
            </a:xfrm>
            <a:custGeom>
              <a:avLst/>
              <a:gdLst/>
              <a:ahLst/>
              <a:cxnLst/>
              <a:rect l="l" t="t" r="r" b="b"/>
              <a:pathLst>
                <a:path w="16960" h="10484" extrusionOk="0">
                  <a:moveTo>
                    <a:pt x="16678" y="0"/>
                  </a:moveTo>
                  <a:cubicBezTo>
                    <a:pt x="16604" y="0"/>
                    <a:pt x="16519" y="25"/>
                    <a:pt x="16429" y="77"/>
                  </a:cubicBezTo>
                  <a:lnTo>
                    <a:pt x="531" y="9254"/>
                  </a:lnTo>
                  <a:cubicBezTo>
                    <a:pt x="239" y="9424"/>
                    <a:pt x="1" y="9821"/>
                    <a:pt x="1" y="10138"/>
                  </a:cubicBezTo>
                  <a:cubicBezTo>
                    <a:pt x="1" y="10359"/>
                    <a:pt x="115" y="10484"/>
                    <a:pt x="281" y="10484"/>
                  </a:cubicBezTo>
                  <a:cubicBezTo>
                    <a:pt x="356" y="10484"/>
                    <a:pt x="441" y="10459"/>
                    <a:pt x="531" y="10407"/>
                  </a:cubicBezTo>
                  <a:lnTo>
                    <a:pt x="16429" y="1230"/>
                  </a:lnTo>
                  <a:cubicBezTo>
                    <a:pt x="16721" y="1061"/>
                    <a:pt x="16959" y="662"/>
                    <a:pt x="16959" y="347"/>
                  </a:cubicBezTo>
                  <a:cubicBezTo>
                    <a:pt x="16959" y="125"/>
                    <a:pt x="16845" y="0"/>
                    <a:pt x="1667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084;p31">
              <a:extLst>
                <a:ext uri="{FF2B5EF4-FFF2-40B4-BE49-F238E27FC236}">
                  <a16:creationId xmlns:a16="http://schemas.microsoft.com/office/drawing/2014/main" id="{E188708F-4075-46CE-BE0B-0B23ACF261E5}"/>
                </a:ext>
              </a:extLst>
            </p:cNvPr>
            <p:cNvSpPr/>
            <p:nvPr/>
          </p:nvSpPr>
          <p:spPr>
            <a:xfrm>
              <a:off x="2264300" y="3217800"/>
              <a:ext cx="548750" cy="852300"/>
            </a:xfrm>
            <a:custGeom>
              <a:avLst/>
              <a:gdLst/>
              <a:ahLst/>
              <a:cxnLst/>
              <a:rect l="l" t="t" r="r" b="b"/>
              <a:pathLst>
                <a:path w="21950" h="34092" extrusionOk="0">
                  <a:moveTo>
                    <a:pt x="21655" y="0"/>
                  </a:moveTo>
                  <a:cubicBezTo>
                    <a:pt x="21584" y="0"/>
                    <a:pt x="21504" y="23"/>
                    <a:pt x="21419" y="71"/>
                  </a:cubicBezTo>
                  <a:lnTo>
                    <a:pt x="535" y="12130"/>
                  </a:lnTo>
                  <a:cubicBezTo>
                    <a:pt x="239" y="12301"/>
                    <a:pt x="1" y="12712"/>
                    <a:pt x="1" y="13052"/>
                  </a:cubicBezTo>
                  <a:lnTo>
                    <a:pt x="1" y="33712"/>
                  </a:lnTo>
                  <a:cubicBezTo>
                    <a:pt x="1" y="33953"/>
                    <a:pt x="120" y="34092"/>
                    <a:pt x="295" y="34092"/>
                  </a:cubicBezTo>
                  <a:cubicBezTo>
                    <a:pt x="367" y="34092"/>
                    <a:pt x="449" y="34068"/>
                    <a:pt x="535" y="34018"/>
                  </a:cubicBezTo>
                  <a:lnTo>
                    <a:pt x="21419" y="21959"/>
                  </a:lnTo>
                  <a:cubicBezTo>
                    <a:pt x="21712" y="21793"/>
                    <a:pt x="21950" y="21378"/>
                    <a:pt x="21950" y="21041"/>
                  </a:cubicBezTo>
                  <a:lnTo>
                    <a:pt x="21950" y="381"/>
                  </a:lnTo>
                  <a:cubicBezTo>
                    <a:pt x="21950" y="139"/>
                    <a:pt x="21830" y="0"/>
                    <a:pt x="2165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085;p31">
              <a:extLst>
                <a:ext uri="{FF2B5EF4-FFF2-40B4-BE49-F238E27FC236}">
                  <a16:creationId xmlns:a16="http://schemas.microsoft.com/office/drawing/2014/main" id="{B3424A08-109B-4122-BA90-34A55D5675AF}"/>
                </a:ext>
              </a:extLst>
            </p:cNvPr>
            <p:cNvSpPr/>
            <p:nvPr/>
          </p:nvSpPr>
          <p:spPr>
            <a:xfrm>
              <a:off x="2264300" y="3512650"/>
              <a:ext cx="548750" cy="557450"/>
            </a:xfrm>
            <a:custGeom>
              <a:avLst/>
              <a:gdLst/>
              <a:ahLst/>
              <a:cxnLst/>
              <a:rect l="l" t="t" r="r" b="b"/>
              <a:pathLst>
                <a:path w="21950" h="22298" extrusionOk="0">
                  <a:moveTo>
                    <a:pt x="16123" y="0"/>
                  </a:moveTo>
                  <a:lnTo>
                    <a:pt x="12635" y="6174"/>
                  </a:lnTo>
                  <a:lnTo>
                    <a:pt x="15086" y="9353"/>
                  </a:lnTo>
                  <a:lnTo>
                    <a:pt x="6984" y="2373"/>
                  </a:lnTo>
                  <a:lnTo>
                    <a:pt x="1" y="17492"/>
                  </a:lnTo>
                  <a:lnTo>
                    <a:pt x="1" y="21918"/>
                  </a:lnTo>
                  <a:cubicBezTo>
                    <a:pt x="1" y="22159"/>
                    <a:pt x="120" y="22298"/>
                    <a:pt x="295" y="22298"/>
                  </a:cubicBezTo>
                  <a:cubicBezTo>
                    <a:pt x="367" y="22298"/>
                    <a:pt x="449" y="22274"/>
                    <a:pt x="535" y="22224"/>
                  </a:cubicBezTo>
                  <a:lnTo>
                    <a:pt x="21419" y="10165"/>
                  </a:lnTo>
                  <a:cubicBezTo>
                    <a:pt x="21712" y="9999"/>
                    <a:pt x="21950" y="9584"/>
                    <a:pt x="21950" y="9247"/>
                  </a:cubicBezTo>
                  <a:lnTo>
                    <a:pt x="21950" y="5324"/>
                  </a:lnTo>
                  <a:lnTo>
                    <a:pt x="161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086;p31">
              <a:extLst>
                <a:ext uri="{FF2B5EF4-FFF2-40B4-BE49-F238E27FC236}">
                  <a16:creationId xmlns:a16="http://schemas.microsoft.com/office/drawing/2014/main" id="{50375FE1-0727-42B4-A198-EDD0FEAAA953}"/>
                </a:ext>
              </a:extLst>
            </p:cNvPr>
            <p:cNvSpPr/>
            <p:nvPr/>
          </p:nvSpPr>
          <p:spPr>
            <a:xfrm>
              <a:off x="2649000" y="3348350"/>
              <a:ext cx="78650" cy="101575"/>
            </a:xfrm>
            <a:custGeom>
              <a:avLst/>
              <a:gdLst/>
              <a:ahLst/>
              <a:cxnLst/>
              <a:rect l="l" t="t" r="r" b="b"/>
              <a:pathLst>
                <a:path w="3146" h="4063" extrusionOk="0">
                  <a:moveTo>
                    <a:pt x="2275" y="0"/>
                  </a:moveTo>
                  <a:cubicBezTo>
                    <a:pt x="2064" y="0"/>
                    <a:pt x="1826" y="69"/>
                    <a:pt x="1575" y="214"/>
                  </a:cubicBezTo>
                  <a:cubicBezTo>
                    <a:pt x="704" y="718"/>
                    <a:pt x="1" y="1938"/>
                    <a:pt x="1" y="2941"/>
                  </a:cubicBezTo>
                  <a:cubicBezTo>
                    <a:pt x="1" y="3652"/>
                    <a:pt x="355" y="4063"/>
                    <a:pt x="871" y="4063"/>
                  </a:cubicBezTo>
                  <a:cubicBezTo>
                    <a:pt x="1083" y="4063"/>
                    <a:pt x="1322" y="3994"/>
                    <a:pt x="1575" y="3849"/>
                  </a:cubicBezTo>
                  <a:cubicBezTo>
                    <a:pt x="2441" y="3346"/>
                    <a:pt x="3145" y="2125"/>
                    <a:pt x="3145" y="1122"/>
                  </a:cubicBezTo>
                  <a:cubicBezTo>
                    <a:pt x="3145" y="411"/>
                    <a:pt x="2791" y="0"/>
                    <a:pt x="22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087;p31">
              <a:extLst>
                <a:ext uri="{FF2B5EF4-FFF2-40B4-BE49-F238E27FC236}">
                  <a16:creationId xmlns:a16="http://schemas.microsoft.com/office/drawing/2014/main" id="{B0DC9754-B8BF-46E9-B380-222E580B65EF}"/>
                </a:ext>
              </a:extLst>
            </p:cNvPr>
            <p:cNvSpPr/>
            <p:nvPr/>
          </p:nvSpPr>
          <p:spPr>
            <a:xfrm>
              <a:off x="1915150" y="2483400"/>
              <a:ext cx="1371775" cy="953100"/>
            </a:xfrm>
            <a:custGeom>
              <a:avLst/>
              <a:gdLst/>
              <a:ahLst/>
              <a:cxnLst/>
              <a:rect l="l" t="t" r="r" b="b"/>
              <a:pathLst>
                <a:path w="54871" h="38124" extrusionOk="0">
                  <a:moveTo>
                    <a:pt x="54577" y="0"/>
                  </a:moveTo>
                  <a:cubicBezTo>
                    <a:pt x="54506" y="0"/>
                    <a:pt x="54425" y="24"/>
                    <a:pt x="54340" y="73"/>
                  </a:cubicBezTo>
                  <a:lnTo>
                    <a:pt x="531" y="31140"/>
                  </a:lnTo>
                  <a:cubicBezTo>
                    <a:pt x="238" y="31307"/>
                    <a:pt x="1" y="31722"/>
                    <a:pt x="1" y="32058"/>
                  </a:cubicBezTo>
                  <a:lnTo>
                    <a:pt x="1" y="37743"/>
                  </a:lnTo>
                  <a:cubicBezTo>
                    <a:pt x="1" y="37985"/>
                    <a:pt x="121" y="38123"/>
                    <a:pt x="295" y="38123"/>
                  </a:cubicBezTo>
                  <a:cubicBezTo>
                    <a:pt x="366" y="38123"/>
                    <a:pt x="447" y="38101"/>
                    <a:pt x="531" y="38052"/>
                  </a:cubicBezTo>
                  <a:lnTo>
                    <a:pt x="54340" y="6985"/>
                  </a:lnTo>
                  <a:cubicBezTo>
                    <a:pt x="54632" y="6815"/>
                    <a:pt x="54870" y="6404"/>
                    <a:pt x="54870" y="6064"/>
                  </a:cubicBezTo>
                  <a:lnTo>
                    <a:pt x="54870" y="379"/>
                  </a:lnTo>
                  <a:cubicBezTo>
                    <a:pt x="54870" y="139"/>
                    <a:pt x="54751" y="0"/>
                    <a:pt x="5457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088;p31">
              <a:extLst>
                <a:ext uri="{FF2B5EF4-FFF2-40B4-BE49-F238E27FC236}">
                  <a16:creationId xmlns:a16="http://schemas.microsoft.com/office/drawing/2014/main" id="{EBFBC940-DE50-4C22-9509-8E8B92669A81}"/>
                </a:ext>
              </a:extLst>
            </p:cNvPr>
            <p:cNvSpPr/>
            <p:nvPr/>
          </p:nvSpPr>
          <p:spPr>
            <a:xfrm>
              <a:off x="2788050" y="2599950"/>
              <a:ext cx="399150" cy="270100"/>
            </a:xfrm>
            <a:custGeom>
              <a:avLst/>
              <a:gdLst/>
              <a:ahLst/>
              <a:cxnLst/>
              <a:rect l="l" t="t" r="r" b="b"/>
              <a:pathLst>
                <a:path w="15966" h="10804" extrusionOk="0">
                  <a:moveTo>
                    <a:pt x="15966" y="1"/>
                  </a:moveTo>
                  <a:lnTo>
                    <a:pt x="320" y="9031"/>
                  </a:lnTo>
                  <a:cubicBezTo>
                    <a:pt x="147" y="9133"/>
                    <a:pt x="0" y="9381"/>
                    <a:pt x="0" y="9585"/>
                  </a:cubicBezTo>
                  <a:lnTo>
                    <a:pt x="4" y="10575"/>
                  </a:lnTo>
                  <a:cubicBezTo>
                    <a:pt x="4" y="10720"/>
                    <a:pt x="77" y="10803"/>
                    <a:pt x="181" y="10803"/>
                  </a:cubicBezTo>
                  <a:cubicBezTo>
                    <a:pt x="223" y="10803"/>
                    <a:pt x="270" y="10790"/>
                    <a:pt x="320" y="10762"/>
                  </a:cubicBezTo>
                  <a:lnTo>
                    <a:pt x="15966" y="1728"/>
                  </a:lnTo>
                  <a:lnTo>
                    <a:pt x="1596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089;p31">
              <a:extLst>
                <a:ext uri="{FF2B5EF4-FFF2-40B4-BE49-F238E27FC236}">
                  <a16:creationId xmlns:a16="http://schemas.microsoft.com/office/drawing/2014/main" id="{63D7C1DB-2E05-4138-B249-A9F50EF8F0AB}"/>
                </a:ext>
              </a:extLst>
            </p:cNvPr>
            <p:cNvSpPr/>
            <p:nvPr/>
          </p:nvSpPr>
          <p:spPr>
            <a:xfrm>
              <a:off x="3187175" y="2574650"/>
              <a:ext cx="49850" cy="68525"/>
            </a:xfrm>
            <a:custGeom>
              <a:avLst/>
              <a:gdLst/>
              <a:ahLst/>
              <a:cxnLst/>
              <a:rect l="l" t="t" r="r" b="b"/>
              <a:pathLst>
                <a:path w="1994" h="2741" extrusionOk="0">
                  <a:moveTo>
                    <a:pt x="1818" y="0"/>
                  </a:moveTo>
                  <a:cubicBezTo>
                    <a:pt x="1776" y="0"/>
                    <a:pt x="1728" y="14"/>
                    <a:pt x="1677" y="44"/>
                  </a:cubicBezTo>
                  <a:lnTo>
                    <a:pt x="1" y="1013"/>
                  </a:lnTo>
                  <a:lnTo>
                    <a:pt x="1" y="2740"/>
                  </a:lnTo>
                  <a:lnTo>
                    <a:pt x="1677" y="1771"/>
                  </a:lnTo>
                  <a:cubicBezTo>
                    <a:pt x="1851" y="1673"/>
                    <a:pt x="1994" y="1424"/>
                    <a:pt x="1994" y="1220"/>
                  </a:cubicBezTo>
                  <a:lnTo>
                    <a:pt x="1994" y="228"/>
                  </a:lnTo>
                  <a:cubicBezTo>
                    <a:pt x="1994" y="83"/>
                    <a:pt x="1922" y="0"/>
                    <a:pt x="181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090;p31">
              <a:extLst>
                <a:ext uri="{FF2B5EF4-FFF2-40B4-BE49-F238E27FC236}">
                  <a16:creationId xmlns:a16="http://schemas.microsoft.com/office/drawing/2014/main" id="{334073C1-6E34-45B0-9F37-677A3136FB36}"/>
                </a:ext>
              </a:extLst>
            </p:cNvPr>
            <p:cNvSpPr/>
            <p:nvPr/>
          </p:nvSpPr>
          <p:spPr>
            <a:xfrm>
              <a:off x="3201625" y="2591475"/>
              <a:ext cx="25800" cy="31375"/>
            </a:xfrm>
            <a:custGeom>
              <a:avLst/>
              <a:gdLst/>
              <a:ahLst/>
              <a:cxnLst/>
              <a:rect l="l" t="t" r="r" b="b"/>
              <a:pathLst>
                <a:path w="1032" h="1255" extrusionOk="0">
                  <a:moveTo>
                    <a:pt x="528" y="139"/>
                  </a:moveTo>
                  <a:cubicBezTo>
                    <a:pt x="545" y="139"/>
                    <a:pt x="562" y="143"/>
                    <a:pt x="576" y="153"/>
                  </a:cubicBezTo>
                  <a:cubicBezTo>
                    <a:pt x="640" y="187"/>
                    <a:pt x="678" y="296"/>
                    <a:pt x="678" y="432"/>
                  </a:cubicBezTo>
                  <a:cubicBezTo>
                    <a:pt x="678" y="694"/>
                    <a:pt x="538" y="993"/>
                    <a:pt x="375" y="1088"/>
                  </a:cubicBezTo>
                  <a:cubicBezTo>
                    <a:pt x="343" y="1106"/>
                    <a:pt x="314" y="1115"/>
                    <a:pt x="289" y="1115"/>
                  </a:cubicBezTo>
                  <a:cubicBezTo>
                    <a:pt x="271" y="1115"/>
                    <a:pt x="254" y="1110"/>
                    <a:pt x="239" y="1102"/>
                  </a:cubicBezTo>
                  <a:cubicBezTo>
                    <a:pt x="178" y="1068"/>
                    <a:pt x="140" y="959"/>
                    <a:pt x="140" y="823"/>
                  </a:cubicBezTo>
                  <a:cubicBezTo>
                    <a:pt x="140" y="561"/>
                    <a:pt x="280" y="261"/>
                    <a:pt x="443" y="167"/>
                  </a:cubicBezTo>
                  <a:cubicBezTo>
                    <a:pt x="474" y="150"/>
                    <a:pt x="501" y="139"/>
                    <a:pt x="528" y="139"/>
                  </a:cubicBezTo>
                  <a:close/>
                  <a:moveTo>
                    <a:pt x="528" y="0"/>
                  </a:moveTo>
                  <a:cubicBezTo>
                    <a:pt x="478" y="0"/>
                    <a:pt x="427" y="15"/>
                    <a:pt x="375" y="44"/>
                  </a:cubicBezTo>
                  <a:cubicBezTo>
                    <a:pt x="164" y="167"/>
                    <a:pt x="1" y="506"/>
                    <a:pt x="1" y="823"/>
                  </a:cubicBezTo>
                  <a:cubicBezTo>
                    <a:pt x="1" y="1013"/>
                    <a:pt x="62" y="1159"/>
                    <a:pt x="171" y="1224"/>
                  </a:cubicBezTo>
                  <a:cubicBezTo>
                    <a:pt x="209" y="1245"/>
                    <a:pt x="250" y="1254"/>
                    <a:pt x="290" y="1254"/>
                  </a:cubicBezTo>
                  <a:cubicBezTo>
                    <a:pt x="338" y="1254"/>
                    <a:pt x="392" y="1237"/>
                    <a:pt x="443" y="1210"/>
                  </a:cubicBezTo>
                  <a:cubicBezTo>
                    <a:pt x="569" y="1135"/>
                    <a:pt x="678" y="983"/>
                    <a:pt x="746" y="806"/>
                  </a:cubicBezTo>
                  <a:lnTo>
                    <a:pt x="932" y="864"/>
                  </a:lnTo>
                  <a:cubicBezTo>
                    <a:pt x="939" y="867"/>
                    <a:pt x="946" y="867"/>
                    <a:pt x="953" y="867"/>
                  </a:cubicBezTo>
                  <a:cubicBezTo>
                    <a:pt x="984" y="867"/>
                    <a:pt x="1011" y="846"/>
                    <a:pt x="1021" y="816"/>
                  </a:cubicBezTo>
                  <a:cubicBezTo>
                    <a:pt x="1031" y="782"/>
                    <a:pt x="1011" y="741"/>
                    <a:pt x="973" y="731"/>
                  </a:cubicBezTo>
                  <a:lnTo>
                    <a:pt x="786" y="673"/>
                  </a:lnTo>
                  <a:cubicBezTo>
                    <a:pt x="807" y="592"/>
                    <a:pt x="817" y="510"/>
                    <a:pt x="817" y="432"/>
                  </a:cubicBezTo>
                  <a:cubicBezTo>
                    <a:pt x="817" y="241"/>
                    <a:pt x="755" y="95"/>
                    <a:pt x="647" y="31"/>
                  </a:cubicBezTo>
                  <a:cubicBezTo>
                    <a:pt x="610" y="10"/>
                    <a:pt x="569" y="0"/>
                    <a:pt x="5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091;p31">
              <a:extLst>
                <a:ext uri="{FF2B5EF4-FFF2-40B4-BE49-F238E27FC236}">
                  <a16:creationId xmlns:a16="http://schemas.microsoft.com/office/drawing/2014/main" id="{037E4FD4-725F-4260-A53D-AAAA954C9AC8}"/>
                </a:ext>
              </a:extLst>
            </p:cNvPr>
            <p:cNvSpPr/>
            <p:nvPr/>
          </p:nvSpPr>
          <p:spPr>
            <a:xfrm>
              <a:off x="2264300" y="2685000"/>
              <a:ext cx="1022625" cy="780275"/>
            </a:xfrm>
            <a:custGeom>
              <a:avLst/>
              <a:gdLst/>
              <a:ahLst/>
              <a:cxnLst/>
              <a:rect l="l" t="t" r="r" b="b"/>
              <a:pathLst>
                <a:path w="40905" h="31211" extrusionOk="0">
                  <a:moveTo>
                    <a:pt x="40612" y="0"/>
                  </a:moveTo>
                  <a:cubicBezTo>
                    <a:pt x="40540" y="0"/>
                    <a:pt x="40459" y="24"/>
                    <a:pt x="40374" y="74"/>
                  </a:cubicBezTo>
                  <a:lnTo>
                    <a:pt x="535" y="23076"/>
                  </a:lnTo>
                  <a:cubicBezTo>
                    <a:pt x="239" y="23243"/>
                    <a:pt x="1" y="23658"/>
                    <a:pt x="1" y="23994"/>
                  </a:cubicBezTo>
                  <a:lnTo>
                    <a:pt x="1" y="30831"/>
                  </a:lnTo>
                  <a:cubicBezTo>
                    <a:pt x="1" y="31072"/>
                    <a:pt x="120" y="31211"/>
                    <a:pt x="295" y="31211"/>
                  </a:cubicBezTo>
                  <a:cubicBezTo>
                    <a:pt x="367" y="31211"/>
                    <a:pt x="449" y="31187"/>
                    <a:pt x="535" y="31137"/>
                  </a:cubicBezTo>
                  <a:lnTo>
                    <a:pt x="40374" y="8138"/>
                  </a:lnTo>
                  <a:cubicBezTo>
                    <a:pt x="40666" y="7968"/>
                    <a:pt x="40904" y="7556"/>
                    <a:pt x="40904" y="7217"/>
                  </a:cubicBezTo>
                  <a:lnTo>
                    <a:pt x="40904" y="380"/>
                  </a:lnTo>
                  <a:cubicBezTo>
                    <a:pt x="40904" y="139"/>
                    <a:pt x="40785" y="0"/>
                    <a:pt x="4061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092;p31">
              <a:extLst>
                <a:ext uri="{FF2B5EF4-FFF2-40B4-BE49-F238E27FC236}">
                  <a16:creationId xmlns:a16="http://schemas.microsoft.com/office/drawing/2014/main" id="{1B4A6CA4-4424-41FF-8A69-717EB5C1C41E}"/>
                </a:ext>
              </a:extLst>
            </p:cNvPr>
            <p:cNvSpPr/>
            <p:nvPr/>
          </p:nvSpPr>
          <p:spPr>
            <a:xfrm>
              <a:off x="1884050" y="4134750"/>
              <a:ext cx="268700" cy="324250"/>
            </a:xfrm>
            <a:custGeom>
              <a:avLst/>
              <a:gdLst/>
              <a:ahLst/>
              <a:cxnLst/>
              <a:rect l="l" t="t" r="r" b="b"/>
              <a:pathLst>
                <a:path w="10748" h="12970" extrusionOk="0">
                  <a:moveTo>
                    <a:pt x="2682" y="1"/>
                  </a:moveTo>
                  <a:cubicBezTo>
                    <a:pt x="2320" y="1"/>
                    <a:pt x="1975" y="59"/>
                    <a:pt x="1656" y="183"/>
                  </a:cubicBezTo>
                  <a:cubicBezTo>
                    <a:pt x="1" y="825"/>
                    <a:pt x="276" y="3019"/>
                    <a:pt x="2373" y="4392"/>
                  </a:cubicBezTo>
                  <a:cubicBezTo>
                    <a:pt x="4468" y="5765"/>
                    <a:pt x="7606" y="7469"/>
                    <a:pt x="8606" y="9954"/>
                  </a:cubicBezTo>
                  <a:lnTo>
                    <a:pt x="10614" y="12970"/>
                  </a:lnTo>
                  <a:lnTo>
                    <a:pt x="10747" y="9488"/>
                  </a:lnTo>
                  <a:cubicBezTo>
                    <a:pt x="10682" y="7935"/>
                    <a:pt x="9422" y="4762"/>
                    <a:pt x="7724" y="2811"/>
                  </a:cubicBezTo>
                  <a:cubicBezTo>
                    <a:pt x="6333" y="1210"/>
                    <a:pt x="4335" y="1"/>
                    <a:pt x="2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093;p31">
              <a:extLst>
                <a:ext uri="{FF2B5EF4-FFF2-40B4-BE49-F238E27FC236}">
                  <a16:creationId xmlns:a16="http://schemas.microsoft.com/office/drawing/2014/main" id="{FB2EBEAD-ED39-43E1-A1C1-9B221C71C73E}"/>
                </a:ext>
              </a:extLst>
            </p:cNvPr>
            <p:cNvSpPr/>
            <p:nvPr/>
          </p:nvSpPr>
          <p:spPr>
            <a:xfrm>
              <a:off x="1944225" y="4161250"/>
              <a:ext cx="216850" cy="263750"/>
            </a:xfrm>
            <a:custGeom>
              <a:avLst/>
              <a:gdLst/>
              <a:ahLst/>
              <a:cxnLst/>
              <a:rect l="l" t="t" r="r" b="b"/>
              <a:pathLst>
                <a:path w="8674" h="10550" extrusionOk="0">
                  <a:moveTo>
                    <a:pt x="127" y="1"/>
                  </a:moveTo>
                  <a:cubicBezTo>
                    <a:pt x="79" y="1"/>
                    <a:pt x="35" y="32"/>
                    <a:pt x="21" y="79"/>
                  </a:cubicBezTo>
                  <a:cubicBezTo>
                    <a:pt x="1" y="140"/>
                    <a:pt x="34" y="204"/>
                    <a:pt x="92" y="221"/>
                  </a:cubicBezTo>
                  <a:cubicBezTo>
                    <a:pt x="2703" y="1068"/>
                    <a:pt x="7174" y="5202"/>
                    <a:pt x="8438" y="10462"/>
                  </a:cubicBezTo>
                  <a:cubicBezTo>
                    <a:pt x="8449" y="10512"/>
                    <a:pt x="8493" y="10546"/>
                    <a:pt x="8544" y="10550"/>
                  </a:cubicBezTo>
                  <a:cubicBezTo>
                    <a:pt x="8554" y="10550"/>
                    <a:pt x="8565" y="10550"/>
                    <a:pt x="8575" y="10546"/>
                  </a:cubicBezTo>
                  <a:cubicBezTo>
                    <a:pt x="8636" y="10533"/>
                    <a:pt x="8673" y="10471"/>
                    <a:pt x="8659" y="10410"/>
                  </a:cubicBezTo>
                  <a:cubicBezTo>
                    <a:pt x="7378" y="5069"/>
                    <a:pt x="2822" y="867"/>
                    <a:pt x="164" y="7"/>
                  </a:cubicBezTo>
                  <a:cubicBezTo>
                    <a:pt x="152" y="3"/>
                    <a:pt x="139" y="1"/>
                    <a:pt x="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094;p31">
              <a:extLst>
                <a:ext uri="{FF2B5EF4-FFF2-40B4-BE49-F238E27FC236}">
                  <a16:creationId xmlns:a16="http://schemas.microsoft.com/office/drawing/2014/main" id="{B8A04BCC-A54A-44E0-B8ED-19C88B406853}"/>
                </a:ext>
              </a:extLst>
            </p:cNvPr>
            <p:cNvSpPr/>
            <p:nvPr/>
          </p:nvSpPr>
          <p:spPr>
            <a:xfrm>
              <a:off x="1919750" y="4301025"/>
              <a:ext cx="229250" cy="209725"/>
            </a:xfrm>
            <a:custGeom>
              <a:avLst/>
              <a:gdLst/>
              <a:ahLst/>
              <a:cxnLst/>
              <a:rect l="l" t="t" r="r" b="b"/>
              <a:pathLst>
                <a:path w="9170" h="8389" extrusionOk="0">
                  <a:moveTo>
                    <a:pt x="2566" y="1"/>
                  </a:moveTo>
                  <a:cubicBezTo>
                    <a:pt x="830" y="1"/>
                    <a:pt x="1" y="1136"/>
                    <a:pt x="677" y="2266"/>
                  </a:cubicBezTo>
                  <a:cubicBezTo>
                    <a:pt x="1278" y="3266"/>
                    <a:pt x="3720" y="3772"/>
                    <a:pt x="5684" y="5009"/>
                  </a:cubicBezTo>
                  <a:cubicBezTo>
                    <a:pt x="7459" y="6128"/>
                    <a:pt x="8588" y="7526"/>
                    <a:pt x="8874" y="8389"/>
                  </a:cubicBezTo>
                  <a:lnTo>
                    <a:pt x="9169" y="6713"/>
                  </a:lnTo>
                  <a:cubicBezTo>
                    <a:pt x="8449" y="2708"/>
                    <a:pt x="4889" y="175"/>
                    <a:pt x="2917" y="16"/>
                  </a:cubicBezTo>
                  <a:cubicBezTo>
                    <a:pt x="2797" y="6"/>
                    <a:pt x="2679" y="1"/>
                    <a:pt x="25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095;p31">
              <a:extLst>
                <a:ext uri="{FF2B5EF4-FFF2-40B4-BE49-F238E27FC236}">
                  <a16:creationId xmlns:a16="http://schemas.microsoft.com/office/drawing/2014/main" id="{AA27AC4A-2ADD-4464-AF72-FC4F51DDCA9C}"/>
                </a:ext>
              </a:extLst>
            </p:cNvPr>
            <p:cNvSpPr/>
            <p:nvPr/>
          </p:nvSpPr>
          <p:spPr>
            <a:xfrm>
              <a:off x="1970675" y="4328225"/>
              <a:ext cx="182825" cy="159200"/>
            </a:xfrm>
            <a:custGeom>
              <a:avLst/>
              <a:gdLst/>
              <a:ahLst/>
              <a:cxnLst/>
              <a:rect l="l" t="t" r="r" b="b"/>
              <a:pathLst>
                <a:path w="7313" h="6368" extrusionOk="0">
                  <a:moveTo>
                    <a:pt x="117" y="1"/>
                  </a:moveTo>
                  <a:cubicBezTo>
                    <a:pt x="58" y="1"/>
                    <a:pt x="13" y="46"/>
                    <a:pt x="7" y="103"/>
                  </a:cubicBezTo>
                  <a:cubicBezTo>
                    <a:pt x="0" y="168"/>
                    <a:pt x="47" y="223"/>
                    <a:pt x="109" y="229"/>
                  </a:cubicBezTo>
                  <a:cubicBezTo>
                    <a:pt x="1723" y="369"/>
                    <a:pt x="5259" y="1820"/>
                    <a:pt x="7078" y="6295"/>
                  </a:cubicBezTo>
                  <a:cubicBezTo>
                    <a:pt x="7095" y="6339"/>
                    <a:pt x="7136" y="6366"/>
                    <a:pt x="7176" y="6366"/>
                  </a:cubicBezTo>
                  <a:cubicBezTo>
                    <a:pt x="7181" y="6367"/>
                    <a:pt x="7186" y="6367"/>
                    <a:pt x="7190" y="6367"/>
                  </a:cubicBezTo>
                  <a:cubicBezTo>
                    <a:pt x="7202" y="6367"/>
                    <a:pt x="7214" y="6364"/>
                    <a:pt x="7224" y="6359"/>
                  </a:cubicBezTo>
                  <a:cubicBezTo>
                    <a:pt x="7282" y="6336"/>
                    <a:pt x="7313" y="6267"/>
                    <a:pt x="7289" y="6210"/>
                  </a:cubicBezTo>
                  <a:cubicBezTo>
                    <a:pt x="5433" y="1641"/>
                    <a:pt x="1913" y="158"/>
                    <a:pt x="129" y="1"/>
                  </a:cubicBezTo>
                  <a:cubicBezTo>
                    <a:pt x="125" y="1"/>
                    <a:pt x="121" y="1"/>
                    <a:pt x="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096;p31">
              <a:extLst>
                <a:ext uri="{FF2B5EF4-FFF2-40B4-BE49-F238E27FC236}">
                  <a16:creationId xmlns:a16="http://schemas.microsoft.com/office/drawing/2014/main" id="{AF567808-2A09-48E2-9E56-D45E8BA68362}"/>
                </a:ext>
              </a:extLst>
            </p:cNvPr>
            <p:cNvSpPr/>
            <p:nvPr/>
          </p:nvSpPr>
          <p:spPr>
            <a:xfrm>
              <a:off x="3603475" y="3262250"/>
              <a:ext cx="265950" cy="244125"/>
            </a:xfrm>
            <a:custGeom>
              <a:avLst/>
              <a:gdLst/>
              <a:ahLst/>
              <a:cxnLst/>
              <a:rect l="l" t="t" r="r" b="b"/>
              <a:pathLst>
                <a:path w="10638" h="9765" extrusionOk="0">
                  <a:moveTo>
                    <a:pt x="7506" y="1"/>
                  </a:moveTo>
                  <a:cubicBezTo>
                    <a:pt x="7429" y="1"/>
                    <a:pt x="7352" y="4"/>
                    <a:pt x="7273" y="10"/>
                  </a:cubicBezTo>
                  <a:cubicBezTo>
                    <a:pt x="5363" y="160"/>
                    <a:pt x="3319" y="1609"/>
                    <a:pt x="1830" y="3934"/>
                  </a:cubicBezTo>
                  <a:cubicBezTo>
                    <a:pt x="341" y="6256"/>
                    <a:pt x="1" y="9248"/>
                    <a:pt x="1" y="9248"/>
                  </a:cubicBezTo>
                  <a:lnTo>
                    <a:pt x="1341" y="9765"/>
                  </a:lnTo>
                  <a:cubicBezTo>
                    <a:pt x="3010" y="5257"/>
                    <a:pt x="6638" y="4025"/>
                    <a:pt x="8681" y="2819"/>
                  </a:cubicBezTo>
                  <a:cubicBezTo>
                    <a:pt x="10637" y="1664"/>
                    <a:pt x="9301" y="1"/>
                    <a:pt x="7506"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097;p31">
              <a:extLst>
                <a:ext uri="{FF2B5EF4-FFF2-40B4-BE49-F238E27FC236}">
                  <a16:creationId xmlns:a16="http://schemas.microsoft.com/office/drawing/2014/main" id="{CAC2ABA0-62DD-46C6-AF44-36E287215875}"/>
                </a:ext>
              </a:extLst>
            </p:cNvPr>
            <p:cNvSpPr/>
            <p:nvPr/>
          </p:nvSpPr>
          <p:spPr>
            <a:xfrm>
              <a:off x="3636050" y="3262250"/>
              <a:ext cx="208600" cy="244125"/>
            </a:xfrm>
            <a:custGeom>
              <a:avLst/>
              <a:gdLst/>
              <a:ahLst/>
              <a:cxnLst/>
              <a:rect l="l" t="t" r="r" b="b"/>
              <a:pathLst>
                <a:path w="8344" h="9765" extrusionOk="0">
                  <a:moveTo>
                    <a:pt x="6198" y="0"/>
                  </a:moveTo>
                  <a:cubicBezTo>
                    <a:pt x="6123" y="0"/>
                    <a:pt x="6046" y="4"/>
                    <a:pt x="5970" y="10"/>
                  </a:cubicBezTo>
                  <a:cubicBezTo>
                    <a:pt x="4060" y="160"/>
                    <a:pt x="2016" y="1609"/>
                    <a:pt x="527" y="3934"/>
                  </a:cubicBezTo>
                  <a:cubicBezTo>
                    <a:pt x="334" y="4237"/>
                    <a:pt x="157" y="4549"/>
                    <a:pt x="0" y="4869"/>
                  </a:cubicBezTo>
                  <a:lnTo>
                    <a:pt x="0" y="9751"/>
                  </a:lnTo>
                  <a:lnTo>
                    <a:pt x="38" y="9765"/>
                  </a:lnTo>
                  <a:cubicBezTo>
                    <a:pt x="1707" y="5257"/>
                    <a:pt x="5335" y="4025"/>
                    <a:pt x="7378" y="2819"/>
                  </a:cubicBezTo>
                  <a:cubicBezTo>
                    <a:pt x="8061" y="2414"/>
                    <a:pt x="8343" y="1948"/>
                    <a:pt x="8343" y="1513"/>
                  </a:cubicBezTo>
                  <a:cubicBezTo>
                    <a:pt x="8343" y="704"/>
                    <a:pt x="7367" y="0"/>
                    <a:pt x="61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098;p31">
              <a:extLst>
                <a:ext uri="{FF2B5EF4-FFF2-40B4-BE49-F238E27FC236}">
                  <a16:creationId xmlns:a16="http://schemas.microsoft.com/office/drawing/2014/main" id="{7D7CE5DB-6897-4DEF-9C9B-5C0CF8D1F835}"/>
                </a:ext>
              </a:extLst>
            </p:cNvPr>
            <p:cNvSpPr/>
            <p:nvPr/>
          </p:nvSpPr>
          <p:spPr>
            <a:xfrm>
              <a:off x="3615050" y="3284600"/>
              <a:ext cx="193725" cy="189450"/>
            </a:xfrm>
            <a:custGeom>
              <a:avLst/>
              <a:gdLst/>
              <a:ahLst/>
              <a:cxnLst/>
              <a:rect l="l" t="t" r="r" b="b"/>
              <a:pathLst>
                <a:path w="7749" h="7578" extrusionOk="0">
                  <a:moveTo>
                    <a:pt x="7639" y="1"/>
                  </a:moveTo>
                  <a:cubicBezTo>
                    <a:pt x="7631" y="1"/>
                    <a:pt x="7624" y="2"/>
                    <a:pt x="7616" y="4"/>
                  </a:cubicBezTo>
                  <a:cubicBezTo>
                    <a:pt x="5869" y="409"/>
                    <a:pt x="2034" y="2479"/>
                    <a:pt x="21" y="7436"/>
                  </a:cubicBezTo>
                  <a:cubicBezTo>
                    <a:pt x="1" y="7490"/>
                    <a:pt x="24" y="7548"/>
                    <a:pt x="79" y="7569"/>
                  </a:cubicBezTo>
                  <a:cubicBezTo>
                    <a:pt x="85" y="7572"/>
                    <a:pt x="93" y="7575"/>
                    <a:pt x="99" y="7575"/>
                  </a:cubicBezTo>
                  <a:cubicBezTo>
                    <a:pt x="106" y="7577"/>
                    <a:pt x="112" y="7577"/>
                    <a:pt x="118" y="7577"/>
                  </a:cubicBezTo>
                  <a:cubicBezTo>
                    <a:pt x="156" y="7577"/>
                    <a:pt x="194" y="7552"/>
                    <a:pt x="211" y="7514"/>
                  </a:cubicBezTo>
                  <a:cubicBezTo>
                    <a:pt x="2194" y="2632"/>
                    <a:pt x="5950" y="599"/>
                    <a:pt x="7661" y="205"/>
                  </a:cubicBezTo>
                  <a:cubicBezTo>
                    <a:pt x="7715" y="191"/>
                    <a:pt x="7749" y="136"/>
                    <a:pt x="7738" y="82"/>
                  </a:cubicBezTo>
                  <a:cubicBezTo>
                    <a:pt x="7727" y="35"/>
                    <a:pt x="7685" y="1"/>
                    <a:pt x="7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099;p31">
              <a:extLst>
                <a:ext uri="{FF2B5EF4-FFF2-40B4-BE49-F238E27FC236}">
                  <a16:creationId xmlns:a16="http://schemas.microsoft.com/office/drawing/2014/main" id="{F8A648B2-02A2-44E0-BE01-915C045016DC}"/>
                </a:ext>
              </a:extLst>
            </p:cNvPr>
            <p:cNvSpPr/>
            <p:nvPr/>
          </p:nvSpPr>
          <p:spPr>
            <a:xfrm>
              <a:off x="3619475" y="3411250"/>
              <a:ext cx="256775" cy="254500"/>
            </a:xfrm>
            <a:custGeom>
              <a:avLst/>
              <a:gdLst/>
              <a:ahLst/>
              <a:cxnLst/>
              <a:rect l="l" t="t" r="r" b="b"/>
              <a:pathLst>
                <a:path w="10271" h="10180" extrusionOk="0">
                  <a:moveTo>
                    <a:pt x="3467" y="1"/>
                  </a:moveTo>
                  <a:cubicBezTo>
                    <a:pt x="3432" y="1"/>
                    <a:pt x="3398" y="2"/>
                    <a:pt x="3363" y="3"/>
                  </a:cubicBezTo>
                  <a:cubicBezTo>
                    <a:pt x="2639" y="38"/>
                    <a:pt x="1959" y="517"/>
                    <a:pt x="1677" y="1180"/>
                  </a:cubicBezTo>
                  <a:cubicBezTo>
                    <a:pt x="1581" y="1408"/>
                    <a:pt x="1531" y="1646"/>
                    <a:pt x="1432" y="1870"/>
                  </a:cubicBezTo>
                  <a:cubicBezTo>
                    <a:pt x="1190" y="2431"/>
                    <a:pt x="544" y="2445"/>
                    <a:pt x="286" y="3016"/>
                  </a:cubicBezTo>
                  <a:cubicBezTo>
                    <a:pt x="51" y="3540"/>
                    <a:pt x="120" y="4141"/>
                    <a:pt x="112" y="4695"/>
                  </a:cubicBezTo>
                  <a:cubicBezTo>
                    <a:pt x="109" y="5545"/>
                    <a:pt x="116" y="6399"/>
                    <a:pt x="140" y="7248"/>
                  </a:cubicBezTo>
                  <a:cubicBezTo>
                    <a:pt x="150" y="7711"/>
                    <a:pt x="164" y="8170"/>
                    <a:pt x="181" y="8635"/>
                  </a:cubicBezTo>
                  <a:lnTo>
                    <a:pt x="181" y="8707"/>
                  </a:lnTo>
                  <a:cubicBezTo>
                    <a:pt x="174" y="9104"/>
                    <a:pt x="1" y="9506"/>
                    <a:pt x="106" y="9894"/>
                  </a:cubicBezTo>
                  <a:cubicBezTo>
                    <a:pt x="109" y="9900"/>
                    <a:pt x="112" y="9904"/>
                    <a:pt x="116" y="9911"/>
                  </a:cubicBezTo>
                  <a:cubicBezTo>
                    <a:pt x="136" y="9938"/>
                    <a:pt x="184" y="9992"/>
                    <a:pt x="222" y="10033"/>
                  </a:cubicBezTo>
                  <a:cubicBezTo>
                    <a:pt x="222" y="10036"/>
                    <a:pt x="225" y="10040"/>
                    <a:pt x="225" y="10040"/>
                  </a:cubicBezTo>
                  <a:cubicBezTo>
                    <a:pt x="242" y="10053"/>
                    <a:pt x="263" y="10063"/>
                    <a:pt x="283" y="10074"/>
                  </a:cubicBezTo>
                  <a:cubicBezTo>
                    <a:pt x="425" y="10154"/>
                    <a:pt x="630" y="10179"/>
                    <a:pt x="831" y="10179"/>
                  </a:cubicBezTo>
                  <a:cubicBezTo>
                    <a:pt x="1011" y="10179"/>
                    <a:pt x="1187" y="10159"/>
                    <a:pt x="1313" y="10142"/>
                  </a:cubicBezTo>
                  <a:cubicBezTo>
                    <a:pt x="2111" y="10033"/>
                    <a:pt x="2874" y="9584"/>
                    <a:pt x="3305" y="8894"/>
                  </a:cubicBezTo>
                  <a:cubicBezTo>
                    <a:pt x="3662" y="8316"/>
                    <a:pt x="3845" y="7571"/>
                    <a:pt x="4437" y="7238"/>
                  </a:cubicBezTo>
                  <a:cubicBezTo>
                    <a:pt x="4665" y="7110"/>
                    <a:pt x="4918" y="7068"/>
                    <a:pt x="5175" y="7068"/>
                  </a:cubicBezTo>
                  <a:cubicBezTo>
                    <a:pt x="5340" y="7068"/>
                    <a:pt x="5507" y="7085"/>
                    <a:pt x="5668" y="7109"/>
                  </a:cubicBezTo>
                  <a:cubicBezTo>
                    <a:pt x="5807" y="7126"/>
                    <a:pt x="5946" y="7136"/>
                    <a:pt x="6093" y="7140"/>
                  </a:cubicBezTo>
                  <a:cubicBezTo>
                    <a:pt x="6392" y="7116"/>
                    <a:pt x="6691" y="7116"/>
                    <a:pt x="6987" y="7061"/>
                  </a:cubicBezTo>
                  <a:cubicBezTo>
                    <a:pt x="7341" y="6997"/>
                    <a:pt x="7701" y="6837"/>
                    <a:pt x="7895" y="6534"/>
                  </a:cubicBezTo>
                  <a:cubicBezTo>
                    <a:pt x="8357" y="5810"/>
                    <a:pt x="7650" y="4764"/>
                    <a:pt x="8082" y="4019"/>
                  </a:cubicBezTo>
                  <a:cubicBezTo>
                    <a:pt x="8296" y="3651"/>
                    <a:pt x="8728" y="3478"/>
                    <a:pt x="9122" y="3322"/>
                  </a:cubicBezTo>
                  <a:cubicBezTo>
                    <a:pt x="9516" y="3162"/>
                    <a:pt x="9941" y="2958"/>
                    <a:pt x="10115" y="2567"/>
                  </a:cubicBezTo>
                  <a:cubicBezTo>
                    <a:pt x="10271" y="2214"/>
                    <a:pt x="10166" y="1792"/>
                    <a:pt x="9952" y="1469"/>
                  </a:cubicBezTo>
                  <a:cubicBezTo>
                    <a:pt x="9541" y="847"/>
                    <a:pt x="8778" y="559"/>
                    <a:pt x="8021" y="559"/>
                  </a:cubicBezTo>
                  <a:cubicBezTo>
                    <a:pt x="7839" y="559"/>
                    <a:pt x="7656" y="576"/>
                    <a:pt x="7480" y="609"/>
                  </a:cubicBezTo>
                  <a:cubicBezTo>
                    <a:pt x="7191" y="663"/>
                    <a:pt x="6908" y="752"/>
                    <a:pt x="6616" y="772"/>
                  </a:cubicBezTo>
                  <a:cubicBezTo>
                    <a:pt x="6566" y="776"/>
                    <a:pt x="6517" y="778"/>
                    <a:pt x="6467" y="778"/>
                  </a:cubicBezTo>
                  <a:cubicBezTo>
                    <a:pt x="5439" y="778"/>
                    <a:pt x="4498" y="1"/>
                    <a:pt x="34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100;p31">
              <a:extLst>
                <a:ext uri="{FF2B5EF4-FFF2-40B4-BE49-F238E27FC236}">
                  <a16:creationId xmlns:a16="http://schemas.microsoft.com/office/drawing/2014/main" id="{8043B0CB-72BA-4AD8-B4B0-CD2EF9F5E032}"/>
                </a:ext>
              </a:extLst>
            </p:cNvPr>
            <p:cNvSpPr/>
            <p:nvPr/>
          </p:nvSpPr>
          <p:spPr>
            <a:xfrm>
              <a:off x="3617600" y="3447000"/>
              <a:ext cx="230875" cy="167350"/>
            </a:xfrm>
            <a:custGeom>
              <a:avLst/>
              <a:gdLst/>
              <a:ahLst/>
              <a:cxnLst/>
              <a:rect l="l" t="t" r="r" b="b"/>
              <a:pathLst>
                <a:path w="9235" h="6694" extrusionOk="0">
                  <a:moveTo>
                    <a:pt x="8891" y="0"/>
                  </a:moveTo>
                  <a:cubicBezTo>
                    <a:pt x="7100" y="0"/>
                    <a:pt x="1490" y="1040"/>
                    <a:pt x="14" y="6573"/>
                  </a:cubicBezTo>
                  <a:cubicBezTo>
                    <a:pt x="1" y="6624"/>
                    <a:pt x="32" y="6675"/>
                    <a:pt x="82" y="6689"/>
                  </a:cubicBezTo>
                  <a:cubicBezTo>
                    <a:pt x="85" y="6692"/>
                    <a:pt x="85" y="6692"/>
                    <a:pt x="89" y="6692"/>
                  </a:cubicBezTo>
                  <a:cubicBezTo>
                    <a:pt x="94" y="6693"/>
                    <a:pt x="99" y="6693"/>
                    <a:pt x="104" y="6693"/>
                  </a:cubicBezTo>
                  <a:cubicBezTo>
                    <a:pt x="147" y="6693"/>
                    <a:pt x="189" y="6666"/>
                    <a:pt x="198" y="6621"/>
                  </a:cubicBezTo>
                  <a:cubicBezTo>
                    <a:pt x="1642" y="1203"/>
                    <a:pt x="7137" y="191"/>
                    <a:pt x="8886" y="191"/>
                  </a:cubicBezTo>
                  <a:cubicBezTo>
                    <a:pt x="8978" y="191"/>
                    <a:pt x="9059" y="194"/>
                    <a:pt x="9129" y="199"/>
                  </a:cubicBezTo>
                  <a:cubicBezTo>
                    <a:pt x="9131" y="199"/>
                    <a:pt x="9133" y="199"/>
                    <a:pt x="9135" y="199"/>
                  </a:cubicBezTo>
                  <a:cubicBezTo>
                    <a:pt x="9187" y="199"/>
                    <a:pt x="9227" y="159"/>
                    <a:pt x="9231" y="111"/>
                  </a:cubicBezTo>
                  <a:cubicBezTo>
                    <a:pt x="9235" y="56"/>
                    <a:pt x="9197" y="12"/>
                    <a:pt x="9142" y="9"/>
                  </a:cubicBezTo>
                  <a:cubicBezTo>
                    <a:pt x="9070" y="3"/>
                    <a:pt x="8986" y="0"/>
                    <a:pt x="88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101;p31">
              <a:extLst>
                <a:ext uri="{FF2B5EF4-FFF2-40B4-BE49-F238E27FC236}">
                  <a16:creationId xmlns:a16="http://schemas.microsoft.com/office/drawing/2014/main" id="{3ACA2355-44B0-47AC-B6A7-39C062700344}"/>
                </a:ext>
              </a:extLst>
            </p:cNvPr>
            <p:cNvSpPr/>
            <p:nvPr/>
          </p:nvSpPr>
          <p:spPr>
            <a:xfrm>
              <a:off x="3681700" y="3504025"/>
              <a:ext cx="111775" cy="36475"/>
            </a:xfrm>
            <a:custGeom>
              <a:avLst/>
              <a:gdLst/>
              <a:ahLst/>
              <a:cxnLst/>
              <a:rect l="l" t="t" r="r" b="b"/>
              <a:pathLst>
                <a:path w="4471" h="1459" extrusionOk="0">
                  <a:moveTo>
                    <a:pt x="934" y="1"/>
                  </a:moveTo>
                  <a:cubicBezTo>
                    <a:pt x="666" y="1"/>
                    <a:pt x="385" y="20"/>
                    <a:pt x="92" y="63"/>
                  </a:cubicBezTo>
                  <a:cubicBezTo>
                    <a:pt x="38" y="73"/>
                    <a:pt x="0" y="121"/>
                    <a:pt x="10" y="171"/>
                  </a:cubicBezTo>
                  <a:cubicBezTo>
                    <a:pt x="17" y="221"/>
                    <a:pt x="57" y="254"/>
                    <a:pt x="105" y="254"/>
                  </a:cubicBezTo>
                  <a:cubicBezTo>
                    <a:pt x="110" y="254"/>
                    <a:pt x="114" y="254"/>
                    <a:pt x="119" y="253"/>
                  </a:cubicBezTo>
                  <a:cubicBezTo>
                    <a:pt x="404" y="211"/>
                    <a:pt x="677" y="193"/>
                    <a:pt x="936" y="193"/>
                  </a:cubicBezTo>
                  <a:cubicBezTo>
                    <a:pt x="3041" y="193"/>
                    <a:pt x="4283" y="1417"/>
                    <a:pt x="4297" y="1430"/>
                  </a:cubicBezTo>
                  <a:cubicBezTo>
                    <a:pt x="4311" y="1447"/>
                    <a:pt x="4328" y="1453"/>
                    <a:pt x="4348" y="1457"/>
                  </a:cubicBezTo>
                  <a:cubicBezTo>
                    <a:pt x="4354" y="1458"/>
                    <a:pt x="4360" y="1459"/>
                    <a:pt x="4367" y="1459"/>
                  </a:cubicBezTo>
                  <a:cubicBezTo>
                    <a:pt x="4390" y="1459"/>
                    <a:pt x="4415" y="1449"/>
                    <a:pt x="4433" y="1433"/>
                  </a:cubicBezTo>
                  <a:cubicBezTo>
                    <a:pt x="4471" y="1395"/>
                    <a:pt x="4471" y="1334"/>
                    <a:pt x="4433" y="1297"/>
                  </a:cubicBezTo>
                  <a:cubicBezTo>
                    <a:pt x="4418" y="1282"/>
                    <a:pt x="3123" y="1"/>
                    <a:pt x="9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102;p31">
              <a:extLst>
                <a:ext uri="{FF2B5EF4-FFF2-40B4-BE49-F238E27FC236}">
                  <a16:creationId xmlns:a16="http://schemas.microsoft.com/office/drawing/2014/main" id="{5F0C253F-518F-41AB-9968-914EC9AEA87A}"/>
                </a:ext>
              </a:extLst>
            </p:cNvPr>
            <p:cNvSpPr/>
            <p:nvPr/>
          </p:nvSpPr>
          <p:spPr>
            <a:xfrm>
              <a:off x="2139625" y="2381275"/>
              <a:ext cx="1496450" cy="2150950"/>
            </a:xfrm>
            <a:custGeom>
              <a:avLst/>
              <a:gdLst/>
              <a:ahLst/>
              <a:cxnLst/>
              <a:rect l="l" t="t" r="r" b="b"/>
              <a:pathLst>
                <a:path w="59858" h="86038" extrusionOk="0">
                  <a:moveTo>
                    <a:pt x="58870" y="1"/>
                  </a:moveTo>
                  <a:cubicBezTo>
                    <a:pt x="58676" y="1"/>
                    <a:pt x="58479" y="45"/>
                    <a:pt x="58327" y="133"/>
                  </a:cubicBezTo>
                  <a:lnTo>
                    <a:pt x="531" y="33499"/>
                  </a:lnTo>
                  <a:cubicBezTo>
                    <a:pt x="239" y="33669"/>
                    <a:pt x="1" y="34080"/>
                    <a:pt x="1" y="34420"/>
                  </a:cubicBezTo>
                  <a:lnTo>
                    <a:pt x="1" y="85022"/>
                  </a:lnTo>
                  <a:cubicBezTo>
                    <a:pt x="1" y="85359"/>
                    <a:pt x="225" y="85764"/>
                    <a:pt x="500" y="85924"/>
                  </a:cubicBezTo>
                  <a:cubicBezTo>
                    <a:pt x="632" y="86000"/>
                    <a:pt x="805" y="86037"/>
                    <a:pt x="982" y="86037"/>
                  </a:cubicBezTo>
                  <a:cubicBezTo>
                    <a:pt x="1176" y="86037"/>
                    <a:pt x="1376" y="85992"/>
                    <a:pt x="1530" y="85904"/>
                  </a:cubicBezTo>
                  <a:lnTo>
                    <a:pt x="59327" y="52538"/>
                  </a:lnTo>
                  <a:cubicBezTo>
                    <a:pt x="59620" y="52368"/>
                    <a:pt x="59857" y="51956"/>
                    <a:pt x="59857" y="51616"/>
                  </a:cubicBezTo>
                  <a:lnTo>
                    <a:pt x="59857" y="1017"/>
                  </a:lnTo>
                  <a:cubicBezTo>
                    <a:pt x="59857" y="677"/>
                    <a:pt x="59633" y="272"/>
                    <a:pt x="59358" y="116"/>
                  </a:cubicBezTo>
                  <a:cubicBezTo>
                    <a:pt x="59225" y="39"/>
                    <a:pt x="59049" y="1"/>
                    <a:pt x="58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103;p31">
              <a:extLst>
                <a:ext uri="{FF2B5EF4-FFF2-40B4-BE49-F238E27FC236}">
                  <a16:creationId xmlns:a16="http://schemas.microsoft.com/office/drawing/2014/main" id="{F3953BDC-75E9-4B6C-A16C-968B9887EAA1}"/>
                </a:ext>
              </a:extLst>
            </p:cNvPr>
            <p:cNvSpPr/>
            <p:nvPr/>
          </p:nvSpPr>
          <p:spPr>
            <a:xfrm>
              <a:off x="3611475" y="2381250"/>
              <a:ext cx="9125" cy="1475"/>
            </a:xfrm>
            <a:custGeom>
              <a:avLst/>
              <a:gdLst/>
              <a:ahLst/>
              <a:cxnLst/>
              <a:rect l="l" t="t" r="r" b="b"/>
              <a:pathLst>
                <a:path w="365" h="59" extrusionOk="0">
                  <a:moveTo>
                    <a:pt x="1" y="1"/>
                  </a:moveTo>
                  <a:cubicBezTo>
                    <a:pt x="126" y="1"/>
                    <a:pt x="256" y="21"/>
                    <a:pt x="365" y="59"/>
                  </a:cubicBezTo>
                  <a:cubicBezTo>
                    <a:pt x="256" y="21"/>
                    <a:pt x="130"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104;p31">
              <a:extLst>
                <a:ext uri="{FF2B5EF4-FFF2-40B4-BE49-F238E27FC236}">
                  <a16:creationId xmlns:a16="http://schemas.microsoft.com/office/drawing/2014/main" id="{C053B878-96CF-4378-8451-0BBC41AB9A05}"/>
                </a:ext>
              </a:extLst>
            </p:cNvPr>
            <p:cNvSpPr/>
            <p:nvPr/>
          </p:nvSpPr>
          <p:spPr>
            <a:xfrm>
              <a:off x="2143550" y="2381250"/>
              <a:ext cx="1492350" cy="861875"/>
            </a:xfrm>
            <a:custGeom>
              <a:avLst/>
              <a:gdLst/>
              <a:ahLst/>
              <a:cxnLst/>
              <a:rect l="l" t="t" r="r" b="b"/>
              <a:pathLst>
                <a:path w="59694" h="34475" extrusionOk="0">
                  <a:moveTo>
                    <a:pt x="58683" y="1"/>
                  </a:moveTo>
                  <a:cubicBezTo>
                    <a:pt x="58500" y="8"/>
                    <a:pt x="58316" y="52"/>
                    <a:pt x="58170" y="134"/>
                  </a:cubicBezTo>
                  <a:lnTo>
                    <a:pt x="374" y="33503"/>
                  </a:lnTo>
                  <a:cubicBezTo>
                    <a:pt x="228" y="33588"/>
                    <a:pt x="98" y="33731"/>
                    <a:pt x="0" y="33897"/>
                  </a:cubicBezTo>
                  <a:lnTo>
                    <a:pt x="996" y="34475"/>
                  </a:lnTo>
                  <a:cubicBezTo>
                    <a:pt x="1003" y="34465"/>
                    <a:pt x="1010" y="34451"/>
                    <a:pt x="1016" y="34442"/>
                  </a:cubicBezTo>
                  <a:cubicBezTo>
                    <a:pt x="1108" y="34288"/>
                    <a:pt x="1234" y="34156"/>
                    <a:pt x="1373" y="34078"/>
                  </a:cubicBezTo>
                  <a:lnTo>
                    <a:pt x="59170" y="708"/>
                  </a:lnTo>
                  <a:cubicBezTo>
                    <a:pt x="59251" y="661"/>
                    <a:pt x="59333" y="637"/>
                    <a:pt x="59405" y="637"/>
                  </a:cubicBezTo>
                  <a:cubicBezTo>
                    <a:pt x="59557" y="637"/>
                    <a:pt x="59670" y="743"/>
                    <a:pt x="59694" y="929"/>
                  </a:cubicBezTo>
                  <a:cubicBezTo>
                    <a:pt x="59663" y="610"/>
                    <a:pt x="59452" y="263"/>
                    <a:pt x="59201" y="117"/>
                  </a:cubicBezTo>
                  <a:cubicBezTo>
                    <a:pt x="59163" y="93"/>
                    <a:pt x="59126" y="76"/>
                    <a:pt x="59082" y="59"/>
                  </a:cubicBezTo>
                  <a:cubicBezTo>
                    <a:pt x="58973" y="21"/>
                    <a:pt x="58843" y="1"/>
                    <a:pt x="58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105;p31">
              <a:extLst>
                <a:ext uri="{FF2B5EF4-FFF2-40B4-BE49-F238E27FC236}">
                  <a16:creationId xmlns:a16="http://schemas.microsoft.com/office/drawing/2014/main" id="{6B0E27FC-F482-42CF-89C8-BB753E099C67}"/>
                </a:ext>
              </a:extLst>
            </p:cNvPr>
            <p:cNvSpPr/>
            <p:nvPr/>
          </p:nvSpPr>
          <p:spPr>
            <a:xfrm>
              <a:off x="2139625" y="3399275"/>
              <a:ext cx="35725" cy="1132925"/>
            </a:xfrm>
            <a:custGeom>
              <a:avLst/>
              <a:gdLst/>
              <a:ahLst/>
              <a:cxnLst/>
              <a:rect l="l" t="t" r="r" b="b"/>
              <a:pathLst>
                <a:path w="1429" h="45317" extrusionOk="0">
                  <a:moveTo>
                    <a:pt x="1428" y="45231"/>
                  </a:moveTo>
                  <a:lnTo>
                    <a:pt x="1428" y="45231"/>
                  </a:lnTo>
                  <a:cubicBezTo>
                    <a:pt x="1423" y="45233"/>
                    <a:pt x="1418" y="45235"/>
                    <a:pt x="1412" y="45237"/>
                  </a:cubicBezTo>
                  <a:lnTo>
                    <a:pt x="1412" y="45237"/>
                  </a:lnTo>
                  <a:cubicBezTo>
                    <a:pt x="1418" y="45236"/>
                    <a:pt x="1423" y="45233"/>
                    <a:pt x="1428" y="45231"/>
                  </a:cubicBezTo>
                  <a:close/>
                  <a:moveTo>
                    <a:pt x="1412" y="45237"/>
                  </a:moveTo>
                  <a:cubicBezTo>
                    <a:pt x="1411" y="45237"/>
                    <a:pt x="1410" y="45237"/>
                    <a:pt x="1408" y="45237"/>
                  </a:cubicBezTo>
                  <a:cubicBezTo>
                    <a:pt x="1406" y="45239"/>
                    <a:pt x="1404" y="45240"/>
                    <a:pt x="1401" y="45241"/>
                  </a:cubicBezTo>
                  <a:lnTo>
                    <a:pt x="1401" y="45241"/>
                  </a:lnTo>
                  <a:cubicBezTo>
                    <a:pt x="1405" y="45240"/>
                    <a:pt x="1409" y="45238"/>
                    <a:pt x="1412" y="45237"/>
                  </a:cubicBezTo>
                  <a:close/>
                  <a:moveTo>
                    <a:pt x="1" y="0"/>
                  </a:moveTo>
                  <a:lnTo>
                    <a:pt x="1" y="44302"/>
                  </a:lnTo>
                  <a:cubicBezTo>
                    <a:pt x="1" y="44643"/>
                    <a:pt x="222" y="45044"/>
                    <a:pt x="500" y="45204"/>
                  </a:cubicBezTo>
                  <a:cubicBezTo>
                    <a:pt x="630" y="45279"/>
                    <a:pt x="803" y="45316"/>
                    <a:pt x="978" y="45316"/>
                  </a:cubicBezTo>
                  <a:cubicBezTo>
                    <a:pt x="1023" y="45316"/>
                    <a:pt x="1068" y="45314"/>
                    <a:pt x="1112" y="45309"/>
                  </a:cubicBezTo>
                  <a:cubicBezTo>
                    <a:pt x="1140" y="45306"/>
                    <a:pt x="1167" y="45302"/>
                    <a:pt x="1194" y="45295"/>
                  </a:cubicBezTo>
                  <a:cubicBezTo>
                    <a:pt x="1211" y="45295"/>
                    <a:pt x="1228" y="45292"/>
                    <a:pt x="1242" y="45289"/>
                  </a:cubicBezTo>
                  <a:cubicBezTo>
                    <a:pt x="1269" y="45286"/>
                    <a:pt x="1292" y="45278"/>
                    <a:pt x="1316" y="45268"/>
                  </a:cubicBezTo>
                  <a:cubicBezTo>
                    <a:pt x="1330" y="45268"/>
                    <a:pt x="1344" y="45261"/>
                    <a:pt x="1353" y="45258"/>
                  </a:cubicBezTo>
                  <a:cubicBezTo>
                    <a:pt x="1369" y="45252"/>
                    <a:pt x="1384" y="45249"/>
                    <a:pt x="1401" y="45241"/>
                  </a:cubicBezTo>
                  <a:lnTo>
                    <a:pt x="1401" y="45241"/>
                  </a:lnTo>
                  <a:cubicBezTo>
                    <a:pt x="1393" y="45243"/>
                    <a:pt x="1385" y="45245"/>
                    <a:pt x="1377" y="45245"/>
                  </a:cubicBezTo>
                  <a:cubicBezTo>
                    <a:pt x="1371" y="45248"/>
                    <a:pt x="1371" y="45248"/>
                    <a:pt x="1364" y="45248"/>
                  </a:cubicBezTo>
                  <a:cubicBezTo>
                    <a:pt x="1340" y="45255"/>
                    <a:pt x="1320" y="45258"/>
                    <a:pt x="1292" y="45258"/>
                  </a:cubicBezTo>
                  <a:cubicBezTo>
                    <a:pt x="1119" y="45258"/>
                    <a:pt x="1000" y="45118"/>
                    <a:pt x="1000" y="44878"/>
                  </a:cubicBezTo>
                  <a:lnTo>
                    <a:pt x="1000" y="575"/>
                  </a:lnTo>
                  <a:lnTo>
                    <a:pt x="1"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106;p31">
              <a:extLst>
                <a:ext uri="{FF2B5EF4-FFF2-40B4-BE49-F238E27FC236}">
                  <a16:creationId xmlns:a16="http://schemas.microsoft.com/office/drawing/2014/main" id="{18EC98BE-1621-4DEB-BE99-72528308D63A}"/>
                </a:ext>
              </a:extLst>
            </p:cNvPr>
            <p:cNvSpPr/>
            <p:nvPr/>
          </p:nvSpPr>
          <p:spPr>
            <a:xfrm>
              <a:off x="2139625" y="3312725"/>
              <a:ext cx="25" cy="28825"/>
            </a:xfrm>
            <a:custGeom>
              <a:avLst/>
              <a:gdLst/>
              <a:ahLst/>
              <a:cxnLst/>
              <a:rect l="l" t="t" r="r" b="b"/>
              <a:pathLst>
                <a:path w="1" h="1153" extrusionOk="0">
                  <a:moveTo>
                    <a:pt x="1" y="1"/>
                  </a:moveTo>
                  <a:lnTo>
                    <a:pt x="1" y="1"/>
                  </a:lnTo>
                  <a:lnTo>
                    <a:pt x="1" y="1153"/>
                  </a:lnTo>
                  <a:lnTo>
                    <a:pt x="1" y="1153"/>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107;p31">
              <a:extLst>
                <a:ext uri="{FF2B5EF4-FFF2-40B4-BE49-F238E27FC236}">
                  <a16:creationId xmlns:a16="http://schemas.microsoft.com/office/drawing/2014/main" id="{CF0A013A-A785-4429-AF00-C2603582176E}"/>
                </a:ext>
              </a:extLst>
            </p:cNvPr>
            <p:cNvSpPr/>
            <p:nvPr/>
          </p:nvSpPr>
          <p:spPr>
            <a:xfrm>
              <a:off x="2139625" y="3341525"/>
              <a:ext cx="25" cy="57675"/>
            </a:xfrm>
            <a:custGeom>
              <a:avLst/>
              <a:gdLst/>
              <a:ahLst/>
              <a:cxnLst/>
              <a:rect l="l" t="t" r="r" b="b"/>
              <a:pathLst>
                <a:path w="1" h="2307" extrusionOk="0">
                  <a:moveTo>
                    <a:pt x="1" y="1"/>
                  </a:moveTo>
                  <a:lnTo>
                    <a:pt x="1" y="1"/>
                  </a:lnTo>
                  <a:lnTo>
                    <a:pt x="1" y="2306"/>
                  </a:lnTo>
                  <a:lnTo>
                    <a:pt x="1" y="2306"/>
                  </a:ln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108;p31">
              <a:extLst>
                <a:ext uri="{FF2B5EF4-FFF2-40B4-BE49-F238E27FC236}">
                  <a16:creationId xmlns:a16="http://schemas.microsoft.com/office/drawing/2014/main" id="{0DE2A02A-9955-4F28-AEC3-498482B71683}"/>
                </a:ext>
              </a:extLst>
            </p:cNvPr>
            <p:cNvSpPr/>
            <p:nvPr/>
          </p:nvSpPr>
          <p:spPr>
            <a:xfrm>
              <a:off x="2139625" y="3399175"/>
              <a:ext cx="25" cy="125"/>
            </a:xfrm>
            <a:custGeom>
              <a:avLst/>
              <a:gdLst/>
              <a:ahLst/>
              <a:cxnLst/>
              <a:rect l="l" t="t" r="r" b="b"/>
              <a:pathLst>
                <a:path w="1" h="5" extrusionOk="0">
                  <a:moveTo>
                    <a:pt x="1" y="0"/>
                  </a:moveTo>
                  <a:lnTo>
                    <a:pt x="1" y="0"/>
                  </a:lnTo>
                  <a:lnTo>
                    <a:pt x="1" y="4"/>
                  </a:lnTo>
                  <a:lnTo>
                    <a:pt x="1" y="4"/>
                  </a:ln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109;p31">
              <a:extLst>
                <a:ext uri="{FF2B5EF4-FFF2-40B4-BE49-F238E27FC236}">
                  <a16:creationId xmlns:a16="http://schemas.microsoft.com/office/drawing/2014/main" id="{06334A47-B018-45F9-A284-BEAB184488BB}"/>
                </a:ext>
              </a:extLst>
            </p:cNvPr>
            <p:cNvSpPr/>
            <p:nvPr/>
          </p:nvSpPr>
          <p:spPr>
            <a:xfrm>
              <a:off x="2139625" y="3236475"/>
              <a:ext cx="700" cy="5325"/>
            </a:xfrm>
            <a:custGeom>
              <a:avLst/>
              <a:gdLst/>
              <a:ahLst/>
              <a:cxnLst/>
              <a:rect l="l" t="t" r="r" b="b"/>
              <a:pathLst>
                <a:path w="28" h="213" extrusionOk="0">
                  <a:moveTo>
                    <a:pt x="28" y="1"/>
                  </a:moveTo>
                  <a:lnTo>
                    <a:pt x="28" y="1"/>
                  </a:lnTo>
                  <a:cubicBezTo>
                    <a:pt x="24" y="15"/>
                    <a:pt x="21" y="29"/>
                    <a:pt x="18" y="42"/>
                  </a:cubicBezTo>
                  <a:cubicBezTo>
                    <a:pt x="21" y="35"/>
                    <a:pt x="21" y="25"/>
                    <a:pt x="24" y="18"/>
                  </a:cubicBezTo>
                  <a:cubicBezTo>
                    <a:pt x="24" y="11"/>
                    <a:pt x="28" y="8"/>
                    <a:pt x="28" y="1"/>
                  </a:cubicBezTo>
                  <a:close/>
                  <a:moveTo>
                    <a:pt x="14" y="73"/>
                  </a:moveTo>
                  <a:cubicBezTo>
                    <a:pt x="7" y="100"/>
                    <a:pt x="4" y="123"/>
                    <a:pt x="1" y="151"/>
                  </a:cubicBezTo>
                  <a:lnTo>
                    <a:pt x="1" y="212"/>
                  </a:lnTo>
                  <a:cubicBezTo>
                    <a:pt x="1" y="168"/>
                    <a:pt x="4" y="120"/>
                    <a:pt x="14" y="73"/>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110;p31">
              <a:extLst>
                <a:ext uri="{FF2B5EF4-FFF2-40B4-BE49-F238E27FC236}">
                  <a16:creationId xmlns:a16="http://schemas.microsoft.com/office/drawing/2014/main" id="{AD34FED0-D7F1-41C7-AE7C-00CC16C83B95}"/>
                </a:ext>
              </a:extLst>
            </p:cNvPr>
            <p:cNvSpPr/>
            <p:nvPr/>
          </p:nvSpPr>
          <p:spPr>
            <a:xfrm>
              <a:off x="2139625" y="3228675"/>
              <a:ext cx="28825" cy="184975"/>
            </a:xfrm>
            <a:custGeom>
              <a:avLst/>
              <a:gdLst/>
              <a:ahLst/>
              <a:cxnLst/>
              <a:rect l="l" t="t" r="r" b="b"/>
              <a:pathLst>
                <a:path w="1153" h="7399" extrusionOk="0">
                  <a:moveTo>
                    <a:pt x="157" y="0"/>
                  </a:moveTo>
                  <a:cubicBezTo>
                    <a:pt x="99" y="99"/>
                    <a:pt x="55" y="208"/>
                    <a:pt x="28" y="313"/>
                  </a:cubicBezTo>
                  <a:cubicBezTo>
                    <a:pt x="24" y="327"/>
                    <a:pt x="21" y="341"/>
                    <a:pt x="18" y="354"/>
                  </a:cubicBezTo>
                  <a:cubicBezTo>
                    <a:pt x="18" y="364"/>
                    <a:pt x="14" y="374"/>
                    <a:pt x="14" y="385"/>
                  </a:cubicBezTo>
                  <a:cubicBezTo>
                    <a:pt x="4" y="432"/>
                    <a:pt x="1" y="480"/>
                    <a:pt x="1" y="524"/>
                  </a:cubicBezTo>
                  <a:lnTo>
                    <a:pt x="1" y="3363"/>
                  </a:lnTo>
                  <a:lnTo>
                    <a:pt x="1" y="4515"/>
                  </a:lnTo>
                  <a:lnTo>
                    <a:pt x="1" y="6820"/>
                  </a:lnTo>
                  <a:lnTo>
                    <a:pt x="1" y="6824"/>
                  </a:lnTo>
                  <a:lnTo>
                    <a:pt x="1000" y="7399"/>
                  </a:lnTo>
                  <a:lnTo>
                    <a:pt x="1000" y="1099"/>
                  </a:lnTo>
                  <a:cubicBezTo>
                    <a:pt x="1000" y="932"/>
                    <a:pt x="1058" y="741"/>
                    <a:pt x="1153" y="578"/>
                  </a:cubicBezTo>
                  <a:lnTo>
                    <a:pt x="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111;p31">
              <a:extLst>
                <a:ext uri="{FF2B5EF4-FFF2-40B4-BE49-F238E27FC236}">
                  <a16:creationId xmlns:a16="http://schemas.microsoft.com/office/drawing/2014/main" id="{546FC3FE-35F7-4CF1-BC0C-829BC07E1852}"/>
                </a:ext>
              </a:extLst>
            </p:cNvPr>
            <p:cNvSpPr/>
            <p:nvPr/>
          </p:nvSpPr>
          <p:spPr>
            <a:xfrm>
              <a:off x="2164625" y="2477650"/>
              <a:ext cx="1471450" cy="2053050"/>
            </a:xfrm>
            <a:custGeom>
              <a:avLst/>
              <a:gdLst/>
              <a:ahLst/>
              <a:cxnLst/>
              <a:rect l="l" t="t" r="r" b="b"/>
              <a:pathLst>
                <a:path w="58858" h="82122" extrusionOk="0">
                  <a:moveTo>
                    <a:pt x="58857" y="0"/>
                  </a:moveTo>
                  <a:lnTo>
                    <a:pt x="16492" y="24463"/>
                  </a:lnTo>
                  <a:cubicBezTo>
                    <a:pt x="16480" y="24469"/>
                    <a:pt x="16467" y="24473"/>
                    <a:pt x="16454" y="24473"/>
                  </a:cubicBezTo>
                  <a:cubicBezTo>
                    <a:pt x="16305" y="24473"/>
                    <a:pt x="16078" y="24076"/>
                    <a:pt x="15853" y="23677"/>
                  </a:cubicBezTo>
                  <a:cubicBezTo>
                    <a:pt x="15626" y="23282"/>
                    <a:pt x="15402" y="22884"/>
                    <a:pt x="15251" y="22884"/>
                  </a:cubicBezTo>
                  <a:cubicBezTo>
                    <a:pt x="15237" y="22884"/>
                    <a:pt x="15224" y="22888"/>
                    <a:pt x="15211" y="22895"/>
                  </a:cubicBezTo>
                  <a:lnTo>
                    <a:pt x="2526" y="30222"/>
                  </a:lnTo>
                  <a:cubicBezTo>
                    <a:pt x="2230" y="30388"/>
                    <a:pt x="1754" y="32969"/>
                    <a:pt x="1462" y="33139"/>
                  </a:cubicBezTo>
                  <a:lnTo>
                    <a:pt x="0" y="33982"/>
                  </a:lnTo>
                  <a:lnTo>
                    <a:pt x="0" y="81743"/>
                  </a:lnTo>
                  <a:cubicBezTo>
                    <a:pt x="0" y="81983"/>
                    <a:pt x="120" y="82122"/>
                    <a:pt x="293" y="82122"/>
                  </a:cubicBezTo>
                  <a:cubicBezTo>
                    <a:pt x="365" y="82122"/>
                    <a:pt x="445" y="82098"/>
                    <a:pt x="530" y="82049"/>
                  </a:cubicBezTo>
                  <a:lnTo>
                    <a:pt x="58327" y="48683"/>
                  </a:lnTo>
                  <a:cubicBezTo>
                    <a:pt x="58620" y="48513"/>
                    <a:pt x="58857" y="48101"/>
                    <a:pt x="58857" y="47761"/>
                  </a:cubicBezTo>
                  <a:lnTo>
                    <a:pt x="58857" y="3462"/>
                  </a:lnTo>
                  <a:lnTo>
                    <a:pt x="5885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112;p31">
              <a:extLst>
                <a:ext uri="{FF2B5EF4-FFF2-40B4-BE49-F238E27FC236}">
                  <a16:creationId xmlns:a16="http://schemas.microsoft.com/office/drawing/2014/main" id="{C46029AF-D544-4D1D-AE4D-CC9500688649}"/>
                </a:ext>
              </a:extLst>
            </p:cNvPr>
            <p:cNvSpPr/>
            <p:nvPr/>
          </p:nvSpPr>
          <p:spPr>
            <a:xfrm>
              <a:off x="2214425" y="3477075"/>
              <a:ext cx="299375" cy="967500"/>
            </a:xfrm>
            <a:custGeom>
              <a:avLst/>
              <a:gdLst/>
              <a:ahLst/>
              <a:cxnLst/>
              <a:rect l="l" t="t" r="r" b="b"/>
              <a:pathLst>
                <a:path w="11975" h="38700" extrusionOk="0">
                  <a:moveTo>
                    <a:pt x="11679" y="1"/>
                  </a:moveTo>
                  <a:cubicBezTo>
                    <a:pt x="11607" y="1"/>
                    <a:pt x="11526" y="24"/>
                    <a:pt x="11440" y="74"/>
                  </a:cubicBezTo>
                  <a:lnTo>
                    <a:pt x="534" y="6369"/>
                  </a:lnTo>
                  <a:cubicBezTo>
                    <a:pt x="238" y="6540"/>
                    <a:pt x="1" y="6955"/>
                    <a:pt x="1" y="7292"/>
                  </a:cubicBezTo>
                  <a:lnTo>
                    <a:pt x="1" y="38321"/>
                  </a:lnTo>
                  <a:cubicBezTo>
                    <a:pt x="1" y="38560"/>
                    <a:pt x="120" y="38700"/>
                    <a:pt x="296" y="38700"/>
                  </a:cubicBezTo>
                  <a:cubicBezTo>
                    <a:pt x="368" y="38700"/>
                    <a:pt x="449" y="38677"/>
                    <a:pt x="534" y="38627"/>
                  </a:cubicBezTo>
                  <a:lnTo>
                    <a:pt x="11440" y="32331"/>
                  </a:lnTo>
                  <a:cubicBezTo>
                    <a:pt x="11737" y="32161"/>
                    <a:pt x="11975" y="31746"/>
                    <a:pt x="11975" y="31409"/>
                  </a:cubicBezTo>
                  <a:lnTo>
                    <a:pt x="11975" y="380"/>
                  </a:lnTo>
                  <a:cubicBezTo>
                    <a:pt x="11975" y="140"/>
                    <a:pt x="11855" y="1"/>
                    <a:pt x="11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113;p31">
              <a:extLst>
                <a:ext uri="{FF2B5EF4-FFF2-40B4-BE49-F238E27FC236}">
                  <a16:creationId xmlns:a16="http://schemas.microsoft.com/office/drawing/2014/main" id="{5306D88F-A975-4BD5-8920-B1AE5F52FB3D}"/>
                </a:ext>
              </a:extLst>
            </p:cNvPr>
            <p:cNvSpPr/>
            <p:nvPr/>
          </p:nvSpPr>
          <p:spPr>
            <a:xfrm>
              <a:off x="2264300" y="3563375"/>
              <a:ext cx="199600" cy="132525"/>
            </a:xfrm>
            <a:custGeom>
              <a:avLst/>
              <a:gdLst/>
              <a:ahLst/>
              <a:cxnLst/>
              <a:rect l="l" t="t" r="r" b="b"/>
              <a:pathLst>
                <a:path w="7984" h="5301" extrusionOk="0">
                  <a:moveTo>
                    <a:pt x="7700" y="0"/>
                  </a:moveTo>
                  <a:cubicBezTo>
                    <a:pt x="7625" y="0"/>
                    <a:pt x="7541" y="25"/>
                    <a:pt x="7450" y="76"/>
                  </a:cubicBezTo>
                  <a:lnTo>
                    <a:pt x="535" y="4070"/>
                  </a:lnTo>
                  <a:cubicBezTo>
                    <a:pt x="239" y="4240"/>
                    <a:pt x="1" y="4635"/>
                    <a:pt x="1" y="4954"/>
                  </a:cubicBezTo>
                  <a:cubicBezTo>
                    <a:pt x="1" y="5175"/>
                    <a:pt x="114" y="5300"/>
                    <a:pt x="282" y="5300"/>
                  </a:cubicBezTo>
                  <a:cubicBezTo>
                    <a:pt x="358" y="5300"/>
                    <a:pt x="444" y="5275"/>
                    <a:pt x="535" y="5223"/>
                  </a:cubicBezTo>
                  <a:lnTo>
                    <a:pt x="7450" y="1228"/>
                  </a:lnTo>
                  <a:cubicBezTo>
                    <a:pt x="7746" y="1058"/>
                    <a:pt x="7984" y="664"/>
                    <a:pt x="7984" y="347"/>
                  </a:cubicBezTo>
                  <a:cubicBezTo>
                    <a:pt x="7984" y="126"/>
                    <a:pt x="7869" y="0"/>
                    <a:pt x="77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114;p31">
              <a:extLst>
                <a:ext uri="{FF2B5EF4-FFF2-40B4-BE49-F238E27FC236}">
                  <a16:creationId xmlns:a16="http://schemas.microsoft.com/office/drawing/2014/main" id="{3F822CBE-BBE4-4FC7-83E9-966C7A534F4B}"/>
                </a:ext>
              </a:extLst>
            </p:cNvPr>
            <p:cNvSpPr/>
            <p:nvPr/>
          </p:nvSpPr>
          <p:spPr>
            <a:xfrm>
              <a:off x="2264300" y="3719525"/>
              <a:ext cx="25025" cy="36200"/>
            </a:xfrm>
            <a:custGeom>
              <a:avLst/>
              <a:gdLst/>
              <a:ahLst/>
              <a:cxnLst/>
              <a:rect l="l" t="t" r="r" b="b"/>
              <a:pathLst>
                <a:path w="1001" h="1448" extrusionOk="0">
                  <a:moveTo>
                    <a:pt x="824" y="1"/>
                  </a:moveTo>
                  <a:cubicBezTo>
                    <a:pt x="781" y="1"/>
                    <a:pt x="733" y="15"/>
                    <a:pt x="681" y="45"/>
                  </a:cubicBezTo>
                  <a:lnTo>
                    <a:pt x="321" y="252"/>
                  </a:lnTo>
                  <a:cubicBezTo>
                    <a:pt x="143" y="354"/>
                    <a:pt x="1" y="602"/>
                    <a:pt x="1" y="806"/>
                  </a:cubicBezTo>
                  <a:lnTo>
                    <a:pt x="1" y="1220"/>
                  </a:lnTo>
                  <a:cubicBezTo>
                    <a:pt x="1" y="1365"/>
                    <a:pt x="72" y="1448"/>
                    <a:pt x="177" y="1448"/>
                  </a:cubicBezTo>
                  <a:cubicBezTo>
                    <a:pt x="220" y="1448"/>
                    <a:pt x="269" y="1434"/>
                    <a:pt x="321" y="1404"/>
                  </a:cubicBezTo>
                  <a:lnTo>
                    <a:pt x="681" y="1197"/>
                  </a:lnTo>
                  <a:cubicBezTo>
                    <a:pt x="857" y="1095"/>
                    <a:pt x="1000" y="847"/>
                    <a:pt x="1000" y="643"/>
                  </a:cubicBezTo>
                  <a:lnTo>
                    <a:pt x="1000" y="228"/>
                  </a:lnTo>
                  <a:cubicBezTo>
                    <a:pt x="1000" y="84"/>
                    <a:pt x="929" y="1"/>
                    <a:pt x="8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115;p31">
              <a:extLst>
                <a:ext uri="{FF2B5EF4-FFF2-40B4-BE49-F238E27FC236}">
                  <a16:creationId xmlns:a16="http://schemas.microsoft.com/office/drawing/2014/main" id="{DA33A633-BFB2-4A68-B8CE-F1A5FF70F2B2}"/>
                </a:ext>
              </a:extLst>
            </p:cNvPr>
            <p:cNvSpPr/>
            <p:nvPr/>
          </p:nvSpPr>
          <p:spPr>
            <a:xfrm>
              <a:off x="2314200" y="3620975"/>
              <a:ext cx="149700" cy="103725"/>
            </a:xfrm>
            <a:custGeom>
              <a:avLst/>
              <a:gdLst/>
              <a:ahLst/>
              <a:cxnLst/>
              <a:rect l="l" t="t" r="r" b="b"/>
              <a:pathLst>
                <a:path w="5988" h="4149" extrusionOk="0">
                  <a:moveTo>
                    <a:pt x="5705" y="0"/>
                  </a:moveTo>
                  <a:cubicBezTo>
                    <a:pt x="5630" y="0"/>
                    <a:pt x="5545" y="25"/>
                    <a:pt x="5454" y="77"/>
                  </a:cubicBezTo>
                  <a:lnTo>
                    <a:pt x="534" y="2919"/>
                  </a:lnTo>
                  <a:cubicBezTo>
                    <a:pt x="239" y="3089"/>
                    <a:pt x="0" y="3483"/>
                    <a:pt x="0" y="3803"/>
                  </a:cubicBezTo>
                  <a:cubicBezTo>
                    <a:pt x="0" y="4022"/>
                    <a:pt x="115" y="4148"/>
                    <a:pt x="284" y="4148"/>
                  </a:cubicBezTo>
                  <a:cubicBezTo>
                    <a:pt x="359" y="4148"/>
                    <a:pt x="444" y="4123"/>
                    <a:pt x="534" y="4072"/>
                  </a:cubicBezTo>
                  <a:lnTo>
                    <a:pt x="5454" y="1230"/>
                  </a:lnTo>
                  <a:cubicBezTo>
                    <a:pt x="5750" y="1059"/>
                    <a:pt x="5988" y="665"/>
                    <a:pt x="5988" y="345"/>
                  </a:cubicBezTo>
                  <a:cubicBezTo>
                    <a:pt x="5988" y="126"/>
                    <a:pt x="5873" y="0"/>
                    <a:pt x="570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116;p31">
              <a:extLst>
                <a:ext uri="{FF2B5EF4-FFF2-40B4-BE49-F238E27FC236}">
                  <a16:creationId xmlns:a16="http://schemas.microsoft.com/office/drawing/2014/main" id="{1DA89D43-E520-4E4A-A939-DCF0DE950BEA}"/>
                </a:ext>
              </a:extLst>
            </p:cNvPr>
            <p:cNvSpPr/>
            <p:nvPr/>
          </p:nvSpPr>
          <p:spPr>
            <a:xfrm>
              <a:off x="2264300" y="3777175"/>
              <a:ext cx="25025" cy="36175"/>
            </a:xfrm>
            <a:custGeom>
              <a:avLst/>
              <a:gdLst/>
              <a:ahLst/>
              <a:cxnLst/>
              <a:rect l="l" t="t" r="r" b="b"/>
              <a:pathLst>
                <a:path w="1001" h="1447" extrusionOk="0">
                  <a:moveTo>
                    <a:pt x="823" y="0"/>
                  </a:moveTo>
                  <a:cubicBezTo>
                    <a:pt x="780" y="0"/>
                    <a:pt x="732" y="14"/>
                    <a:pt x="681" y="44"/>
                  </a:cubicBezTo>
                  <a:lnTo>
                    <a:pt x="321" y="251"/>
                  </a:lnTo>
                  <a:cubicBezTo>
                    <a:pt x="143" y="353"/>
                    <a:pt x="1" y="601"/>
                    <a:pt x="1" y="805"/>
                  </a:cubicBezTo>
                  <a:lnTo>
                    <a:pt x="1" y="1220"/>
                  </a:lnTo>
                  <a:cubicBezTo>
                    <a:pt x="1" y="1364"/>
                    <a:pt x="72" y="1447"/>
                    <a:pt x="177" y="1447"/>
                  </a:cubicBezTo>
                  <a:cubicBezTo>
                    <a:pt x="220" y="1447"/>
                    <a:pt x="269" y="1433"/>
                    <a:pt x="321" y="1403"/>
                  </a:cubicBezTo>
                  <a:lnTo>
                    <a:pt x="681" y="1196"/>
                  </a:lnTo>
                  <a:cubicBezTo>
                    <a:pt x="857" y="1094"/>
                    <a:pt x="1000" y="846"/>
                    <a:pt x="1000" y="645"/>
                  </a:cubicBezTo>
                  <a:lnTo>
                    <a:pt x="1000" y="227"/>
                  </a:lnTo>
                  <a:cubicBezTo>
                    <a:pt x="1000" y="85"/>
                    <a:pt x="928" y="0"/>
                    <a:pt x="8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117;p31">
              <a:extLst>
                <a:ext uri="{FF2B5EF4-FFF2-40B4-BE49-F238E27FC236}">
                  <a16:creationId xmlns:a16="http://schemas.microsoft.com/office/drawing/2014/main" id="{E8CF2E65-1376-416B-A1D1-0D5D86749B7C}"/>
                </a:ext>
              </a:extLst>
            </p:cNvPr>
            <p:cNvSpPr/>
            <p:nvPr/>
          </p:nvSpPr>
          <p:spPr>
            <a:xfrm>
              <a:off x="2314200" y="3678650"/>
              <a:ext cx="149700" cy="103675"/>
            </a:xfrm>
            <a:custGeom>
              <a:avLst/>
              <a:gdLst/>
              <a:ahLst/>
              <a:cxnLst/>
              <a:rect l="l" t="t" r="r" b="b"/>
              <a:pathLst>
                <a:path w="5988" h="4147" extrusionOk="0">
                  <a:moveTo>
                    <a:pt x="5706" y="1"/>
                  </a:moveTo>
                  <a:cubicBezTo>
                    <a:pt x="5631" y="1"/>
                    <a:pt x="5545" y="26"/>
                    <a:pt x="5454" y="78"/>
                  </a:cubicBezTo>
                  <a:lnTo>
                    <a:pt x="534" y="2917"/>
                  </a:lnTo>
                  <a:cubicBezTo>
                    <a:pt x="239" y="3087"/>
                    <a:pt x="0" y="3485"/>
                    <a:pt x="0" y="3801"/>
                  </a:cubicBezTo>
                  <a:cubicBezTo>
                    <a:pt x="0" y="4022"/>
                    <a:pt x="114" y="4147"/>
                    <a:pt x="282" y="4147"/>
                  </a:cubicBezTo>
                  <a:cubicBezTo>
                    <a:pt x="357" y="4147"/>
                    <a:pt x="443" y="4122"/>
                    <a:pt x="534" y="4070"/>
                  </a:cubicBezTo>
                  <a:lnTo>
                    <a:pt x="5454" y="1228"/>
                  </a:lnTo>
                  <a:cubicBezTo>
                    <a:pt x="5750" y="1057"/>
                    <a:pt x="5988" y="663"/>
                    <a:pt x="5988" y="346"/>
                  </a:cubicBezTo>
                  <a:cubicBezTo>
                    <a:pt x="5988" y="126"/>
                    <a:pt x="5874" y="1"/>
                    <a:pt x="57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118;p31">
              <a:extLst>
                <a:ext uri="{FF2B5EF4-FFF2-40B4-BE49-F238E27FC236}">
                  <a16:creationId xmlns:a16="http://schemas.microsoft.com/office/drawing/2014/main" id="{05431944-FCFF-4C94-9BEE-559FE12325AD}"/>
                </a:ext>
              </a:extLst>
            </p:cNvPr>
            <p:cNvSpPr/>
            <p:nvPr/>
          </p:nvSpPr>
          <p:spPr>
            <a:xfrm>
              <a:off x="2264300" y="3834775"/>
              <a:ext cx="25025" cy="36125"/>
            </a:xfrm>
            <a:custGeom>
              <a:avLst/>
              <a:gdLst/>
              <a:ahLst/>
              <a:cxnLst/>
              <a:rect l="l" t="t" r="r" b="b"/>
              <a:pathLst>
                <a:path w="1001" h="1445" extrusionOk="0">
                  <a:moveTo>
                    <a:pt x="824" y="1"/>
                  </a:moveTo>
                  <a:cubicBezTo>
                    <a:pt x="781" y="1"/>
                    <a:pt x="733" y="15"/>
                    <a:pt x="681" y="45"/>
                  </a:cubicBezTo>
                  <a:lnTo>
                    <a:pt x="321" y="252"/>
                  </a:lnTo>
                  <a:cubicBezTo>
                    <a:pt x="143" y="354"/>
                    <a:pt x="1" y="599"/>
                    <a:pt x="1" y="803"/>
                  </a:cubicBezTo>
                  <a:lnTo>
                    <a:pt x="1" y="1217"/>
                  </a:lnTo>
                  <a:cubicBezTo>
                    <a:pt x="1" y="1362"/>
                    <a:pt x="72" y="1445"/>
                    <a:pt x="177" y="1445"/>
                  </a:cubicBezTo>
                  <a:cubicBezTo>
                    <a:pt x="220" y="1445"/>
                    <a:pt x="269" y="1431"/>
                    <a:pt x="321" y="1401"/>
                  </a:cubicBezTo>
                  <a:lnTo>
                    <a:pt x="681" y="1194"/>
                  </a:lnTo>
                  <a:cubicBezTo>
                    <a:pt x="857" y="1092"/>
                    <a:pt x="1000" y="847"/>
                    <a:pt x="1000" y="643"/>
                  </a:cubicBezTo>
                  <a:lnTo>
                    <a:pt x="1000" y="228"/>
                  </a:lnTo>
                  <a:cubicBezTo>
                    <a:pt x="1000" y="84"/>
                    <a:pt x="929" y="1"/>
                    <a:pt x="8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119;p31">
              <a:extLst>
                <a:ext uri="{FF2B5EF4-FFF2-40B4-BE49-F238E27FC236}">
                  <a16:creationId xmlns:a16="http://schemas.microsoft.com/office/drawing/2014/main" id="{B5E75AAB-0E8A-4761-B404-147287034F18}"/>
                </a:ext>
              </a:extLst>
            </p:cNvPr>
            <p:cNvSpPr/>
            <p:nvPr/>
          </p:nvSpPr>
          <p:spPr>
            <a:xfrm>
              <a:off x="2314200" y="3736200"/>
              <a:ext cx="149700" cy="103675"/>
            </a:xfrm>
            <a:custGeom>
              <a:avLst/>
              <a:gdLst/>
              <a:ahLst/>
              <a:cxnLst/>
              <a:rect l="l" t="t" r="r" b="b"/>
              <a:pathLst>
                <a:path w="5988" h="4147" extrusionOk="0">
                  <a:moveTo>
                    <a:pt x="5706" y="1"/>
                  </a:moveTo>
                  <a:cubicBezTo>
                    <a:pt x="5631" y="1"/>
                    <a:pt x="5545" y="25"/>
                    <a:pt x="5454" y="78"/>
                  </a:cubicBezTo>
                  <a:lnTo>
                    <a:pt x="534" y="2920"/>
                  </a:lnTo>
                  <a:cubicBezTo>
                    <a:pt x="239" y="3087"/>
                    <a:pt x="0" y="3484"/>
                    <a:pt x="0" y="3801"/>
                  </a:cubicBezTo>
                  <a:cubicBezTo>
                    <a:pt x="0" y="4022"/>
                    <a:pt x="114" y="4147"/>
                    <a:pt x="282" y="4147"/>
                  </a:cubicBezTo>
                  <a:cubicBezTo>
                    <a:pt x="357" y="4147"/>
                    <a:pt x="443" y="4122"/>
                    <a:pt x="534" y="4069"/>
                  </a:cubicBezTo>
                  <a:lnTo>
                    <a:pt x="5454" y="1231"/>
                  </a:lnTo>
                  <a:cubicBezTo>
                    <a:pt x="5750" y="1060"/>
                    <a:pt x="5988" y="663"/>
                    <a:pt x="5988" y="346"/>
                  </a:cubicBezTo>
                  <a:cubicBezTo>
                    <a:pt x="5988" y="126"/>
                    <a:pt x="5874" y="1"/>
                    <a:pt x="57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120;p31">
              <a:extLst>
                <a:ext uri="{FF2B5EF4-FFF2-40B4-BE49-F238E27FC236}">
                  <a16:creationId xmlns:a16="http://schemas.microsoft.com/office/drawing/2014/main" id="{A9793FE3-122A-4D8C-B043-DA10D0C57A4C}"/>
                </a:ext>
              </a:extLst>
            </p:cNvPr>
            <p:cNvSpPr/>
            <p:nvPr/>
          </p:nvSpPr>
          <p:spPr>
            <a:xfrm>
              <a:off x="2264300" y="3892300"/>
              <a:ext cx="25025" cy="36150"/>
            </a:xfrm>
            <a:custGeom>
              <a:avLst/>
              <a:gdLst/>
              <a:ahLst/>
              <a:cxnLst/>
              <a:rect l="l" t="t" r="r" b="b"/>
              <a:pathLst>
                <a:path w="1001" h="1446" extrusionOk="0">
                  <a:moveTo>
                    <a:pt x="822" y="0"/>
                  </a:moveTo>
                  <a:cubicBezTo>
                    <a:pt x="779" y="0"/>
                    <a:pt x="732" y="14"/>
                    <a:pt x="681" y="42"/>
                  </a:cubicBezTo>
                  <a:lnTo>
                    <a:pt x="321" y="253"/>
                  </a:lnTo>
                  <a:cubicBezTo>
                    <a:pt x="143" y="352"/>
                    <a:pt x="1" y="600"/>
                    <a:pt x="1" y="804"/>
                  </a:cubicBezTo>
                  <a:lnTo>
                    <a:pt x="1" y="1218"/>
                  </a:lnTo>
                  <a:cubicBezTo>
                    <a:pt x="1" y="1363"/>
                    <a:pt x="72" y="1446"/>
                    <a:pt x="177" y="1446"/>
                  </a:cubicBezTo>
                  <a:cubicBezTo>
                    <a:pt x="220" y="1446"/>
                    <a:pt x="269" y="1431"/>
                    <a:pt x="321" y="1402"/>
                  </a:cubicBezTo>
                  <a:lnTo>
                    <a:pt x="681" y="1194"/>
                  </a:lnTo>
                  <a:cubicBezTo>
                    <a:pt x="857" y="1092"/>
                    <a:pt x="1000" y="848"/>
                    <a:pt x="1000" y="644"/>
                  </a:cubicBezTo>
                  <a:lnTo>
                    <a:pt x="1000" y="229"/>
                  </a:lnTo>
                  <a:cubicBezTo>
                    <a:pt x="1000" y="83"/>
                    <a:pt x="927" y="0"/>
                    <a:pt x="8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121;p31">
              <a:extLst>
                <a:ext uri="{FF2B5EF4-FFF2-40B4-BE49-F238E27FC236}">
                  <a16:creationId xmlns:a16="http://schemas.microsoft.com/office/drawing/2014/main" id="{3133FCCE-71C1-444F-89FD-A5DDAD5DC96D}"/>
                </a:ext>
              </a:extLst>
            </p:cNvPr>
            <p:cNvSpPr/>
            <p:nvPr/>
          </p:nvSpPr>
          <p:spPr>
            <a:xfrm>
              <a:off x="2314200" y="3793750"/>
              <a:ext cx="149700" cy="103675"/>
            </a:xfrm>
            <a:custGeom>
              <a:avLst/>
              <a:gdLst/>
              <a:ahLst/>
              <a:cxnLst/>
              <a:rect l="l" t="t" r="r" b="b"/>
              <a:pathLst>
                <a:path w="5988" h="4147" extrusionOk="0">
                  <a:moveTo>
                    <a:pt x="5706" y="0"/>
                  </a:moveTo>
                  <a:cubicBezTo>
                    <a:pt x="5631" y="0"/>
                    <a:pt x="5546" y="25"/>
                    <a:pt x="5454" y="78"/>
                  </a:cubicBezTo>
                  <a:lnTo>
                    <a:pt x="534" y="2920"/>
                  </a:lnTo>
                  <a:cubicBezTo>
                    <a:pt x="239" y="3086"/>
                    <a:pt x="0" y="3484"/>
                    <a:pt x="0" y="3800"/>
                  </a:cubicBezTo>
                  <a:cubicBezTo>
                    <a:pt x="0" y="4021"/>
                    <a:pt x="114" y="4146"/>
                    <a:pt x="283" y="4146"/>
                  </a:cubicBezTo>
                  <a:cubicBezTo>
                    <a:pt x="357" y="4146"/>
                    <a:pt x="443" y="4122"/>
                    <a:pt x="534" y="4069"/>
                  </a:cubicBezTo>
                  <a:lnTo>
                    <a:pt x="5454" y="1226"/>
                  </a:lnTo>
                  <a:cubicBezTo>
                    <a:pt x="5750" y="1060"/>
                    <a:pt x="5988" y="663"/>
                    <a:pt x="5988" y="346"/>
                  </a:cubicBezTo>
                  <a:cubicBezTo>
                    <a:pt x="5988" y="125"/>
                    <a:pt x="5874" y="0"/>
                    <a:pt x="57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122;p31">
              <a:extLst>
                <a:ext uri="{FF2B5EF4-FFF2-40B4-BE49-F238E27FC236}">
                  <a16:creationId xmlns:a16="http://schemas.microsoft.com/office/drawing/2014/main" id="{34AEF410-A132-47D6-BE00-432E8F188C7C}"/>
                </a:ext>
              </a:extLst>
            </p:cNvPr>
            <p:cNvSpPr/>
            <p:nvPr/>
          </p:nvSpPr>
          <p:spPr>
            <a:xfrm>
              <a:off x="2263275" y="3880750"/>
              <a:ext cx="199525" cy="132525"/>
            </a:xfrm>
            <a:custGeom>
              <a:avLst/>
              <a:gdLst/>
              <a:ahLst/>
              <a:cxnLst/>
              <a:rect l="l" t="t" r="r" b="b"/>
              <a:pathLst>
                <a:path w="7981" h="5301" extrusionOk="0">
                  <a:moveTo>
                    <a:pt x="7698" y="0"/>
                  </a:moveTo>
                  <a:cubicBezTo>
                    <a:pt x="7624" y="0"/>
                    <a:pt x="7540" y="24"/>
                    <a:pt x="7451" y="75"/>
                  </a:cubicBezTo>
                  <a:lnTo>
                    <a:pt x="531" y="4070"/>
                  </a:lnTo>
                  <a:cubicBezTo>
                    <a:pt x="239" y="4241"/>
                    <a:pt x="1" y="4635"/>
                    <a:pt x="1" y="4955"/>
                  </a:cubicBezTo>
                  <a:cubicBezTo>
                    <a:pt x="1" y="5175"/>
                    <a:pt x="115" y="5300"/>
                    <a:pt x="282" y="5300"/>
                  </a:cubicBezTo>
                  <a:cubicBezTo>
                    <a:pt x="356" y="5300"/>
                    <a:pt x="441" y="5275"/>
                    <a:pt x="531" y="5223"/>
                  </a:cubicBezTo>
                  <a:lnTo>
                    <a:pt x="7451" y="1228"/>
                  </a:lnTo>
                  <a:cubicBezTo>
                    <a:pt x="7743" y="1058"/>
                    <a:pt x="7981" y="663"/>
                    <a:pt x="7981" y="348"/>
                  </a:cubicBezTo>
                  <a:cubicBezTo>
                    <a:pt x="7981" y="125"/>
                    <a:pt x="7866" y="0"/>
                    <a:pt x="769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123;p31">
              <a:extLst>
                <a:ext uri="{FF2B5EF4-FFF2-40B4-BE49-F238E27FC236}">
                  <a16:creationId xmlns:a16="http://schemas.microsoft.com/office/drawing/2014/main" id="{D968CB7C-E9F6-4E31-92D7-6F0A08D1103F}"/>
                </a:ext>
              </a:extLst>
            </p:cNvPr>
            <p:cNvSpPr/>
            <p:nvPr/>
          </p:nvSpPr>
          <p:spPr>
            <a:xfrm>
              <a:off x="2263275" y="4036900"/>
              <a:ext cx="24950" cy="36225"/>
            </a:xfrm>
            <a:custGeom>
              <a:avLst/>
              <a:gdLst/>
              <a:ahLst/>
              <a:cxnLst/>
              <a:rect l="l" t="t" r="r" b="b"/>
              <a:pathLst>
                <a:path w="998" h="1449" extrusionOk="0">
                  <a:moveTo>
                    <a:pt x="821" y="0"/>
                  </a:moveTo>
                  <a:cubicBezTo>
                    <a:pt x="778" y="0"/>
                    <a:pt x="730" y="14"/>
                    <a:pt x="678" y="44"/>
                  </a:cubicBezTo>
                  <a:lnTo>
                    <a:pt x="321" y="252"/>
                  </a:lnTo>
                  <a:cubicBezTo>
                    <a:pt x="144" y="353"/>
                    <a:pt x="1" y="602"/>
                    <a:pt x="1" y="806"/>
                  </a:cubicBezTo>
                  <a:lnTo>
                    <a:pt x="1" y="1221"/>
                  </a:lnTo>
                  <a:cubicBezTo>
                    <a:pt x="1" y="1365"/>
                    <a:pt x="72" y="1448"/>
                    <a:pt x="177" y="1448"/>
                  </a:cubicBezTo>
                  <a:cubicBezTo>
                    <a:pt x="220" y="1448"/>
                    <a:pt x="269" y="1434"/>
                    <a:pt x="321" y="1404"/>
                  </a:cubicBezTo>
                  <a:lnTo>
                    <a:pt x="678" y="1197"/>
                  </a:lnTo>
                  <a:cubicBezTo>
                    <a:pt x="854" y="1095"/>
                    <a:pt x="997" y="846"/>
                    <a:pt x="997" y="642"/>
                  </a:cubicBezTo>
                  <a:lnTo>
                    <a:pt x="997" y="228"/>
                  </a:lnTo>
                  <a:cubicBezTo>
                    <a:pt x="997" y="83"/>
                    <a:pt x="926"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124;p31">
              <a:extLst>
                <a:ext uri="{FF2B5EF4-FFF2-40B4-BE49-F238E27FC236}">
                  <a16:creationId xmlns:a16="http://schemas.microsoft.com/office/drawing/2014/main" id="{1C4E2FD4-E1E5-44CD-9EFB-DA361B6E92FF}"/>
                </a:ext>
              </a:extLst>
            </p:cNvPr>
            <p:cNvSpPr/>
            <p:nvPr/>
          </p:nvSpPr>
          <p:spPr>
            <a:xfrm>
              <a:off x="2313175" y="3938325"/>
              <a:ext cx="149625" cy="103750"/>
            </a:xfrm>
            <a:custGeom>
              <a:avLst/>
              <a:gdLst/>
              <a:ahLst/>
              <a:cxnLst/>
              <a:rect l="l" t="t" r="r" b="b"/>
              <a:pathLst>
                <a:path w="5985" h="4150" extrusionOk="0">
                  <a:moveTo>
                    <a:pt x="5702" y="1"/>
                  </a:moveTo>
                  <a:cubicBezTo>
                    <a:pt x="5628" y="1"/>
                    <a:pt x="5544" y="25"/>
                    <a:pt x="5455" y="77"/>
                  </a:cubicBezTo>
                  <a:lnTo>
                    <a:pt x="531" y="2920"/>
                  </a:lnTo>
                  <a:cubicBezTo>
                    <a:pt x="239" y="3090"/>
                    <a:pt x="1" y="3484"/>
                    <a:pt x="1" y="3804"/>
                  </a:cubicBezTo>
                  <a:cubicBezTo>
                    <a:pt x="1" y="4023"/>
                    <a:pt x="115" y="4149"/>
                    <a:pt x="283" y="4149"/>
                  </a:cubicBezTo>
                  <a:cubicBezTo>
                    <a:pt x="357" y="4149"/>
                    <a:pt x="441" y="4124"/>
                    <a:pt x="531" y="4072"/>
                  </a:cubicBezTo>
                  <a:lnTo>
                    <a:pt x="5455" y="1230"/>
                  </a:lnTo>
                  <a:cubicBezTo>
                    <a:pt x="5747" y="1060"/>
                    <a:pt x="5985" y="666"/>
                    <a:pt x="5985" y="346"/>
                  </a:cubicBezTo>
                  <a:cubicBezTo>
                    <a:pt x="5985" y="127"/>
                    <a:pt x="5870" y="1"/>
                    <a:pt x="570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125;p31">
              <a:extLst>
                <a:ext uri="{FF2B5EF4-FFF2-40B4-BE49-F238E27FC236}">
                  <a16:creationId xmlns:a16="http://schemas.microsoft.com/office/drawing/2014/main" id="{83D8B49A-AF2F-4D51-823B-D6FEBB814BFF}"/>
                </a:ext>
              </a:extLst>
            </p:cNvPr>
            <p:cNvSpPr/>
            <p:nvPr/>
          </p:nvSpPr>
          <p:spPr>
            <a:xfrm>
              <a:off x="2263275" y="4094550"/>
              <a:ext cx="24950" cy="36200"/>
            </a:xfrm>
            <a:custGeom>
              <a:avLst/>
              <a:gdLst/>
              <a:ahLst/>
              <a:cxnLst/>
              <a:rect l="l" t="t" r="r" b="b"/>
              <a:pathLst>
                <a:path w="998" h="1448" extrusionOk="0">
                  <a:moveTo>
                    <a:pt x="819" y="0"/>
                  </a:moveTo>
                  <a:cubicBezTo>
                    <a:pt x="777" y="0"/>
                    <a:pt x="729" y="14"/>
                    <a:pt x="678" y="43"/>
                  </a:cubicBezTo>
                  <a:lnTo>
                    <a:pt x="321" y="251"/>
                  </a:lnTo>
                  <a:cubicBezTo>
                    <a:pt x="144" y="353"/>
                    <a:pt x="1" y="601"/>
                    <a:pt x="1" y="805"/>
                  </a:cubicBezTo>
                  <a:lnTo>
                    <a:pt x="1" y="1220"/>
                  </a:lnTo>
                  <a:cubicBezTo>
                    <a:pt x="1" y="1364"/>
                    <a:pt x="72" y="1447"/>
                    <a:pt x="177" y="1447"/>
                  </a:cubicBezTo>
                  <a:cubicBezTo>
                    <a:pt x="220" y="1447"/>
                    <a:pt x="269" y="1433"/>
                    <a:pt x="321" y="1404"/>
                  </a:cubicBezTo>
                  <a:lnTo>
                    <a:pt x="678" y="1196"/>
                  </a:lnTo>
                  <a:cubicBezTo>
                    <a:pt x="854" y="1094"/>
                    <a:pt x="997" y="849"/>
                    <a:pt x="997" y="645"/>
                  </a:cubicBezTo>
                  <a:lnTo>
                    <a:pt x="997" y="230"/>
                  </a:lnTo>
                  <a:cubicBezTo>
                    <a:pt x="997" y="85"/>
                    <a:pt x="925" y="0"/>
                    <a:pt x="8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126;p31">
              <a:extLst>
                <a:ext uri="{FF2B5EF4-FFF2-40B4-BE49-F238E27FC236}">
                  <a16:creationId xmlns:a16="http://schemas.microsoft.com/office/drawing/2014/main" id="{C594613A-DC33-4D63-AE8E-7B061B2C20B6}"/>
                </a:ext>
              </a:extLst>
            </p:cNvPr>
            <p:cNvSpPr/>
            <p:nvPr/>
          </p:nvSpPr>
          <p:spPr>
            <a:xfrm>
              <a:off x="2313175" y="3996025"/>
              <a:ext cx="149625" cy="103675"/>
            </a:xfrm>
            <a:custGeom>
              <a:avLst/>
              <a:gdLst/>
              <a:ahLst/>
              <a:cxnLst/>
              <a:rect l="l" t="t" r="r" b="b"/>
              <a:pathLst>
                <a:path w="5985" h="4147" extrusionOk="0">
                  <a:moveTo>
                    <a:pt x="5704" y="1"/>
                  </a:moveTo>
                  <a:cubicBezTo>
                    <a:pt x="5630" y="1"/>
                    <a:pt x="5545" y="26"/>
                    <a:pt x="5455" y="78"/>
                  </a:cubicBezTo>
                  <a:lnTo>
                    <a:pt x="531" y="2917"/>
                  </a:lnTo>
                  <a:cubicBezTo>
                    <a:pt x="239" y="3087"/>
                    <a:pt x="1" y="3485"/>
                    <a:pt x="1" y="3801"/>
                  </a:cubicBezTo>
                  <a:cubicBezTo>
                    <a:pt x="1" y="4022"/>
                    <a:pt x="114" y="4147"/>
                    <a:pt x="281" y="4147"/>
                  </a:cubicBezTo>
                  <a:cubicBezTo>
                    <a:pt x="356" y="4147"/>
                    <a:pt x="441" y="4122"/>
                    <a:pt x="531" y="4069"/>
                  </a:cubicBezTo>
                  <a:lnTo>
                    <a:pt x="5455" y="1227"/>
                  </a:lnTo>
                  <a:cubicBezTo>
                    <a:pt x="5747" y="1061"/>
                    <a:pt x="5985" y="663"/>
                    <a:pt x="5985" y="347"/>
                  </a:cubicBezTo>
                  <a:cubicBezTo>
                    <a:pt x="5985" y="126"/>
                    <a:pt x="5871" y="1"/>
                    <a:pt x="57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127;p31">
              <a:extLst>
                <a:ext uri="{FF2B5EF4-FFF2-40B4-BE49-F238E27FC236}">
                  <a16:creationId xmlns:a16="http://schemas.microsoft.com/office/drawing/2014/main" id="{DAF9B0AC-FE92-41CE-906C-E1CFC1ACFD67}"/>
                </a:ext>
              </a:extLst>
            </p:cNvPr>
            <p:cNvSpPr/>
            <p:nvPr/>
          </p:nvSpPr>
          <p:spPr>
            <a:xfrm>
              <a:off x="2263275" y="4152150"/>
              <a:ext cx="24950" cy="36150"/>
            </a:xfrm>
            <a:custGeom>
              <a:avLst/>
              <a:gdLst/>
              <a:ahLst/>
              <a:cxnLst/>
              <a:rect l="l" t="t" r="r" b="b"/>
              <a:pathLst>
                <a:path w="998" h="1446" extrusionOk="0">
                  <a:moveTo>
                    <a:pt x="821" y="0"/>
                  </a:moveTo>
                  <a:cubicBezTo>
                    <a:pt x="778" y="0"/>
                    <a:pt x="730" y="15"/>
                    <a:pt x="678" y="44"/>
                  </a:cubicBezTo>
                  <a:lnTo>
                    <a:pt x="321" y="252"/>
                  </a:lnTo>
                  <a:cubicBezTo>
                    <a:pt x="144" y="354"/>
                    <a:pt x="1" y="598"/>
                    <a:pt x="1" y="802"/>
                  </a:cubicBezTo>
                  <a:lnTo>
                    <a:pt x="1" y="1218"/>
                  </a:lnTo>
                  <a:cubicBezTo>
                    <a:pt x="1" y="1362"/>
                    <a:pt x="72" y="1445"/>
                    <a:pt x="177" y="1445"/>
                  </a:cubicBezTo>
                  <a:cubicBezTo>
                    <a:pt x="220" y="1445"/>
                    <a:pt x="269" y="1431"/>
                    <a:pt x="321" y="1401"/>
                  </a:cubicBezTo>
                  <a:lnTo>
                    <a:pt x="678" y="1193"/>
                  </a:lnTo>
                  <a:cubicBezTo>
                    <a:pt x="854" y="1091"/>
                    <a:pt x="997" y="846"/>
                    <a:pt x="997" y="642"/>
                  </a:cubicBezTo>
                  <a:lnTo>
                    <a:pt x="997" y="228"/>
                  </a:lnTo>
                  <a:cubicBezTo>
                    <a:pt x="997" y="84"/>
                    <a:pt x="926" y="0"/>
                    <a:pt x="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128;p31">
              <a:extLst>
                <a:ext uri="{FF2B5EF4-FFF2-40B4-BE49-F238E27FC236}">
                  <a16:creationId xmlns:a16="http://schemas.microsoft.com/office/drawing/2014/main" id="{6827AC51-0AC6-4F2A-A4F5-CD6494F6EB90}"/>
                </a:ext>
              </a:extLst>
            </p:cNvPr>
            <p:cNvSpPr/>
            <p:nvPr/>
          </p:nvSpPr>
          <p:spPr>
            <a:xfrm>
              <a:off x="2313175" y="4053575"/>
              <a:ext cx="149625" cy="103700"/>
            </a:xfrm>
            <a:custGeom>
              <a:avLst/>
              <a:gdLst/>
              <a:ahLst/>
              <a:cxnLst/>
              <a:rect l="l" t="t" r="r" b="b"/>
              <a:pathLst>
                <a:path w="5985" h="4148" extrusionOk="0">
                  <a:moveTo>
                    <a:pt x="5704" y="0"/>
                  </a:moveTo>
                  <a:cubicBezTo>
                    <a:pt x="5630" y="0"/>
                    <a:pt x="5545" y="25"/>
                    <a:pt x="5455" y="77"/>
                  </a:cubicBezTo>
                  <a:lnTo>
                    <a:pt x="531" y="2920"/>
                  </a:lnTo>
                  <a:cubicBezTo>
                    <a:pt x="239" y="3090"/>
                    <a:pt x="1" y="3484"/>
                    <a:pt x="1" y="3801"/>
                  </a:cubicBezTo>
                  <a:cubicBezTo>
                    <a:pt x="1" y="4023"/>
                    <a:pt x="115" y="4147"/>
                    <a:pt x="283" y="4147"/>
                  </a:cubicBezTo>
                  <a:cubicBezTo>
                    <a:pt x="357" y="4147"/>
                    <a:pt x="442" y="4123"/>
                    <a:pt x="531" y="4072"/>
                  </a:cubicBezTo>
                  <a:lnTo>
                    <a:pt x="5455" y="1230"/>
                  </a:lnTo>
                  <a:cubicBezTo>
                    <a:pt x="5747" y="1061"/>
                    <a:pt x="5985" y="662"/>
                    <a:pt x="5985" y="347"/>
                  </a:cubicBezTo>
                  <a:cubicBezTo>
                    <a:pt x="5985" y="125"/>
                    <a:pt x="5871" y="0"/>
                    <a:pt x="57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129;p31">
              <a:extLst>
                <a:ext uri="{FF2B5EF4-FFF2-40B4-BE49-F238E27FC236}">
                  <a16:creationId xmlns:a16="http://schemas.microsoft.com/office/drawing/2014/main" id="{811EF2C0-9803-4720-9BDA-C634323A560B}"/>
                </a:ext>
              </a:extLst>
            </p:cNvPr>
            <p:cNvSpPr/>
            <p:nvPr/>
          </p:nvSpPr>
          <p:spPr>
            <a:xfrm>
              <a:off x="2263275" y="4209675"/>
              <a:ext cx="24950" cy="36150"/>
            </a:xfrm>
            <a:custGeom>
              <a:avLst/>
              <a:gdLst/>
              <a:ahLst/>
              <a:cxnLst/>
              <a:rect l="l" t="t" r="r" b="b"/>
              <a:pathLst>
                <a:path w="998" h="1446" extrusionOk="0">
                  <a:moveTo>
                    <a:pt x="819" y="0"/>
                  </a:moveTo>
                  <a:cubicBezTo>
                    <a:pt x="777" y="0"/>
                    <a:pt x="729" y="14"/>
                    <a:pt x="678" y="42"/>
                  </a:cubicBezTo>
                  <a:lnTo>
                    <a:pt x="321" y="252"/>
                  </a:lnTo>
                  <a:cubicBezTo>
                    <a:pt x="144" y="351"/>
                    <a:pt x="1" y="599"/>
                    <a:pt x="1" y="803"/>
                  </a:cubicBezTo>
                  <a:lnTo>
                    <a:pt x="1" y="1218"/>
                  </a:lnTo>
                  <a:cubicBezTo>
                    <a:pt x="1" y="1362"/>
                    <a:pt x="72" y="1445"/>
                    <a:pt x="177" y="1445"/>
                  </a:cubicBezTo>
                  <a:cubicBezTo>
                    <a:pt x="220" y="1445"/>
                    <a:pt x="269" y="1431"/>
                    <a:pt x="321" y="1401"/>
                  </a:cubicBezTo>
                  <a:lnTo>
                    <a:pt x="678" y="1194"/>
                  </a:lnTo>
                  <a:cubicBezTo>
                    <a:pt x="854" y="1092"/>
                    <a:pt x="997" y="847"/>
                    <a:pt x="997" y="643"/>
                  </a:cubicBezTo>
                  <a:lnTo>
                    <a:pt x="997" y="229"/>
                  </a:lnTo>
                  <a:cubicBezTo>
                    <a:pt x="997" y="83"/>
                    <a:pt x="925" y="0"/>
                    <a:pt x="8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130;p31">
              <a:extLst>
                <a:ext uri="{FF2B5EF4-FFF2-40B4-BE49-F238E27FC236}">
                  <a16:creationId xmlns:a16="http://schemas.microsoft.com/office/drawing/2014/main" id="{0BE82095-97F0-46B0-BA2E-B46266F346B3}"/>
                </a:ext>
              </a:extLst>
            </p:cNvPr>
            <p:cNvSpPr/>
            <p:nvPr/>
          </p:nvSpPr>
          <p:spPr>
            <a:xfrm>
              <a:off x="2313175" y="4111100"/>
              <a:ext cx="149625" cy="103675"/>
            </a:xfrm>
            <a:custGeom>
              <a:avLst/>
              <a:gdLst/>
              <a:ahLst/>
              <a:cxnLst/>
              <a:rect l="l" t="t" r="r" b="b"/>
              <a:pathLst>
                <a:path w="5985" h="4147" extrusionOk="0">
                  <a:moveTo>
                    <a:pt x="5704" y="1"/>
                  </a:moveTo>
                  <a:cubicBezTo>
                    <a:pt x="5630" y="1"/>
                    <a:pt x="5545" y="26"/>
                    <a:pt x="5455" y="78"/>
                  </a:cubicBezTo>
                  <a:lnTo>
                    <a:pt x="531" y="2921"/>
                  </a:lnTo>
                  <a:cubicBezTo>
                    <a:pt x="239" y="3087"/>
                    <a:pt x="1" y="3485"/>
                    <a:pt x="1" y="3801"/>
                  </a:cubicBezTo>
                  <a:cubicBezTo>
                    <a:pt x="1" y="4022"/>
                    <a:pt x="115" y="4147"/>
                    <a:pt x="282" y="4147"/>
                  </a:cubicBezTo>
                  <a:cubicBezTo>
                    <a:pt x="356" y="4147"/>
                    <a:pt x="441" y="4122"/>
                    <a:pt x="531" y="4070"/>
                  </a:cubicBezTo>
                  <a:lnTo>
                    <a:pt x="5455" y="1231"/>
                  </a:lnTo>
                  <a:cubicBezTo>
                    <a:pt x="5747" y="1061"/>
                    <a:pt x="5985" y="663"/>
                    <a:pt x="5985" y="347"/>
                  </a:cubicBezTo>
                  <a:cubicBezTo>
                    <a:pt x="5985" y="126"/>
                    <a:pt x="5871" y="1"/>
                    <a:pt x="57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131;p31">
              <a:extLst>
                <a:ext uri="{FF2B5EF4-FFF2-40B4-BE49-F238E27FC236}">
                  <a16:creationId xmlns:a16="http://schemas.microsoft.com/office/drawing/2014/main" id="{FDFECC52-833A-4E46-A355-6BD824B48132}"/>
                </a:ext>
              </a:extLst>
            </p:cNvPr>
            <p:cNvSpPr/>
            <p:nvPr/>
          </p:nvSpPr>
          <p:spPr>
            <a:xfrm>
              <a:off x="3162200" y="3145850"/>
              <a:ext cx="374175" cy="249225"/>
            </a:xfrm>
            <a:custGeom>
              <a:avLst/>
              <a:gdLst/>
              <a:ahLst/>
              <a:cxnLst/>
              <a:rect l="l" t="t" r="r" b="b"/>
              <a:pathLst>
                <a:path w="14967" h="9969" extrusionOk="0">
                  <a:moveTo>
                    <a:pt x="14671" y="1"/>
                  </a:moveTo>
                  <a:cubicBezTo>
                    <a:pt x="14599" y="1"/>
                    <a:pt x="14518" y="24"/>
                    <a:pt x="14433" y="73"/>
                  </a:cubicBezTo>
                  <a:lnTo>
                    <a:pt x="534" y="8100"/>
                  </a:lnTo>
                  <a:cubicBezTo>
                    <a:pt x="239" y="8270"/>
                    <a:pt x="0" y="8681"/>
                    <a:pt x="0" y="9022"/>
                  </a:cubicBezTo>
                  <a:lnTo>
                    <a:pt x="0" y="9590"/>
                  </a:lnTo>
                  <a:cubicBezTo>
                    <a:pt x="0" y="9830"/>
                    <a:pt x="120" y="9969"/>
                    <a:pt x="294" y="9969"/>
                  </a:cubicBezTo>
                  <a:cubicBezTo>
                    <a:pt x="365" y="9969"/>
                    <a:pt x="446" y="9945"/>
                    <a:pt x="531" y="9896"/>
                  </a:cubicBezTo>
                  <a:lnTo>
                    <a:pt x="14436" y="1804"/>
                  </a:lnTo>
                  <a:cubicBezTo>
                    <a:pt x="14728" y="1634"/>
                    <a:pt x="14967" y="1219"/>
                    <a:pt x="14967" y="883"/>
                  </a:cubicBezTo>
                  <a:lnTo>
                    <a:pt x="14967" y="382"/>
                  </a:lnTo>
                  <a:cubicBezTo>
                    <a:pt x="14967" y="141"/>
                    <a:pt x="14846" y="1"/>
                    <a:pt x="14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132;p31">
              <a:extLst>
                <a:ext uri="{FF2B5EF4-FFF2-40B4-BE49-F238E27FC236}">
                  <a16:creationId xmlns:a16="http://schemas.microsoft.com/office/drawing/2014/main" id="{E0DDC297-33A0-46A4-ABB4-A0543D0F6509}"/>
                </a:ext>
              </a:extLst>
            </p:cNvPr>
            <p:cNvSpPr/>
            <p:nvPr/>
          </p:nvSpPr>
          <p:spPr>
            <a:xfrm>
              <a:off x="3162200" y="3203375"/>
              <a:ext cx="424075" cy="262100"/>
            </a:xfrm>
            <a:custGeom>
              <a:avLst/>
              <a:gdLst/>
              <a:ahLst/>
              <a:cxnLst/>
              <a:rect l="l" t="t" r="r" b="b"/>
              <a:pathLst>
                <a:path w="16963" h="10484" extrusionOk="0">
                  <a:moveTo>
                    <a:pt x="16679" y="1"/>
                  </a:moveTo>
                  <a:cubicBezTo>
                    <a:pt x="16604" y="1"/>
                    <a:pt x="16519" y="25"/>
                    <a:pt x="16428" y="77"/>
                  </a:cubicBezTo>
                  <a:lnTo>
                    <a:pt x="534" y="9257"/>
                  </a:lnTo>
                  <a:cubicBezTo>
                    <a:pt x="239" y="9423"/>
                    <a:pt x="0" y="9821"/>
                    <a:pt x="0" y="10137"/>
                  </a:cubicBezTo>
                  <a:cubicBezTo>
                    <a:pt x="0" y="10358"/>
                    <a:pt x="114" y="10484"/>
                    <a:pt x="282" y="10484"/>
                  </a:cubicBezTo>
                  <a:cubicBezTo>
                    <a:pt x="357" y="10484"/>
                    <a:pt x="443" y="10459"/>
                    <a:pt x="534" y="10406"/>
                  </a:cubicBezTo>
                  <a:lnTo>
                    <a:pt x="16428" y="1230"/>
                  </a:lnTo>
                  <a:cubicBezTo>
                    <a:pt x="16724" y="1060"/>
                    <a:pt x="16962" y="666"/>
                    <a:pt x="16962" y="346"/>
                  </a:cubicBezTo>
                  <a:cubicBezTo>
                    <a:pt x="16962" y="127"/>
                    <a:pt x="16848" y="1"/>
                    <a:pt x="16679"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133;p31">
              <a:extLst>
                <a:ext uri="{FF2B5EF4-FFF2-40B4-BE49-F238E27FC236}">
                  <a16:creationId xmlns:a16="http://schemas.microsoft.com/office/drawing/2014/main" id="{E2AB869E-4660-4393-8262-B24FF9C89893}"/>
                </a:ext>
              </a:extLst>
            </p:cNvPr>
            <p:cNvSpPr/>
            <p:nvPr/>
          </p:nvSpPr>
          <p:spPr>
            <a:xfrm>
              <a:off x="3162200" y="3260925"/>
              <a:ext cx="424075" cy="262125"/>
            </a:xfrm>
            <a:custGeom>
              <a:avLst/>
              <a:gdLst/>
              <a:ahLst/>
              <a:cxnLst/>
              <a:rect l="l" t="t" r="r" b="b"/>
              <a:pathLst>
                <a:path w="16963" h="10485" extrusionOk="0">
                  <a:moveTo>
                    <a:pt x="16679" y="0"/>
                  </a:moveTo>
                  <a:cubicBezTo>
                    <a:pt x="16604" y="0"/>
                    <a:pt x="16519" y="25"/>
                    <a:pt x="16428" y="77"/>
                  </a:cubicBezTo>
                  <a:lnTo>
                    <a:pt x="534" y="9256"/>
                  </a:lnTo>
                  <a:cubicBezTo>
                    <a:pt x="239" y="9426"/>
                    <a:pt x="0" y="9821"/>
                    <a:pt x="0" y="10140"/>
                  </a:cubicBezTo>
                  <a:cubicBezTo>
                    <a:pt x="0" y="10360"/>
                    <a:pt x="115" y="10485"/>
                    <a:pt x="284" y="10485"/>
                  </a:cubicBezTo>
                  <a:cubicBezTo>
                    <a:pt x="359" y="10485"/>
                    <a:pt x="444" y="10460"/>
                    <a:pt x="534" y="10409"/>
                  </a:cubicBezTo>
                  <a:lnTo>
                    <a:pt x="16428" y="1230"/>
                  </a:lnTo>
                  <a:cubicBezTo>
                    <a:pt x="16724" y="1059"/>
                    <a:pt x="16962" y="665"/>
                    <a:pt x="16962" y="345"/>
                  </a:cubicBezTo>
                  <a:cubicBezTo>
                    <a:pt x="16962" y="126"/>
                    <a:pt x="16848" y="0"/>
                    <a:pt x="16679"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134;p31">
              <a:extLst>
                <a:ext uri="{FF2B5EF4-FFF2-40B4-BE49-F238E27FC236}">
                  <a16:creationId xmlns:a16="http://schemas.microsoft.com/office/drawing/2014/main" id="{A66D6356-CA67-4800-A4B6-10E92FD60052}"/>
                </a:ext>
              </a:extLst>
            </p:cNvPr>
            <p:cNvSpPr/>
            <p:nvPr/>
          </p:nvSpPr>
          <p:spPr>
            <a:xfrm>
              <a:off x="3162200" y="3318500"/>
              <a:ext cx="424075" cy="262125"/>
            </a:xfrm>
            <a:custGeom>
              <a:avLst/>
              <a:gdLst/>
              <a:ahLst/>
              <a:cxnLst/>
              <a:rect l="l" t="t" r="r" b="b"/>
              <a:pathLst>
                <a:path w="16963" h="10485" extrusionOk="0">
                  <a:moveTo>
                    <a:pt x="16678" y="1"/>
                  </a:moveTo>
                  <a:cubicBezTo>
                    <a:pt x="16604" y="1"/>
                    <a:pt x="16518" y="25"/>
                    <a:pt x="16428" y="76"/>
                  </a:cubicBezTo>
                  <a:lnTo>
                    <a:pt x="534" y="9255"/>
                  </a:lnTo>
                  <a:cubicBezTo>
                    <a:pt x="239" y="9425"/>
                    <a:pt x="0" y="9820"/>
                    <a:pt x="0" y="10139"/>
                  </a:cubicBezTo>
                  <a:cubicBezTo>
                    <a:pt x="0" y="10358"/>
                    <a:pt x="115" y="10485"/>
                    <a:pt x="283" y="10485"/>
                  </a:cubicBezTo>
                  <a:cubicBezTo>
                    <a:pt x="358" y="10485"/>
                    <a:pt x="443" y="10460"/>
                    <a:pt x="534" y="10407"/>
                  </a:cubicBezTo>
                  <a:lnTo>
                    <a:pt x="16428" y="1228"/>
                  </a:lnTo>
                  <a:cubicBezTo>
                    <a:pt x="16724" y="1058"/>
                    <a:pt x="16962" y="664"/>
                    <a:pt x="16962" y="348"/>
                  </a:cubicBezTo>
                  <a:cubicBezTo>
                    <a:pt x="16962" y="126"/>
                    <a:pt x="16847" y="1"/>
                    <a:pt x="16678"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135;p31">
              <a:extLst>
                <a:ext uri="{FF2B5EF4-FFF2-40B4-BE49-F238E27FC236}">
                  <a16:creationId xmlns:a16="http://schemas.microsoft.com/office/drawing/2014/main" id="{C631C9F2-2E36-4761-837C-1EA5D81586F4}"/>
                </a:ext>
              </a:extLst>
            </p:cNvPr>
            <p:cNvSpPr/>
            <p:nvPr/>
          </p:nvSpPr>
          <p:spPr>
            <a:xfrm>
              <a:off x="3162200" y="3376075"/>
              <a:ext cx="424075" cy="262100"/>
            </a:xfrm>
            <a:custGeom>
              <a:avLst/>
              <a:gdLst/>
              <a:ahLst/>
              <a:cxnLst/>
              <a:rect l="l" t="t" r="r" b="b"/>
              <a:pathLst>
                <a:path w="16963" h="10484" extrusionOk="0">
                  <a:moveTo>
                    <a:pt x="16681" y="1"/>
                  </a:moveTo>
                  <a:cubicBezTo>
                    <a:pt x="16605" y="1"/>
                    <a:pt x="16519" y="25"/>
                    <a:pt x="16428" y="78"/>
                  </a:cubicBezTo>
                  <a:lnTo>
                    <a:pt x="534" y="9254"/>
                  </a:lnTo>
                  <a:cubicBezTo>
                    <a:pt x="239" y="9424"/>
                    <a:pt x="0" y="9818"/>
                    <a:pt x="0" y="10138"/>
                  </a:cubicBezTo>
                  <a:cubicBezTo>
                    <a:pt x="0" y="10359"/>
                    <a:pt x="114" y="10484"/>
                    <a:pt x="282" y="10484"/>
                  </a:cubicBezTo>
                  <a:cubicBezTo>
                    <a:pt x="357" y="10484"/>
                    <a:pt x="443" y="10459"/>
                    <a:pt x="534" y="10406"/>
                  </a:cubicBezTo>
                  <a:lnTo>
                    <a:pt x="16428" y="1230"/>
                  </a:lnTo>
                  <a:cubicBezTo>
                    <a:pt x="16724" y="1060"/>
                    <a:pt x="16962" y="663"/>
                    <a:pt x="16962" y="346"/>
                  </a:cubicBezTo>
                  <a:cubicBezTo>
                    <a:pt x="16962" y="125"/>
                    <a:pt x="16849" y="1"/>
                    <a:pt x="16681"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136;p31">
              <a:extLst>
                <a:ext uri="{FF2B5EF4-FFF2-40B4-BE49-F238E27FC236}">
                  <a16:creationId xmlns:a16="http://schemas.microsoft.com/office/drawing/2014/main" id="{75445255-4770-43D2-B866-D190668A2FF2}"/>
                </a:ext>
              </a:extLst>
            </p:cNvPr>
            <p:cNvSpPr/>
            <p:nvPr/>
          </p:nvSpPr>
          <p:spPr>
            <a:xfrm>
              <a:off x="3162200" y="3433625"/>
              <a:ext cx="424075" cy="262100"/>
            </a:xfrm>
            <a:custGeom>
              <a:avLst/>
              <a:gdLst/>
              <a:ahLst/>
              <a:cxnLst/>
              <a:rect l="l" t="t" r="r" b="b"/>
              <a:pathLst>
                <a:path w="16963" h="10484" extrusionOk="0">
                  <a:moveTo>
                    <a:pt x="16679" y="1"/>
                  </a:moveTo>
                  <a:cubicBezTo>
                    <a:pt x="16604" y="1"/>
                    <a:pt x="16519" y="25"/>
                    <a:pt x="16428" y="78"/>
                  </a:cubicBezTo>
                  <a:lnTo>
                    <a:pt x="534" y="9257"/>
                  </a:lnTo>
                  <a:cubicBezTo>
                    <a:pt x="239" y="9424"/>
                    <a:pt x="0" y="9821"/>
                    <a:pt x="0" y="10138"/>
                  </a:cubicBezTo>
                  <a:cubicBezTo>
                    <a:pt x="0" y="10359"/>
                    <a:pt x="114" y="10483"/>
                    <a:pt x="282" y="10483"/>
                  </a:cubicBezTo>
                  <a:cubicBezTo>
                    <a:pt x="357" y="10483"/>
                    <a:pt x="443" y="10458"/>
                    <a:pt x="534" y="10406"/>
                  </a:cubicBezTo>
                  <a:lnTo>
                    <a:pt x="16428" y="1230"/>
                  </a:lnTo>
                  <a:cubicBezTo>
                    <a:pt x="16724" y="1060"/>
                    <a:pt x="16962" y="666"/>
                    <a:pt x="16962" y="346"/>
                  </a:cubicBezTo>
                  <a:cubicBezTo>
                    <a:pt x="16962" y="127"/>
                    <a:pt x="16848" y="1"/>
                    <a:pt x="16679"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137;p31">
              <a:extLst>
                <a:ext uri="{FF2B5EF4-FFF2-40B4-BE49-F238E27FC236}">
                  <a16:creationId xmlns:a16="http://schemas.microsoft.com/office/drawing/2014/main" id="{493C0CD6-FA38-4238-A7AE-860EBD09E627}"/>
                </a:ext>
              </a:extLst>
            </p:cNvPr>
            <p:cNvSpPr/>
            <p:nvPr/>
          </p:nvSpPr>
          <p:spPr>
            <a:xfrm>
              <a:off x="3162200" y="3491175"/>
              <a:ext cx="424075" cy="262150"/>
            </a:xfrm>
            <a:custGeom>
              <a:avLst/>
              <a:gdLst/>
              <a:ahLst/>
              <a:cxnLst/>
              <a:rect l="l" t="t" r="r" b="b"/>
              <a:pathLst>
                <a:path w="16963" h="10486" extrusionOk="0">
                  <a:moveTo>
                    <a:pt x="16679" y="0"/>
                  </a:moveTo>
                  <a:cubicBezTo>
                    <a:pt x="16604" y="0"/>
                    <a:pt x="16519" y="25"/>
                    <a:pt x="16428" y="77"/>
                  </a:cubicBezTo>
                  <a:lnTo>
                    <a:pt x="534" y="9257"/>
                  </a:lnTo>
                  <a:cubicBezTo>
                    <a:pt x="239" y="9427"/>
                    <a:pt x="0" y="9821"/>
                    <a:pt x="0" y="10141"/>
                  </a:cubicBezTo>
                  <a:cubicBezTo>
                    <a:pt x="0" y="10360"/>
                    <a:pt x="115" y="10486"/>
                    <a:pt x="284" y="10486"/>
                  </a:cubicBezTo>
                  <a:cubicBezTo>
                    <a:pt x="358" y="10486"/>
                    <a:pt x="444" y="10461"/>
                    <a:pt x="534" y="10409"/>
                  </a:cubicBezTo>
                  <a:lnTo>
                    <a:pt x="16428" y="1230"/>
                  </a:lnTo>
                  <a:cubicBezTo>
                    <a:pt x="16724" y="1060"/>
                    <a:pt x="16962" y="665"/>
                    <a:pt x="16962" y="346"/>
                  </a:cubicBezTo>
                  <a:cubicBezTo>
                    <a:pt x="16962" y="127"/>
                    <a:pt x="16848" y="0"/>
                    <a:pt x="16679"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138;p31">
              <a:extLst>
                <a:ext uri="{FF2B5EF4-FFF2-40B4-BE49-F238E27FC236}">
                  <a16:creationId xmlns:a16="http://schemas.microsoft.com/office/drawing/2014/main" id="{16C7494F-17DF-442A-B825-D8A393343FF1}"/>
                </a:ext>
              </a:extLst>
            </p:cNvPr>
            <p:cNvSpPr/>
            <p:nvPr/>
          </p:nvSpPr>
          <p:spPr>
            <a:xfrm>
              <a:off x="3162200" y="3548775"/>
              <a:ext cx="424075" cy="262100"/>
            </a:xfrm>
            <a:custGeom>
              <a:avLst/>
              <a:gdLst/>
              <a:ahLst/>
              <a:cxnLst/>
              <a:rect l="l" t="t" r="r" b="b"/>
              <a:pathLst>
                <a:path w="16963" h="10484" extrusionOk="0">
                  <a:moveTo>
                    <a:pt x="16681" y="1"/>
                  </a:moveTo>
                  <a:cubicBezTo>
                    <a:pt x="16606" y="1"/>
                    <a:pt x="16520" y="26"/>
                    <a:pt x="16428" y="79"/>
                  </a:cubicBezTo>
                  <a:lnTo>
                    <a:pt x="534" y="9254"/>
                  </a:lnTo>
                  <a:cubicBezTo>
                    <a:pt x="239" y="9424"/>
                    <a:pt x="0" y="9819"/>
                    <a:pt x="0" y="10138"/>
                  </a:cubicBezTo>
                  <a:cubicBezTo>
                    <a:pt x="0" y="10357"/>
                    <a:pt x="115" y="10483"/>
                    <a:pt x="284" y="10483"/>
                  </a:cubicBezTo>
                  <a:cubicBezTo>
                    <a:pt x="358" y="10483"/>
                    <a:pt x="444" y="10459"/>
                    <a:pt x="534" y="10407"/>
                  </a:cubicBezTo>
                  <a:lnTo>
                    <a:pt x="16428" y="1227"/>
                  </a:lnTo>
                  <a:cubicBezTo>
                    <a:pt x="16724" y="1061"/>
                    <a:pt x="16962" y="663"/>
                    <a:pt x="16962" y="347"/>
                  </a:cubicBezTo>
                  <a:cubicBezTo>
                    <a:pt x="16962" y="126"/>
                    <a:pt x="16849" y="1"/>
                    <a:pt x="16681"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139;p31">
              <a:extLst>
                <a:ext uri="{FF2B5EF4-FFF2-40B4-BE49-F238E27FC236}">
                  <a16:creationId xmlns:a16="http://schemas.microsoft.com/office/drawing/2014/main" id="{6520936A-88C7-4E79-A331-AD788BE7F12D}"/>
                </a:ext>
              </a:extLst>
            </p:cNvPr>
            <p:cNvSpPr/>
            <p:nvPr/>
          </p:nvSpPr>
          <p:spPr>
            <a:xfrm>
              <a:off x="3162200" y="3606325"/>
              <a:ext cx="424075" cy="262100"/>
            </a:xfrm>
            <a:custGeom>
              <a:avLst/>
              <a:gdLst/>
              <a:ahLst/>
              <a:cxnLst/>
              <a:rect l="l" t="t" r="r" b="b"/>
              <a:pathLst>
                <a:path w="16963" h="10484" extrusionOk="0">
                  <a:moveTo>
                    <a:pt x="16680" y="0"/>
                  </a:moveTo>
                  <a:cubicBezTo>
                    <a:pt x="16605" y="0"/>
                    <a:pt x="16519" y="25"/>
                    <a:pt x="16428" y="78"/>
                  </a:cubicBezTo>
                  <a:lnTo>
                    <a:pt x="534" y="9254"/>
                  </a:lnTo>
                  <a:cubicBezTo>
                    <a:pt x="239" y="9424"/>
                    <a:pt x="0" y="9822"/>
                    <a:pt x="0" y="10138"/>
                  </a:cubicBezTo>
                  <a:cubicBezTo>
                    <a:pt x="0" y="10359"/>
                    <a:pt x="114" y="10484"/>
                    <a:pt x="282" y="10484"/>
                  </a:cubicBezTo>
                  <a:cubicBezTo>
                    <a:pt x="357" y="10484"/>
                    <a:pt x="443" y="10459"/>
                    <a:pt x="534" y="10407"/>
                  </a:cubicBezTo>
                  <a:lnTo>
                    <a:pt x="16428" y="1230"/>
                  </a:lnTo>
                  <a:cubicBezTo>
                    <a:pt x="16724" y="1061"/>
                    <a:pt x="16962" y="666"/>
                    <a:pt x="16962" y="347"/>
                  </a:cubicBezTo>
                  <a:cubicBezTo>
                    <a:pt x="16962" y="126"/>
                    <a:pt x="16848" y="0"/>
                    <a:pt x="16680"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140;p31">
              <a:extLst>
                <a:ext uri="{FF2B5EF4-FFF2-40B4-BE49-F238E27FC236}">
                  <a16:creationId xmlns:a16="http://schemas.microsoft.com/office/drawing/2014/main" id="{D5D78D6C-12DC-4D19-8FAB-1D1BA89FF3EA}"/>
                </a:ext>
              </a:extLst>
            </p:cNvPr>
            <p:cNvSpPr/>
            <p:nvPr/>
          </p:nvSpPr>
          <p:spPr>
            <a:xfrm>
              <a:off x="2563650" y="3390675"/>
              <a:ext cx="548675" cy="852300"/>
            </a:xfrm>
            <a:custGeom>
              <a:avLst/>
              <a:gdLst/>
              <a:ahLst/>
              <a:cxnLst/>
              <a:rect l="l" t="t" r="r" b="b"/>
              <a:pathLst>
                <a:path w="21947" h="34092" extrusionOk="0">
                  <a:moveTo>
                    <a:pt x="21652" y="1"/>
                  </a:moveTo>
                  <a:cubicBezTo>
                    <a:pt x="21581" y="1"/>
                    <a:pt x="21501" y="24"/>
                    <a:pt x="21416" y="72"/>
                  </a:cubicBezTo>
                  <a:lnTo>
                    <a:pt x="531" y="12131"/>
                  </a:lnTo>
                  <a:cubicBezTo>
                    <a:pt x="239" y="12301"/>
                    <a:pt x="1" y="12712"/>
                    <a:pt x="1" y="13053"/>
                  </a:cubicBezTo>
                  <a:lnTo>
                    <a:pt x="1" y="33713"/>
                  </a:lnTo>
                  <a:cubicBezTo>
                    <a:pt x="1" y="33953"/>
                    <a:pt x="120" y="34092"/>
                    <a:pt x="293" y="34092"/>
                  </a:cubicBezTo>
                  <a:cubicBezTo>
                    <a:pt x="365" y="34092"/>
                    <a:pt x="446" y="34068"/>
                    <a:pt x="531" y="34019"/>
                  </a:cubicBezTo>
                  <a:lnTo>
                    <a:pt x="21416" y="21960"/>
                  </a:lnTo>
                  <a:cubicBezTo>
                    <a:pt x="21709" y="21793"/>
                    <a:pt x="21947" y="21379"/>
                    <a:pt x="21947" y="21042"/>
                  </a:cubicBezTo>
                  <a:lnTo>
                    <a:pt x="21947" y="381"/>
                  </a:lnTo>
                  <a:cubicBezTo>
                    <a:pt x="21947" y="139"/>
                    <a:pt x="21826" y="1"/>
                    <a:pt x="21652"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141;p31">
              <a:extLst>
                <a:ext uri="{FF2B5EF4-FFF2-40B4-BE49-F238E27FC236}">
                  <a16:creationId xmlns:a16="http://schemas.microsoft.com/office/drawing/2014/main" id="{2AC4FEB2-6B6D-4281-AF99-8FC51342DDCD}"/>
                </a:ext>
              </a:extLst>
            </p:cNvPr>
            <p:cNvSpPr/>
            <p:nvPr/>
          </p:nvSpPr>
          <p:spPr>
            <a:xfrm>
              <a:off x="2563650" y="3390675"/>
              <a:ext cx="548675" cy="852275"/>
            </a:xfrm>
            <a:custGeom>
              <a:avLst/>
              <a:gdLst/>
              <a:ahLst/>
              <a:cxnLst/>
              <a:rect l="l" t="t" r="r" b="b"/>
              <a:pathLst>
                <a:path w="21947" h="34091" extrusionOk="0">
                  <a:moveTo>
                    <a:pt x="21654" y="1"/>
                  </a:moveTo>
                  <a:cubicBezTo>
                    <a:pt x="21583" y="1"/>
                    <a:pt x="21501" y="24"/>
                    <a:pt x="21416" y="72"/>
                  </a:cubicBezTo>
                  <a:lnTo>
                    <a:pt x="531" y="12131"/>
                  </a:lnTo>
                  <a:cubicBezTo>
                    <a:pt x="239" y="12301"/>
                    <a:pt x="1" y="12712"/>
                    <a:pt x="1" y="13053"/>
                  </a:cubicBezTo>
                  <a:lnTo>
                    <a:pt x="1" y="33713"/>
                  </a:lnTo>
                  <a:cubicBezTo>
                    <a:pt x="1" y="33954"/>
                    <a:pt x="120" y="34090"/>
                    <a:pt x="294" y="34090"/>
                  </a:cubicBezTo>
                  <a:cubicBezTo>
                    <a:pt x="365" y="34090"/>
                    <a:pt x="446" y="34070"/>
                    <a:pt x="531" y="34019"/>
                  </a:cubicBezTo>
                  <a:lnTo>
                    <a:pt x="21416" y="21960"/>
                  </a:lnTo>
                  <a:cubicBezTo>
                    <a:pt x="21709" y="21793"/>
                    <a:pt x="21947" y="21379"/>
                    <a:pt x="21947" y="21042"/>
                  </a:cubicBezTo>
                  <a:lnTo>
                    <a:pt x="21947" y="381"/>
                  </a:lnTo>
                  <a:cubicBezTo>
                    <a:pt x="21947" y="140"/>
                    <a:pt x="21827" y="1"/>
                    <a:pt x="21654" y="1"/>
                  </a:cubicBezTo>
                  <a:close/>
                </a:path>
              </a:pathLst>
            </a:custGeom>
            <a:solidFill>
              <a:srgbClr val="D4F8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142;p31">
              <a:extLst>
                <a:ext uri="{FF2B5EF4-FFF2-40B4-BE49-F238E27FC236}">
                  <a16:creationId xmlns:a16="http://schemas.microsoft.com/office/drawing/2014/main" id="{341D03AA-21CE-491B-9B56-7E57237E4C10}"/>
                </a:ext>
              </a:extLst>
            </p:cNvPr>
            <p:cNvSpPr/>
            <p:nvPr/>
          </p:nvSpPr>
          <p:spPr>
            <a:xfrm>
              <a:off x="2563650" y="3685525"/>
              <a:ext cx="548675" cy="557450"/>
            </a:xfrm>
            <a:custGeom>
              <a:avLst/>
              <a:gdLst/>
              <a:ahLst/>
              <a:cxnLst/>
              <a:rect l="l" t="t" r="r" b="b"/>
              <a:pathLst>
                <a:path w="21947" h="22298" extrusionOk="0">
                  <a:moveTo>
                    <a:pt x="16123" y="0"/>
                  </a:moveTo>
                  <a:lnTo>
                    <a:pt x="12632" y="6175"/>
                  </a:lnTo>
                  <a:lnTo>
                    <a:pt x="15086" y="9353"/>
                  </a:lnTo>
                  <a:lnTo>
                    <a:pt x="6985" y="2373"/>
                  </a:lnTo>
                  <a:lnTo>
                    <a:pt x="1" y="17492"/>
                  </a:lnTo>
                  <a:lnTo>
                    <a:pt x="1" y="21919"/>
                  </a:lnTo>
                  <a:cubicBezTo>
                    <a:pt x="1" y="22159"/>
                    <a:pt x="120" y="22298"/>
                    <a:pt x="293" y="22298"/>
                  </a:cubicBezTo>
                  <a:cubicBezTo>
                    <a:pt x="365" y="22298"/>
                    <a:pt x="446" y="22274"/>
                    <a:pt x="531" y="22225"/>
                  </a:cubicBezTo>
                  <a:lnTo>
                    <a:pt x="21416" y="10166"/>
                  </a:lnTo>
                  <a:cubicBezTo>
                    <a:pt x="21709" y="9999"/>
                    <a:pt x="21947" y="9585"/>
                    <a:pt x="21947" y="9248"/>
                  </a:cubicBezTo>
                  <a:lnTo>
                    <a:pt x="21947" y="5324"/>
                  </a:lnTo>
                  <a:lnTo>
                    <a:pt x="161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143;p31">
              <a:extLst>
                <a:ext uri="{FF2B5EF4-FFF2-40B4-BE49-F238E27FC236}">
                  <a16:creationId xmlns:a16="http://schemas.microsoft.com/office/drawing/2014/main" id="{A1850F79-7A0A-445E-9819-5BB2F5A61811}"/>
                </a:ext>
              </a:extLst>
            </p:cNvPr>
            <p:cNvSpPr/>
            <p:nvPr/>
          </p:nvSpPr>
          <p:spPr>
            <a:xfrm>
              <a:off x="2948275" y="3521225"/>
              <a:ext cx="78725" cy="101600"/>
            </a:xfrm>
            <a:custGeom>
              <a:avLst/>
              <a:gdLst/>
              <a:ahLst/>
              <a:cxnLst/>
              <a:rect l="l" t="t" r="r" b="b"/>
              <a:pathLst>
                <a:path w="3149" h="4064" extrusionOk="0">
                  <a:moveTo>
                    <a:pt x="2277" y="1"/>
                  </a:moveTo>
                  <a:cubicBezTo>
                    <a:pt x="2066" y="1"/>
                    <a:pt x="1827" y="69"/>
                    <a:pt x="1575" y="214"/>
                  </a:cubicBezTo>
                  <a:cubicBezTo>
                    <a:pt x="704" y="718"/>
                    <a:pt x="1" y="1939"/>
                    <a:pt x="1" y="2941"/>
                  </a:cubicBezTo>
                  <a:cubicBezTo>
                    <a:pt x="1" y="3653"/>
                    <a:pt x="354" y="4063"/>
                    <a:pt x="871" y="4063"/>
                  </a:cubicBezTo>
                  <a:cubicBezTo>
                    <a:pt x="1082" y="4063"/>
                    <a:pt x="1321" y="3994"/>
                    <a:pt x="1575" y="3849"/>
                  </a:cubicBezTo>
                  <a:cubicBezTo>
                    <a:pt x="2444" y="3346"/>
                    <a:pt x="3148" y="2125"/>
                    <a:pt x="3148" y="1123"/>
                  </a:cubicBezTo>
                  <a:cubicBezTo>
                    <a:pt x="3148" y="411"/>
                    <a:pt x="2794" y="1"/>
                    <a:pt x="2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144;p31">
              <a:extLst>
                <a:ext uri="{FF2B5EF4-FFF2-40B4-BE49-F238E27FC236}">
                  <a16:creationId xmlns:a16="http://schemas.microsoft.com/office/drawing/2014/main" id="{2321509E-EC07-433B-9C6C-7123B175D1C1}"/>
                </a:ext>
              </a:extLst>
            </p:cNvPr>
            <p:cNvSpPr/>
            <p:nvPr/>
          </p:nvSpPr>
          <p:spPr>
            <a:xfrm>
              <a:off x="2214425" y="2656275"/>
              <a:ext cx="1371850" cy="953100"/>
            </a:xfrm>
            <a:custGeom>
              <a:avLst/>
              <a:gdLst/>
              <a:ahLst/>
              <a:cxnLst/>
              <a:rect l="l" t="t" r="r" b="b"/>
              <a:pathLst>
                <a:path w="54874" h="38124" extrusionOk="0">
                  <a:moveTo>
                    <a:pt x="54579" y="0"/>
                  </a:moveTo>
                  <a:cubicBezTo>
                    <a:pt x="54507" y="0"/>
                    <a:pt x="54425" y="24"/>
                    <a:pt x="54339" y="73"/>
                  </a:cubicBezTo>
                  <a:lnTo>
                    <a:pt x="534" y="31141"/>
                  </a:lnTo>
                  <a:cubicBezTo>
                    <a:pt x="238" y="31307"/>
                    <a:pt x="1" y="31722"/>
                    <a:pt x="1" y="32059"/>
                  </a:cubicBezTo>
                  <a:lnTo>
                    <a:pt x="1" y="37743"/>
                  </a:lnTo>
                  <a:cubicBezTo>
                    <a:pt x="1" y="37985"/>
                    <a:pt x="121" y="38124"/>
                    <a:pt x="296" y="38124"/>
                  </a:cubicBezTo>
                  <a:cubicBezTo>
                    <a:pt x="368" y="38124"/>
                    <a:pt x="449" y="38101"/>
                    <a:pt x="534" y="38053"/>
                  </a:cubicBezTo>
                  <a:lnTo>
                    <a:pt x="54339" y="6985"/>
                  </a:lnTo>
                  <a:cubicBezTo>
                    <a:pt x="54635" y="6815"/>
                    <a:pt x="54873" y="6404"/>
                    <a:pt x="54873" y="6064"/>
                  </a:cubicBezTo>
                  <a:lnTo>
                    <a:pt x="54873" y="379"/>
                  </a:lnTo>
                  <a:cubicBezTo>
                    <a:pt x="54873" y="139"/>
                    <a:pt x="54754" y="0"/>
                    <a:pt x="5457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145;p31">
              <a:extLst>
                <a:ext uri="{FF2B5EF4-FFF2-40B4-BE49-F238E27FC236}">
                  <a16:creationId xmlns:a16="http://schemas.microsoft.com/office/drawing/2014/main" id="{3255DE26-FF2D-4B7B-B57D-ED59553ECC8F}"/>
                </a:ext>
              </a:extLst>
            </p:cNvPr>
            <p:cNvSpPr/>
            <p:nvPr/>
          </p:nvSpPr>
          <p:spPr>
            <a:xfrm>
              <a:off x="3087400" y="2772825"/>
              <a:ext cx="399075" cy="270100"/>
            </a:xfrm>
            <a:custGeom>
              <a:avLst/>
              <a:gdLst/>
              <a:ahLst/>
              <a:cxnLst/>
              <a:rect l="l" t="t" r="r" b="b"/>
              <a:pathLst>
                <a:path w="15963" h="10804" extrusionOk="0">
                  <a:moveTo>
                    <a:pt x="15963" y="1"/>
                  </a:moveTo>
                  <a:lnTo>
                    <a:pt x="320" y="9031"/>
                  </a:lnTo>
                  <a:cubicBezTo>
                    <a:pt x="143" y="9133"/>
                    <a:pt x="0" y="9381"/>
                    <a:pt x="0" y="9585"/>
                  </a:cubicBezTo>
                  <a:lnTo>
                    <a:pt x="0" y="10575"/>
                  </a:lnTo>
                  <a:cubicBezTo>
                    <a:pt x="0" y="10720"/>
                    <a:pt x="73" y="10804"/>
                    <a:pt x="179" y="10804"/>
                  </a:cubicBezTo>
                  <a:cubicBezTo>
                    <a:pt x="221" y="10804"/>
                    <a:pt x="269" y="10790"/>
                    <a:pt x="320" y="10762"/>
                  </a:cubicBezTo>
                  <a:lnTo>
                    <a:pt x="15963" y="1728"/>
                  </a:lnTo>
                  <a:lnTo>
                    <a:pt x="1596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146;p31">
              <a:extLst>
                <a:ext uri="{FF2B5EF4-FFF2-40B4-BE49-F238E27FC236}">
                  <a16:creationId xmlns:a16="http://schemas.microsoft.com/office/drawing/2014/main" id="{7F9033BD-53BC-4930-A356-222837D7FC80}"/>
                </a:ext>
              </a:extLst>
            </p:cNvPr>
            <p:cNvSpPr/>
            <p:nvPr/>
          </p:nvSpPr>
          <p:spPr>
            <a:xfrm>
              <a:off x="3486450" y="2747550"/>
              <a:ext cx="49925" cy="68500"/>
            </a:xfrm>
            <a:custGeom>
              <a:avLst/>
              <a:gdLst/>
              <a:ahLst/>
              <a:cxnLst/>
              <a:rect l="l" t="t" r="r" b="b"/>
              <a:pathLst>
                <a:path w="1997" h="2740" extrusionOk="0">
                  <a:moveTo>
                    <a:pt x="1819" y="0"/>
                  </a:moveTo>
                  <a:cubicBezTo>
                    <a:pt x="1776" y="0"/>
                    <a:pt x="1728" y="14"/>
                    <a:pt x="1677" y="43"/>
                  </a:cubicBezTo>
                  <a:lnTo>
                    <a:pt x="1" y="1012"/>
                  </a:lnTo>
                  <a:lnTo>
                    <a:pt x="1" y="2739"/>
                  </a:lnTo>
                  <a:lnTo>
                    <a:pt x="1677" y="1770"/>
                  </a:lnTo>
                  <a:cubicBezTo>
                    <a:pt x="1854" y="1672"/>
                    <a:pt x="1997" y="1423"/>
                    <a:pt x="1997" y="1219"/>
                  </a:cubicBezTo>
                  <a:lnTo>
                    <a:pt x="1997" y="227"/>
                  </a:lnTo>
                  <a:cubicBezTo>
                    <a:pt x="1997" y="84"/>
                    <a:pt x="1924" y="0"/>
                    <a:pt x="18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147;p31">
              <a:extLst>
                <a:ext uri="{FF2B5EF4-FFF2-40B4-BE49-F238E27FC236}">
                  <a16:creationId xmlns:a16="http://schemas.microsoft.com/office/drawing/2014/main" id="{08D523A6-F513-4B88-B4D7-8814F3B9D506}"/>
                </a:ext>
              </a:extLst>
            </p:cNvPr>
            <p:cNvSpPr/>
            <p:nvPr/>
          </p:nvSpPr>
          <p:spPr>
            <a:xfrm>
              <a:off x="3500900" y="2764350"/>
              <a:ext cx="25800" cy="31375"/>
            </a:xfrm>
            <a:custGeom>
              <a:avLst/>
              <a:gdLst/>
              <a:ahLst/>
              <a:cxnLst/>
              <a:rect l="l" t="t" r="r" b="b"/>
              <a:pathLst>
                <a:path w="1032" h="1255" extrusionOk="0">
                  <a:moveTo>
                    <a:pt x="528" y="139"/>
                  </a:moveTo>
                  <a:cubicBezTo>
                    <a:pt x="545" y="139"/>
                    <a:pt x="562" y="143"/>
                    <a:pt x="579" y="153"/>
                  </a:cubicBezTo>
                  <a:cubicBezTo>
                    <a:pt x="640" y="187"/>
                    <a:pt x="681" y="296"/>
                    <a:pt x="681" y="432"/>
                  </a:cubicBezTo>
                  <a:cubicBezTo>
                    <a:pt x="681" y="694"/>
                    <a:pt x="541" y="993"/>
                    <a:pt x="375" y="1088"/>
                  </a:cubicBezTo>
                  <a:cubicBezTo>
                    <a:pt x="345" y="1106"/>
                    <a:pt x="317" y="1115"/>
                    <a:pt x="292" y="1115"/>
                  </a:cubicBezTo>
                  <a:cubicBezTo>
                    <a:pt x="274" y="1115"/>
                    <a:pt x="257" y="1110"/>
                    <a:pt x="242" y="1102"/>
                  </a:cubicBezTo>
                  <a:cubicBezTo>
                    <a:pt x="178" y="1068"/>
                    <a:pt x="140" y="959"/>
                    <a:pt x="140" y="823"/>
                  </a:cubicBezTo>
                  <a:cubicBezTo>
                    <a:pt x="140" y="561"/>
                    <a:pt x="280" y="262"/>
                    <a:pt x="443" y="167"/>
                  </a:cubicBezTo>
                  <a:cubicBezTo>
                    <a:pt x="473" y="150"/>
                    <a:pt x="504" y="139"/>
                    <a:pt x="528" y="139"/>
                  </a:cubicBezTo>
                  <a:close/>
                  <a:moveTo>
                    <a:pt x="529" y="0"/>
                  </a:moveTo>
                  <a:cubicBezTo>
                    <a:pt x="479" y="0"/>
                    <a:pt x="426" y="15"/>
                    <a:pt x="375" y="45"/>
                  </a:cubicBezTo>
                  <a:cubicBezTo>
                    <a:pt x="164" y="167"/>
                    <a:pt x="0" y="506"/>
                    <a:pt x="0" y="823"/>
                  </a:cubicBezTo>
                  <a:cubicBezTo>
                    <a:pt x="0" y="1013"/>
                    <a:pt x="62" y="1159"/>
                    <a:pt x="171" y="1224"/>
                  </a:cubicBezTo>
                  <a:cubicBezTo>
                    <a:pt x="208" y="1245"/>
                    <a:pt x="249" y="1255"/>
                    <a:pt x="289" y="1255"/>
                  </a:cubicBezTo>
                  <a:cubicBezTo>
                    <a:pt x="341" y="1255"/>
                    <a:pt x="391" y="1238"/>
                    <a:pt x="443" y="1211"/>
                  </a:cubicBezTo>
                  <a:cubicBezTo>
                    <a:pt x="568" y="1136"/>
                    <a:pt x="677" y="983"/>
                    <a:pt x="745" y="806"/>
                  </a:cubicBezTo>
                  <a:lnTo>
                    <a:pt x="932" y="864"/>
                  </a:lnTo>
                  <a:cubicBezTo>
                    <a:pt x="939" y="867"/>
                    <a:pt x="946" y="867"/>
                    <a:pt x="953" y="867"/>
                  </a:cubicBezTo>
                  <a:cubicBezTo>
                    <a:pt x="983" y="867"/>
                    <a:pt x="1011" y="847"/>
                    <a:pt x="1020" y="816"/>
                  </a:cubicBezTo>
                  <a:cubicBezTo>
                    <a:pt x="1031" y="782"/>
                    <a:pt x="1011" y="741"/>
                    <a:pt x="976" y="731"/>
                  </a:cubicBezTo>
                  <a:lnTo>
                    <a:pt x="790" y="674"/>
                  </a:lnTo>
                  <a:cubicBezTo>
                    <a:pt x="807" y="592"/>
                    <a:pt x="816" y="511"/>
                    <a:pt x="816" y="432"/>
                  </a:cubicBezTo>
                  <a:cubicBezTo>
                    <a:pt x="816" y="241"/>
                    <a:pt x="755" y="95"/>
                    <a:pt x="647" y="31"/>
                  </a:cubicBezTo>
                  <a:cubicBezTo>
                    <a:pt x="611" y="11"/>
                    <a:pt x="571" y="0"/>
                    <a:pt x="52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148;p31">
              <a:extLst>
                <a:ext uri="{FF2B5EF4-FFF2-40B4-BE49-F238E27FC236}">
                  <a16:creationId xmlns:a16="http://schemas.microsoft.com/office/drawing/2014/main" id="{0D5A7381-9231-4939-9483-1156B9B81737}"/>
                </a:ext>
              </a:extLst>
            </p:cNvPr>
            <p:cNvSpPr/>
            <p:nvPr/>
          </p:nvSpPr>
          <p:spPr>
            <a:xfrm>
              <a:off x="2563650" y="2857875"/>
              <a:ext cx="1022625" cy="780275"/>
            </a:xfrm>
            <a:custGeom>
              <a:avLst/>
              <a:gdLst/>
              <a:ahLst/>
              <a:cxnLst/>
              <a:rect l="l" t="t" r="r" b="b"/>
              <a:pathLst>
                <a:path w="40905" h="31211" extrusionOk="0">
                  <a:moveTo>
                    <a:pt x="40610" y="1"/>
                  </a:moveTo>
                  <a:cubicBezTo>
                    <a:pt x="40538" y="1"/>
                    <a:pt x="40457" y="24"/>
                    <a:pt x="40370" y="74"/>
                  </a:cubicBezTo>
                  <a:lnTo>
                    <a:pt x="531" y="23077"/>
                  </a:lnTo>
                  <a:cubicBezTo>
                    <a:pt x="239" y="23243"/>
                    <a:pt x="1" y="23658"/>
                    <a:pt x="1" y="23995"/>
                  </a:cubicBezTo>
                  <a:lnTo>
                    <a:pt x="1" y="30832"/>
                  </a:lnTo>
                  <a:cubicBezTo>
                    <a:pt x="1" y="31072"/>
                    <a:pt x="120" y="31211"/>
                    <a:pt x="293" y="31211"/>
                  </a:cubicBezTo>
                  <a:cubicBezTo>
                    <a:pt x="365" y="31211"/>
                    <a:pt x="446" y="31187"/>
                    <a:pt x="531" y="31137"/>
                  </a:cubicBezTo>
                  <a:lnTo>
                    <a:pt x="40370" y="8138"/>
                  </a:lnTo>
                  <a:cubicBezTo>
                    <a:pt x="40666" y="7968"/>
                    <a:pt x="40904" y="7556"/>
                    <a:pt x="40904" y="7217"/>
                  </a:cubicBezTo>
                  <a:lnTo>
                    <a:pt x="40904" y="380"/>
                  </a:lnTo>
                  <a:cubicBezTo>
                    <a:pt x="40904" y="139"/>
                    <a:pt x="40785" y="1"/>
                    <a:pt x="4061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149;p31">
              <a:extLst>
                <a:ext uri="{FF2B5EF4-FFF2-40B4-BE49-F238E27FC236}">
                  <a16:creationId xmlns:a16="http://schemas.microsoft.com/office/drawing/2014/main" id="{1E519FEB-BCE9-4778-BB89-5271B2302464}"/>
                </a:ext>
              </a:extLst>
            </p:cNvPr>
            <p:cNvSpPr/>
            <p:nvPr/>
          </p:nvSpPr>
          <p:spPr>
            <a:xfrm>
              <a:off x="2563650" y="2857925"/>
              <a:ext cx="1022625" cy="780275"/>
            </a:xfrm>
            <a:custGeom>
              <a:avLst/>
              <a:gdLst/>
              <a:ahLst/>
              <a:cxnLst/>
              <a:rect l="l" t="t" r="r" b="b"/>
              <a:pathLst>
                <a:path w="40905" h="31211" extrusionOk="0">
                  <a:moveTo>
                    <a:pt x="40608" y="0"/>
                  </a:moveTo>
                  <a:cubicBezTo>
                    <a:pt x="40537" y="0"/>
                    <a:pt x="40456" y="21"/>
                    <a:pt x="40370" y="72"/>
                  </a:cubicBezTo>
                  <a:lnTo>
                    <a:pt x="531" y="23075"/>
                  </a:lnTo>
                  <a:cubicBezTo>
                    <a:pt x="239" y="23241"/>
                    <a:pt x="1" y="23656"/>
                    <a:pt x="1" y="23993"/>
                  </a:cubicBezTo>
                  <a:lnTo>
                    <a:pt x="1" y="30830"/>
                  </a:lnTo>
                  <a:cubicBezTo>
                    <a:pt x="1" y="31071"/>
                    <a:pt x="120" y="31211"/>
                    <a:pt x="294" y="31211"/>
                  </a:cubicBezTo>
                  <a:cubicBezTo>
                    <a:pt x="365" y="31211"/>
                    <a:pt x="446" y="31187"/>
                    <a:pt x="531" y="31135"/>
                  </a:cubicBezTo>
                  <a:lnTo>
                    <a:pt x="40370" y="8136"/>
                  </a:lnTo>
                  <a:cubicBezTo>
                    <a:pt x="40666" y="7966"/>
                    <a:pt x="40904" y="7554"/>
                    <a:pt x="40904" y="7215"/>
                  </a:cubicBezTo>
                  <a:lnTo>
                    <a:pt x="40904" y="378"/>
                  </a:lnTo>
                  <a:cubicBezTo>
                    <a:pt x="40904" y="137"/>
                    <a:pt x="40782" y="0"/>
                    <a:pt x="406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150;p31">
              <a:extLst>
                <a:ext uri="{FF2B5EF4-FFF2-40B4-BE49-F238E27FC236}">
                  <a16:creationId xmlns:a16="http://schemas.microsoft.com/office/drawing/2014/main" id="{00776759-A96E-4F3A-A25C-CBF696430F3E}"/>
                </a:ext>
              </a:extLst>
            </p:cNvPr>
            <p:cNvSpPr/>
            <p:nvPr/>
          </p:nvSpPr>
          <p:spPr>
            <a:xfrm>
              <a:off x="2164625" y="2477650"/>
              <a:ext cx="1471450" cy="936000"/>
            </a:xfrm>
            <a:custGeom>
              <a:avLst/>
              <a:gdLst/>
              <a:ahLst/>
              <a:cxnLst/>
              <a:rect l="l" t="t" r="r" b="b"/>
              <a:pathLst>
                <a:path w="58858" h="37440" extrusionOk="0">
                  <a:moveTo>
                    <a:pt x="58857" y="0"/>
                  </a:moveTo>
                  <a:lnTo>
                    <a:pt x="16958" y="24190"/>
                  </a:lnTo>
                  <a:cubicBezTo>
                    <a:pt x="16878" y="24237"/>
                    <a:pt x="16813" y="24258"/>
                    <a:pt x="16758" y="24258"/>
                  </a:cubicBezTo>
                  <a:cubicBezTo>
                    <a:pt x="16613" y="24258"/>
                    <a:pt x="16535" y="24112"/>
                    <a:pt x="16415" y="23904"/>
                  </a:cubicBezTo>
                  <a:lnTo>
                    <a:pt x="15962" y="23079"/>
                  </a:lnTo>
                  <a:cubicBezTo>
                    <a:pt x="15832" y="22864"/>
                    <a:pt x="15699" y="22779"/>
                    <a:pt x="15553" y="22779"/>
                  </a:cubicBezTo>
                  <a:cubicBezTo>
                    <a:pt x="15448" y="22779"/>
                    <a:pt x="15335" y="22824"/>
                    <a:pt x="15211" y="22895"/>
                  </a:cubicBezTo>
                  <a:lnTo>
                    <a:pt x="2526" y="30222"/>
                  </a:lnTo>
                  <a:cubicBezTo>
                    <a:pt x="2230" y="30388"/>
                    <a:pt x="2111" y="30694"/>
                    <a:pt x="1993" y="31140"/>
                  </a:cubicBezTo>
                  <a:lnTo>
                    <a:pt x="1621" y="32428"/>
                  </a:lnTo>
                  <a:cubicBezTo>
                    <a:pt x="1483" y="32921"/>
                    <a:pt x="1384" y="33179"/>
                    <a:pt x="1091" y="33349"/>
                  </a:cubicBezTo>
                  <a:lnTo>
                    <a:pt x="0" y="33982"/>
                  </a:lnTo>
                  <a:lnTo>
                    <a:pt x="0" y="37440"/>
                  </a:lnTo>
                  <a:lnTo>
                    <a:pt x="58857" y="3462"/>
                  </a:lnTo>
                  <a:lnTo>
                    <a:pt x="58857"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151;p31">
              <a:extLst>
                <a:ext uri="{FF2B5EF4-FFF2-40B4-BE49-F238E27FC236}">
                  <a16:creationId xmlns:a16="http://schemas.microsoft.com/office/drawing/2014/main" id="{A4E68FBD-07BB-4FDE-B5EE-00D53133B20F}"/>
                </a:ext>
              </a:extLst>
            </p:cNvPr>
            <p:cNvSpPr/>
            <p:nvPr/>
          </p:nvSpPr>
          <p:spPr>
            <a:xfrm>
              <a:off x="3557000" y="2448925"/>
              <a:ext cx="33425" cy="43200"/>
            </a:xfrm>
            <a:custGeom>
              <a:avLst/>
              <a:gdLst/>
              <a:ahLst/>
              <a:cxnLst/>
              <a:rect l="l" t="t" r="r" b="b"/>
              <a:pathLst>
                <a:path w="1337" h="1728" extrusionOk="0">
                  <a:moveTo>
                    <a:pt x="967" y="1"/>
                  </a:moveTo>
                  <a:cubicBezTo>
                    <a:pt x="877" y="1"/>
                    <a:pt x="775" y="30"/>
                    <a:pt x="667" y="93"/>
                  </a:cubicBezTo>
                  <a:cubicBezTo>
                    <a:pt x="300" y="306"/>
                    <a:pt x="0" y="823"/>
                    <a:pt x="0" y="1251"/>
                  </a:cubicBezTo>
                  <a:cubicBezTo>
                    <a:pt x="0" y="1553"/>
                    <a:pt x="151" y="1728"/>
                    <a:pt x="369" y="1728"/>
                  </a:cubicBezTo>
                  <a:cubicBezTo>
                    <a:pt x="459" y="1728"/>
                    <a:pt x="560" y="1698"/>
                    <a:pt x="667" y="1636"/>
                  </a:cubicBezTo>
                  <a:cubicBezTo>
                    <a:pt x="1037" y="1425"/>
                    <a:pt x="1337" y="905"/>
                    <a:pt x="1337" y="476"/>
                  </a:cubicBezTo>
                  <a:cubicBezTo>
                    <a:pt x="1337" y="175"/>
                    <a:pt x="1186" y="1"/>
                    <a:pt x="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152;p31">
              <a:extLst>
                <a:ext uri="{FF2B5EF4-FFF2-40B4-BE49-F238E27FC236}">
                  <a16:creationId xmlns:a16="http://schemas.microsoft.com/office/drawing/2014/main" id="{0AF4A5DB-0E81-4707-9534-FE4499F23D97}"/>
                </a:ext>
              </a:extLst>
            </p:cNvPr>
            <p:cNvSpPr/>
            <p:nvPr/>
          </p:nvSpPr>
          <p:spPr>
            <a:xfrm>
              <a:off x="3496750" y="2483650"/>
              <a:ext cx="33500" cy="43225"/>
            </a:xfrm>
            <a:custGeom>
              <a:avLst/>
              <a:gdLst/>
              <a:ahLst/>
              <a:cxnLst/>
              <a:rect l="l" t="t" r="r" b="b"/>
              <a:pathLst>
                <a:path w="1340" h="1729" extrusionOk="0">
                  <a:moveTo>
                    <a:pt x="968" y="0"/>
                  </a:moveTo>
                  <a:cubicBezTo>
                    <a:pt x="878" y="0"/>
                    <a:pt x="777" y="29"/>
                    <a:pt x="670" y="91"/>
                  </a:cubicBezTo>
                  <a:cubicBezTo>
                    <a:pt x="299" y="305"/>
                    <a:pt x="0" y="825"/>
                    <a:pt x="0" y="1249"/>
                  </a:cubicBezTo>
                  <a:cubicBezTo>
                    <a:pt x="0" y="1553"/>
                    <a:pt x="151" y="1729"/>
                    <a:pt x="370" y="1729"/>
                  </a:cubicBezTo>
                  <a:cubicBezTo>
                    <a:pt x="460" y="1729"/>
                    <a:pt x="562" y="1699"/>
                    <a:pt x="670" y="1637"/>
                  </a:cubicBezTo>
                  <a:cubicBezTo>
                    <a:pt x="1037" y="1423"/>
                    <a:pt x="1340" y="903"/>
                    <a:pt x="1340" y="478"/>
                  </a:cubicBezTo>
                  <a:cubicBezTo>
                    <a:pt x="1340" y="174"/>
                    <a:pt x="1187" y="0"/>
                    <a:pt x="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153;p31">
              <a:extLst>
                <a:ext uri="{FF2B5EF4-FFF2-40B4-BE49-F238E27FC236}">
                  <a16:creationId xmlns:a16="http://schemas.microsoft.com/office/drawing/2014/main" id="{82F4DF12-065C-4A3F-89D4-00A3101C74C9}"/>
                </a:ext>
              </a:extLst>
            </p:cNvPr>
            <p:cNvSpPr/>
            <p:nvPr/>
          </p:nvSpPr>
          <p:spPr>
            <a:xfrm>
              <a:off x="3436475" y="2518375"/>
              <a:ext cx="33525" cy="43200"/>
            </a:xfrm>
            <a:custGeom>
              <a:avLst/>
              <a:gdLst/>
              <a:ahLst/>
              <a:cxnLst/>
              <a:rect l="l" t="t" r="r" b="b"/>
              <a:pathLst>
                <a:path w="1341" h="1728" extrusionOk="0">
                  <a:moveTo>
                    <a:pt x="971" y="0"/>
                  </a:moveTo>
                  <a:cubicBezTo>
                    <a:pt x="880" y="0"/>
                    <a:pt x="778" y="30"/>
                    <a:pt x="671" y="92"/>
                  </a:cubicBezTo>
                  <a:cubicBezTo>
                    <a:pt x="300" y="306"/>
                    <a:pt x="1" y="823"/>
                    <a:pt x="1" y="1252"/>
                  </a:cubicBezTo>
                  <a:cubicBezTo>
                    <a:pt x="1" y="1552"/>
                    <a:pt x="151" y="1727"/>
                    <a:pt x="371" y="1727"/>
                  </a:cubicBezTo>
                  <a:cubicBezTo>
                    <a:pt x="461" y="1727"/>
                    <a:pt x="563" y="1698"/>
                    <a:pt x="671" y="1635"/>
                  </a:cubicBezTo>
                  <a:cubicBezTo>
                    <a:pt x="1041" y="1425"/>
                    <a:pt x="1341" y="905"/>
                    <a:pt x="1341" y="476"/>
                  </a:cubicBezTo>
                  <a:cubicBezTo>
                    <a:pt x="1341" y="175"/>
                    <a:pt x="1190" y="0"/>
                    <a:pt x="9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154;p31">
              <a:extLst>
                <a:ext uri="{FF2B5EF4-FFF2-40B4-BE49-F238E27FC236}">
                  <a16:creationId xmlns:a16="http://schemas.microsoft.com/office/drawing/2014/main" id="{C078814C-CDD2-4677-80B7-064F41A64B44}"/>
                </a:ext>
              </a:extLst>
            </p:cNvPr>
            <p:cNvSpPr/>
            <p:nvPr/>
          </p:nvSpPr>
          <p:spPr>
            <a:xfrm>
              <a:off x="2198525" y="3326075"/>
              <a:ext cx="28750" cy="36075"/>
            </a:xfrm>
            <a:custGeom>
              <a:avLst/>
              <a:gdLst/>
              <a:ahLst/>
              <a:cxnLst/>
              <a:rect l="l" t="t" r="r" b="b"/>
              <a:pathLst>
                <a:path w="1150" h="1443" extrusionOk="0">
                  <a:moveTo>
                    <a:pt x="544" y="0"/>
                  </a:moveTo>
                  <a:cubicBezTo>
                    <a:pt x="521" y="0"/>
                    <a:pt x="497" y="24"/>
                    <a:pt x="477" y="62"/>
                  </a:cubicBezTo>
                  <a:lnTo>
                    <a:pt x="25" y="932"/>
                  </a:lnTo>
                  <a:lnTo>
                    <a:pt x="25" y="936"/>
                  </a:lnTo>
                  <a:cubicBezTo>
                    <a:pt x="17" y="945"/>
                    <a:pt x="14" y="956"/>
                    <a:pt x="11" y="966"/>
                  </a:cubicBezTo>
                  <a:cubicBezTo>
                    <a:pt x="11" y="970"/>
                    <a:pt x="8" y="973"/>
                    <a:pt x="8" y="976"/>
                  </a:cubicBezTo>
                  <a:cubicBezTo>
                    <a:pt x="4" y="993"/>
                    <a:pt x="0" y="1007"/>
                    <a:pt x="0" y="1024"/>
                  </a:cubicBezTo>
                  <a:cubicBezTo>
                    <a:pt x="0" y="1038"/>
                    <a:pt x="4" y="1051"/>
                    <a:pt x="8" y="1061"/>
                  </a:cubicBezTo>
                  <a:cubicBezTo>
                    <a:pt x="8" y="1064"/>
                    <a:pt x="11" y="1064"/>
                    <a:pt x="11" y="1068"/>
                  </a:cubicBezTo>
                  <a:cubicBezTo>
                    <a:pt x="14" y="1075"/>
                    <a:pt x="17" y="1082"/>
                    <a:pt x="25" y="1085"/>
                  </a:cubicBezTo>
                  <a:lnTo>
                    <a:pt x="25" y="1088"/>
                  </a:lnTo>
                  <a:lnTo>
                    <a:pt x="477" y="1435"/>
                  </a:lnTo>
                  <a:cubicBezTo>
                    <a:pt x="483" y="1439"/>
                    <a:pt x="490" y="1442"/>
                    <a:pt x="497" y="1442"/>
                  </a:cubicBezTo>
                  <a:cubicBezTo>
                    <a:pt x="504" y="1442"/>
                    <a:pt x="514" y="1439"/>
                    <a:pt x="521" y="1435"/>
                  </a:cubicBezTo>
                  <a:cubicBezTo>
                    <a:pt x="541" y="1425"/>
                    <a:pt x="558" y="1401"/>
                    <a:pt x="571" y="1370"/>
                  </a:cubicBezTo>
                  <a:cubicBezTo>
                    <a:pt x="596" y="1313"/>
                    <a:pt x="592" y="1251"/>
                    <a:pt x="565" y="1228"/>
                  </a:cubicBezTo>
                  <a:lnTo>
                    <a:pt x="249" y="983"/>
                  </a:lnTo>
                  <a:lnTo>
                    <a:pt x="1081" y="501"/>
                  </a:lnTo>
                  <a:cubicBezTo>
                    <a:pt x="1119" y="480"/>
                    <a:pt x="1150" y="415"/>
                    <a:pt x="1150" y="361"/>
                  </a:cubicBezTo>
                  <a:cubicBezTo>
                    <a:pt x="1150" y="317"/>
                    <a:pt x="1130" y="289"/>
                    <a:pt x="1106" y="289"/>
                  </a:cubicBezTo>
                  <a:cubicBezTo>
                    <a:pt x="1099" y="289"/>
                    <a:pt x="1089" y="289"/>
                    <a:pt x="1081" y="297"/>
                  </a:cubicBezTo>
                  <a:lnTo>
                    <a:pt x="249" y="776"/>
                  </a:lnTo>
                  <a:lnTo>
                    <a:pt x="565" y="164"/>
                  </a:lnTo>
                  <a:cubicBezTo>
                    <a:pt x="592" y="113"/>
                    <a:pt x="596" y="45"/>
                    <a:pt x="571" y="14"/>
                  </a:cubicBezTo>
                  <a:cubicBezTo>
                    <a:pt x="565" y="7"/>
                    <a:pt x="555" y="0"/>
                    <a:pt x="544"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155;p31">
              <a:extLst>
                <a:ext uri="{FF2B5EF4-FFF2-40B4-BE49-F238E27FC236}">
                  <a16:creationId xmlns:a16="http://schemas.microsoft.com/office/drawing/2014/main" id="{A6722204-4CF9-4E43-A676-C9EDA1221BB2}"/>
                </a:ext>
              </a:extLst>
            </p:cNvPr>
            <p:cNvSpPr/>
            <p:nvPr/>
          </p:nvSpPr>
          <p:spPr>
            <a:xfrm>
              <a:off x="2241275" y="3299900"/>
              <a:ext cx="28775" cy="35975"/>
            </a:xfrm>
            <a:custGeom>
              <a:avLst/>
              <a:gdLst/>
              <a:ahLst/>
              <a:cxnLst/>
              <a:rect l="l" t="t" r="r" b="b"/>
              <a:pathLst>
                <a:path w="1151" h="1439" extrusionOk="0">
                  <a:moveTo>
                    <a:pt x="653" y="1"/>
                  </a:moveTo>
                  <a:cubicBezTo>
                    <a:pt x="630" y="1"/>
                    <a:pt x="599" y="28"/>
                    <a:pt x="579" y="72"/>
                  </a:cubicBezTo>
                  <a:cubicBezTo>
                    <a:pt x="555" y="126"/>
                    <a:pt x="559" y="191"/>
                    <a:pt x="586" y="214"/>
                  </a:cubicBezTo>
                  <a:lnTo>
                    <a:pt x="905" y="456"/>
                  </a:lnTo>
                  <a:lnTo>
                    <a:pt x="69" y="939"/>
                  </a:lnTo>
                  <a:cubicBezTo>
                    <a:pt x="31" y="963"/>
                    <a:pt x="0" y="1024"/>
                    <a:pt x="0" y="1082"/>
                  </a:cubicBezTo>
                  <a:cubicBezTo>
                    <a:pt x="0" y="1126"/>
                    <a:pt x="21" y="1153"/>
                    <a:pt x="45" y="1153"/>
                  </a:cubicBezTo>
                  <a:cubicBezTo>
                    <a:pt x="52" y="1153"/>
                    <a:pt x="62" y="1149"/>
                    <a:pt x="69" y="1146"/>
                  </a:cubicBezTo>
                  <a:lnTo>
                    <a:pt x="905" y="663"/>
                  </a:lnTo>
                  <a:lnTo>
                    <a:pt x="586" y="1275"/>
                  </a:lnTo>
                  <a:cubicBezTo>
                    <a:pt x="559" y="1330"/>
                    <a:pt x="555" y="1398"/>
                    <a:pt x="579" y="1425"/>
                  </a:cubicBezTo>
                  <a:cubicBezTo>
                    <a:pt x="586" y="1435"/>
                    <a:pt x="595" y="1438"/>
                    <a:pt x="606" y="1438"/>
                  </a:cubicBezTo>
                  <a:cubicBezTo>
                    <a:pt x="612" y="1438"/>
                    <a:pt x="623" y="1438"/>
                    <a:pt x="630" y="1432"/>
                  </a:cubicBezTo>
                  <a:cubicBezTo>
                    <a:pt x="647" y="1421"/>
                    <a:pt x="661" y="1405"/>
                    <a:pt x="674" y="1380"/>
                  </a:cubicBezTo>
                  <a:lnTo>
                    <a:pt x="1126" y="511"/>
                  </a:lnTo>
                  <a:lnTo>
                    <a:pt x="1130" y="507"/>
                  </a:lnTo>
                  <a:cubicBezTo>
                    <a:pt x="1133" y="497"/>
                    <a:pt x="1136" y="487"/>
                    <a:pt x="1140" y="473"/>
                  </a:cubicBezTo>
                  <a:cubicBezTo>
                    <a:pt x="1143" y="470"/>
                    <a:pt x="1143" y="467"/>
                    <a:pt x="1143" y="462"/>
                  </a:cubicBezTo>
                  <a:cubicBezTo>
                    <a:pt x="1146" y="449"/>
                    <a:pt x="1150" y="432"/>
                    <a:pt x="1150" y="418"/>
                  </a:cubicBezTo>
                  <a:cubicBezTo>
                    <a:pt x="1150" y="405"/>
                    <a:pt x="1146" y="391"/>
                    <a:pt x="1143" y="381"/>
                  </a:cubicBezTo>
                  <a:cubicBezTo>
                    <a:pt x="1143" y="378"/>
                    <a:pt x="1143" y="378"/>
                    <a:pt x="1140" y="374"/>
                  </a:cubicBezTo>
                  <a:cubicBezTo>
                    <a:pt x="1136" y="368"/>
                    <a:pt x="1133" y="360"/>
                    <a:pt x="1130" y="357"/>
                  </a:cubicBezTo>
                  <a:lnTo>
                    <a:pt x="1126" y="354"/>
                  </a:lnTo>
                  <a:lnTo>
                    <a:pt x="674" y="7"/>
                  </a:lnTo>
                  <a:cubicBezTo>
                    <a:pt x="667" y="1"/>
                    <a:pt x="661" y="1"/>
                    <a:pt x="653"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156;p31">
              <a:extLst>
                <a:ext uri="{FF2B5EF4-FFF2-40B4-BE49-F238E27FC236}">
                  <a16:creationId xmlns:a16="http://schemas.microsoft.com/office/drawing/2014/main" id="{A0E49441-6173-4A1E-BE04-2BB866398069}"/>
                </a:ext>
              </a:extLst>
            </p:cNvPr>
            <p:cNvSpPr/>
            <p:nvPr/>
          </p:nvSpPr>
          <p:spPr>
            <a:xfrm>
              <a:off x="2286850" y="3262400"/>
              <a:ext cx="25925" cy="51625"/>
            </a:xfrm>
            <a:custGeom>
              <a:avLst/>
              <a:gdLst/>
              <a:ahLst/>
              <a:cxnLst/>
              <a:rect l="l" t="t" r="r" b="b"/>
              <a:pathLst>
                <a:path w="1037" h="2065" extrusionOk="0">
                  <a:moveTo>
                    <a:pt x="959" y="1"/>
                  </a:moveTo>
                  <a:cubicBezTo>
                    <a:pt x="945" y="1"/>
                    <a:pt x="925" y="18"/>
                    <a:pt x="914" y="45"/>
                  </a:cubicBezTo>
                  <a:lnTo>
                    <a:pt x="799" y="327"/>
                  </a:lnTo>
                  <a:cubicBezTo>
                    <a:pt x="789" y="324"/>
                    <a:pt x="779" y="324"/>
                    <a:pt x="768" y="324"/>
                  </a:cubicBezTo>
                  <a:cubicBezTo>
                    <a:pt x="581" y="324"/>
                    <a:pt x="360" y="511"/>
                    <a:pt x="208" y="834"/>
                  </a:cubicBezTo>
                  <a:cubicBezTo>
                    <a:pt x="0" y="1269"/>
                    <a:pt x="0" y="1789"/>
                    <a:pt x="208" y="1987"/>
                  </a:cubicBezTo>
                  <a:cubicBezTo>
                    <a:pt x="261" y="2041"/>
                    <a:pt x="327" y="2064"/>
                    <a:pt x="398" y="2064"/>
                  </a:cubicBezTo>
                  <a:cubicBezTo>
                    <a:pt x="456" y="2064"/>
                    <a:pt x="520" y="2048"/>
                    <a:pt x="585" y="2011"/>
                  </a:cubicBezTo>
                  <a:cubicBezTo>
                    <a:pt x="718" y="1932"/>
                    <a:pt x="853" y="1772"/>
                    <a:pt x="959" y="1554"/>
                  </a:cubicBezTo>
                  <a:cubicBezTo>
                    <a:pt x="986" y="1501"/>
                    <a:pt x="986" y="1432"/>
                    <a:pt x="959" y="1408"/>
                  </a:cubicBezTo>
                  <a:cubicBezTo>
                    <a:pt x="952" y="1402"/>
                    <a:pt x="942" y="1399"/>
                    <a:pt x="935" y="1399"/>
                  </a:cubicBezTo>
                  <a:cubicBezTo>
                    <a:pt x="911" y="1399"/>
                    <a:pt x="884" y="1422"/>
                    <a:pt x="864" y="1463"/>
                  </a:cubicBezTo>
                  <a:cubicBezTo>
                    <a:pt x="751" y="1701"/>
                    <a:pt x="585" y="1844"/>
                    <a:pt x="442" y="1844"/>
                  </a:cubicBezTo>
                  <a:cubicBezTo>
                    <a:pt x="391" y="1844"/>
                    <a:pt x="343" y="1827"/>
                    <a:pt x="302" y="1786"/>
                  </a:cubicBezTo>
                  <a:cubicBezTo>
                    <a:pt x="150" y="1636"/>
                    <a:pt x="150" y="1253"/>
                    <a:pt x="302" y="926"/>
                  </a:cubicBezTo>
                  <a:cubicBezTo>
                    <a:pt x="412" y="691"/>
                    <a:pt x="571" y="555"/>
                    <a:pt x="710" y="545"/>
                  </a:cubicBezTo>
                  <a:lnTo>
                    <a:pt x="710" y="545"/>
                  </a:lnTo>
                  <a:lnTo>
                    <a:pt x="622" y="756"/>
                  </a:lnTo>
                  <a:cubicBezTo>
                    <a:pt x="605" y="804"/>
                    <a:pt x="616" y="845"/>
                    <a:pt x="639" y="845"/>
                  </a:cubicBezTo>
                  <a:cubicBezTo>
                    <a:pt x="646" y="845"/>
                    <a:pt x="649" y="845"/>
                    <a:pt x="656" y="840"/>
                  </a:cubicBezTo>
                  <a:lnTo>
                    <a:pt x="996" y="616"/>
                  </a:lnTo>
                  <a:cubicBezTo>
                    <a:pt x="1020" y="603"/>
                    <a:pt x="1037" y="559"/>
                    <a:pt x="1033" y="525"/>
                  </a:cubicBezTo>
                  <a:lnTo>
                    <a:pt x="986" y="35"/>
                  </a:lnTo>
                  <a:cubicBezTo>
                    <a:pt x="983" y="11"/>
                    <a:pt x="972" y="1"/>
                    <a:pt x="959"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157;p31">
              <a:extLst>
                <a:ext uri="{FF2B5EF4-FFF2-40B4-BE49-F238E27FC236}">
                  <a16:creationId xmlns:a16="http://schemas.microsoft.com/office/drawing/2014/main" id="{88F2235D-3040-46F1-95AF-C56B884074A3}"/>
                </a:ext>
              </a:extLst>
            </p:cNvPr>
            <p:cNvSpPr/>
            <p:nvPr/>
          </p:nvSpPr>
          <p:spPr>
            <a:xfrm>
              <a:off x="2520750" y="3068025"/>
              <a:ext cx="23550" cy="46700"/>
            </a:xfrm>
            <a:custGeom>
              <a:avLst/>
              <a:gdLst/>
              <a:ahLst/>
              <a:cxnLst/>
              <a:rect l="l" t="t" r="r" b="b"/>
              <a:pathLst>
                <a:path w="942" h="1868" extrusionOk="0">
                  <a:moveTo>
                    <a:pt x="871" y="1"/>
                  </a:moveTo>
                  <a:cubicBezTo>
                    <a:pt x="840" y="1"/>
                    <a:pt x="803" y="35"/>
                    <a:pt x="775" y="89"/>
                  </a:cubicBezTo>
                  <a:lnTo>
                    <a:pt x="469" y="735"/>
                  </a:lnTo>
                  <a:lnTo>
                    <a:pt x="166" y="440"/>
                  </a:lnTo>
                  <a:cubicBezTo>
                    <a:pt x="157" y="432"/>
                    <a:pt x="146" y="426"/>
                    <a:pt x="133" y="426"/>
                  </a:cubicBezTo>
                  <a:cubicBezTo>
                    <a:pt x="102" y="426"/>
                    <a:pt x="61" y="460"/>
                    <a:pt x="34" y="517"/>
                  </a:cubicBezTo>
                  <a:cubicBezTo>
                    <a:pt x="0" y="592"/>
                    <a:pt x="0" y="680"/>
                    <a:pt x="34" y="718"/>
                  </a:cubicBezTo>
                  <a:lnTo>
                    <a:pt x="340" y="1011"/>
                  </a:lnTo>
                  <a:lnTo>
                    <a:pt x="34" y="1653"/>
                  </a:lnTo>
                  <a:cubicBezTo>
                    <a:pt x="0" y="1731"/>
                    <a:pt x="0" y="1819"/>
                    <a:pt x="34" y="1854"/>
                  </a:cubicBezTo>
                  <a:cubicBezTo>
                    <a:pt x="44" y="1863"/>
                    <a:pt x="58" y="1868"/>
                    <a:pt x="69" y="1868"/>
                  </a:cubicBezTo>
                  <a:cubicBezTo>
                    <a:pt x="78" y="1868"/>
                    <a:pt x="89" y="1863"/>
                    <a:pt x="102" y="1857"/>
                  </a:cubicBezTo>
                  <a:cubicBezTo>
                    <a:pt x="126" y="1843"/>
                    <a:pt x="150" y="1816"/>
                    <a:pt x="166" y="1779"/>
                  </a:cubicBezTo>
                  <a:lnTo>
                    <a:pt x="469" y="1136"/>
                  </a:lnTo>
                  <a:lnTo>
                    <a:pt x="775" y="1429"/>
                  </a:lnTo>
                  <a:cubicBezTo>
                    <a:pt x="786" y="1435"/>
                    <a:pt x="796" y="1442"/>
                    <a:pt x="806" y="1442"/>
                  </a:cubicBezTo>
                  <a:cubicBezTo>
                    <a:pt x="816" y="1442"/>
                    <a:pt x="830" y="1439"/>
                    <a:pt x="840" y="1432"/>
                  </a:cubicBezTo>
                  <a:cubicBezTo>
                    <a:pt x="864" y="1419"/>
                    <a:pt x="888" y="1391"/>
                    <a:pt x="905" y="1353"/>
                  </a:cubicBezTo>
                  <a:cubicBezTo>
                    <a:pt x="942" y="1276"/>
                    <a:pt x="942" y="1187"/>
                    <a:pt x="905" y="1154"/>
                  </a:cubicBezTo>
                  <a:lnTo>
                    <a:pt x="602" y="857"/>
                  </a:lnTo>
                  <a:lnTo>
                    <a:pt x="905" y="215"/>
                  </a:lnTo>
                  <a:cubicBezTo>
                    <a:pt x="942" y="140"/>
                    <a:pt x="942" y="48"/>
                    <a:pt x="905" y="15"/>
                  </a:cubicBezTo>
                  <a:cubicBezTo>
                    <a:pt x="894" y="4"/>
                    <a:pt x="885" y="1"/>
                    <a:pt x="871"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158;p31">
              <a:extLst>
                <a:ext uri="{FF2B5EF4-FFF2-40B4-BE49-F238E27FC236}">
                  <a16:creationId xmlns:a16="http://schemas.microsoft.com/office/drawing/2014/main" id="{B3B53847-AE0A-4BAB-B7EF-9EC9CE00386F}"/>
                </a:ext>
              </a:extLst>
            </p:cNvPr>
            <p:cNvSpPr/>
            <p:nvPr/>
          </p:nvSpPr>
          <p:spPr>
            <a:xfrm>
              <a:off x="2339100" y="2541450"/>
              <a:ext cx="1222175" cy="751125"/>
            </a:xfrm>
            <a:custGeom>
              <a:avLst/>
              <a:gdLst/>
              <a:ahLst/>
              <a:cxnLst/>
              <a:rect l="l" t="t" r="r" b="b"/>
              <a:pathLst>
                <a:path w="48887" h="30045" extrusionOk="0">
                  <a:moveTo>
                    <a:pt x="48591" y="1"/>
                  </a:moveTo>
                  <a:cubicBezTo>
                    <a:pt x="48519" y="1"/>
                    <a:pt x="48438" y="24"/>
                    <a:pt x="48352" y="73"/>
                  </a:cubicBezTo>
                  <a:lnTo>
                    <a:pt x="534" y="27670"/>
                  </a:lnTo>
                  <a:cubicBezTo>
                    <a:pt x="239" y="27839"/>
                    <a:pt x="1" y="28251"/>
                    <a:pt x="1" y="28591"/>
                  </a:cubicBezTo>
                  <a:lnTo>
                    <a:pt x="1" y="29665"/>
                  </a:lnTo>
                  <a:cubicBezTo>
                    <a:pt x="1" y="29906"/>
                    <a:pt x="120" y="30044"/>
                    <a:pt x="295" y="30044"/>
                  </a:cubicBezTo>
                  <a:cubicBezTo>
                    <a:pt x="367" y="30044"/>
                    <a:pt x="448" y="30021"/>
                    <a:pt x="534" y="29971"/>
                  </a:cubicBezTo>
                  <a:lnTo>
                    <a:pt x="48352" y="2378"/>
                  </a:lnTo>
                  <a:cubicBezTo>
                    <a:pt x="48649" y="2209"/>
                    <a:pt x="48887" y="1797"/>
                    <a:pt x="48887" y="1457"/>
                  </a:cubicBezTo>
                  <a:lnTo>
                    <a:pt x="48887" y="382"/>
                  </a:lnTo>
                  <a:cubicBezTo>
                    <a:pt x="48887" y="141"/>
                    <a:pt x="48767" y="1"/>
                    <a:pt x="485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159;p31">
              <a:extLst>
                <a:ext uri="{FF2B5EF4-FFF2-40B4-BE49-F238E27FC236}">
                  <a16:creationId xmlns:a16="http://schemas.microsoft.com/office/drawing/2014/main" id="{A7466ED6-5342-470D-8358-8C9AEF3D005A}"/>
                </a:ext>
              </a:extLst>
            </p:cNvPr>
            <p:cNvSpPr/>
            <p:nvPr/>
          </p:nvSpPr>
          <p:spPr>
            <a:xfrm>
              <a:off x="3523600" y="2556875"/>
              <a:ext cx="30625" cy="43975"/>
            </a:xfrm>
            <a:custGeom>
              <a:avLst/>
              <a:gdLst/>
              <a:ahLst/>
              <a:cxnLst/>
              <a:rect l="l" t="t" r="r" b="b"/>
              <a:pathLst>
                <a:path w="1225" h="1759" extrusionOk="0">
                  <a:moveTo>
                    <a:pt x="633" y="10"/>
                  </a:moveTo>
                  <a:cubicBezTo>
                    <a:pt x="643" y="10"/>
                    <a:pt x="653" y="18"/>
                    <a:pt x="660" y="27"/>
                  </a:cubicBezTo>
                  <a:lnTo>
                    <a:pt x="799" y="324"/>
                  </a:lnTo>
                  <a:cubicBezTo>
                    <a:pt x="806" y="340"/>
                    <a:pt x="817" y="348"/>
                    <a:pt x="831" y="348"/>
                  </a:cubicBezTo>
                  <a:cubicBezTo>
                    <a:pt x="837" y="348"/>
                    <a:pt x="843" y="347"/>
                    <a:pt x="850" y="344"/>
                  </a:cubicBezTo>
                  <a:lnTo>
                    <a:pt x="1163" y="225"/>
                  </a:lnTo>
                  <a:cubicBezTo>
                    <a:pt x="1168" y="224"/>
                    <a:pt x="1173" y="223"/>
                    <a:pt x="1177" y="223"/>
                  </a:cubicBezTo>
                  <a:cubicBezTo>
                    <a:pt x="1184" y="223"/>
                    <a:pt x="1191" y="225"/>
                    <a:pt x="1197" y="231"/>
                  </a:cubicBezTo>
                  <a:cubicBezTo>
                    <a:pt x="1211" y="249"/>
                    <a:pt x="1214" y="293"/>
                    <a:pt x="1190" y="337"/>
                  </a:cubicBezTo>
                  <a:lnTo>
                    <a:pt x="963" y="762"/>
                  </a:lnTo>
                  <a:cubicBezTo>
                    <a:pt x="949" y="789"/>
                    <a:pt x="942" y="820"/>
                    <a:pt x="946" y="843"/>
                  </a:cubicBezTo>
                  <a:lnTo>
                    <a:pt x="1000" y="1228"/>
                  </a:lnTo>
                  <a:cubicBezTo>
                    <a:pt x="1003" y="1268"/>
                    <a:pt x="983" y="1316"/>
                    <a:pt x="959" y="1339"/>
                  </a:cubicBezTo>
                  <a:cubicBezTo>
                    <a:pt x="946" y="1353"/>
                    <a:pt x="932" y="1360"/>
                    <a:pt x="919" y="1360"/>
                  </a:cubicBezTo>
                  <a:lnTo>
                    <a:pt x="640" y="1323"/>
                  </a:lnTo>
                  <a:cubicBezTo>
                    <a:pt x="619" y="1323"/>
                    <a:pt x="595" y="1336"/>
                    <a:pt x="578" y="1360"/>
                  </a:cubicBezTo>
                  <a:lnTo>
                    <a:pt x="296" y="1717"/>
                  </a:lnTo>
                  <a:cubicBezTo>
                    <a:pt x="282" y="1736"/>
                    <a:pt x="265" y="1746"/>
                    <a:pt x="250" y="1746"/>
                  </a:cubicBezTo>
                  <a:cubicBezTo>
                    <a:pt x="246" y="1746"/>
                    <a:pt x="242" y="1746"/>
                    <a:pt x="238" y="1744"/>
                  </a:cubicBezTo>
                  <a:cubicBezTo>
                    <a:pt x="225" y="1738"/>
                    <a:pt x="214" y="1714"/>
                    <a:pt x="218" y="1686"/>
                  </a:cubicBezTo>
                  <a:lnTo>
                    <a:pt x="272" y="1242"/>
                  </a:lnTo>
                  <a:cubicBezTo>
                    <a:pt x="276" y="1211"/>
                    <a:pt x="269" y="1184"/>
                    <a:pt x="252" y="1173"/>
                  </a:cubicBezTo>
                  <a:lnTo>
                    <a:pt x="28" y="1010"/>
                  </a:lnTo>
                  <a:cubicBezTo>
                    <a:pt x="18" y="1003"/>
                    <a:pt x="10" y="989"/>
                    <a:pt x="10" y="969"/>
                  </a:cubicBezTo>
                  <a:cubicBezTo>
                    <a:pt x="10" y="931"/>
                    <a:pt x="31" y="884"/>
                    <a:pt x="62" y="860"/>
                  </a:cubicBezTo>
                  <a:lnTo>
                    <a:pt x="374" y="622"/>
                  </a:lnTo>
                  <a:cubicBezTo>
                    <a:pt x="395" y="605"/>
                    <a:pt x="412" y="578"/>
                    <a:pt x="418" y="548"/>
                  </a:cubicBezTo>
                  <a:lnTo>
                    <a:pt x="561" y="89"/>
                  </a:lnTo>
                  <a:cubicBezTo>
                    <a:pt x="575" y="41"/>
                    <a:pt x="609" y="10"/>
                    <a:pt x="633" y="10"/>
                  </a:cubicBezTo>
                  <a:close/>
                  <a:moveTo>
                    <a:pt x="630" y="0"/>
                  </a:moveTo>
                  <a:cubicBezTo>
                    <a:pt x="599" y="4"/>
                    <a:pt x="564" y="38"/>
                    <a:pt x="551" y="89"/>
                  </a:cubicBezTo>
                  <a:lnTo>
                    <a:pt x="412" y="544"/>
                  </a:lnTo>
                  <a:cubicBezTo>
                    <a:pt x="401" y="572"/>
                    <a:pt x="385" y="599"/>
                    <a:pt x="368" y="612"/>
                  </a:cubicBezTo>
                  <a:lnTo>
                    <a:pt x="54" y="854"/>
                  </a:lnTo>
                  <a:cubicBezTo>
                    <a:pt x="18" y="881"/>
                    <a:pt x="1" y="931"/>
                    <a:pt x="1" y="969"/>
                  </a:cubicBezTo>
                  <a:cubicBezTo>
                    <a:pt x="1" y="993"/>
                    <a:pt x="7" y="1010"/>
                    <a:pt x="21" y="1020"/>
                  </a:cubicBezTo>
                  <a:lnTo>
                    <a:pt x="249" y="1184"/>
                  </a:lnTo>
                  <a:cubicBezTo>
                    <a:pt x="258" y="1190"/>
                    <a:pt x="266" y="1211"/>
                    <a:pt x="263" y="1237"/>
                  </a:cubicBezTo>
                  <a:lnTo>
                    <a:pt x="208" y="1683"/>
                  </a:lnTo>
                  <a:cubicBezTo>
                    <a:pt x="205" y="1721"/>
                    <a:pt x="214" y="1744"/>
                    <a:pt x="235" y="1755"/>
                  </a:cubicBezTo>
                  <a:cubicBezTo>
                    <a:pt x="238" y="1755"/>
                    <a:pt x="245" y="1758"/>
                    <a:pt x="249" y="1758"/>
                  </a:cubicBezTo>
                  <a:cubicBezTo>
                    <a:pt x="269" y="1758"/>
                    <a:pt x="289" y="1744"/>
                    <a:pt x="307" y="1721"/>
                  </a:cubicBezTo>
                  <a:lnTo>
                    <a:pt x="585" y="1364"/>
                  </a:lnTo>
                  <a:cubicBezTo>
                    <a:pt x="602" y="1344"/>
                    <a:pt x="622" y="1333"/>
                    <a:pt x="636" y="1333"/>
                  </a:cubicBezTo>
                  <a:lnTo>
                    <a:pt x="915" y="1370"/>
                  </a:lnTo>
                  <a:cubicBezTo>
                    <a:pt x="932" y="1370"/>
                    <a:pt x="949" y="1364"/>
                    <a:pt x="966" y="1347"/>
                  </a:cubicBezTo>
                  <a:cubicBezTo>
                    <a:pt x="993" y="1319"/>
                    <a:pt x="1017" y="1272"/>
                    <a:pt x="1010" y="1228"/>
                  </a:cubicBezTo>
                  <a:lnTo>
                    <a:pt x="956" y="843"/>
                  </a:lnTo>
                  <a:cubicBezTo>
                    <a:pt x="952" y="820"/>
                    <a:pt x="959" y="793"/>
                    <a:pt x="972" y="765"/>
                  </a:cubicBezTo>
                  <a:lnTo>
                    <a:pt x="1201" y="340"/>
                  </a:lnTo>
                  <a:cubicBezTo>
                    <a:pt x="1221" y="296"/>
                    <a:pt x="1225" y="249"/>
                    <a:pt x="1204" y="225"/>
                  </a:cubicBezTo>
                  <a:cubicBezTo>
                    <a:pt x="1197" y="216"/>
                    <a:pt x="1187" y="211"/>
                    <a:pt x="1176" y="211"/>
                  </a:cubicBezTo>
                  <a:cubicBezTo>
                    <a:pt x="1171" y="211"/>
                    <a:pt x="1165" y="212"/>
                    <a:pt x="1160" y="214"/>
                  </a:cubicBezTo>
                  <a:lnTo>
                    <a:pt x="847" y="337"/>
                  </a:lnTo>
                  <a:cubicBezTo>
                    <a:pt x="842" y="339"/>
                    <a:pt x="838" y="339"/>
                    <a:pt x="834" y="339"/>
                  </a:cubicBezTo>
                  <a:cubicBezTo>
                    <a:pt x="823" y="339"/>
                    <a:pt x="814" y="332"/>
                    <a:pt x="806" y="320"/>
                  </a:cubicBezTo>
                  <a:lnTo>
                    <a:pt x="666" y="24"/>
                  </a:lnTo>
                  <a:cubicBezTo>
                    <a:pt x="660" y="7"/>
                    <a:pt x="646" y="0"/>
                    <a:pt x="6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160;p31">
              <a:extLst>
                <a:ext uri="{FF2B5EF4-FFF2-40B4-BE49-F238E27FC236}">
                  <a16:creationId xmlns:a16="http://schemas.microsoft.com/office/drawing/2014/main" id="{2D1A6766-F1D8-4CF3-AF3B-1E7C194153A7}"/>
                </a:ext>
              </a:extLst>
            </p:cNvPr>
            <p:cNvSpPr/>
            <p:nvPr/>
          </p:nvSpPr>
          <p:spPr>
            <a:xfrm>
              <a:off x="3571625" y="2509175"/>
              <a:ext cx="47950" cy="30900"/>
            </a:xfrm>
            <a:custGeom>
              <a:avLst/>
              <a:gdLst/>
              <a:ahLst/>
              <a:cxnLst/>
              <a:rect l="l" t="t" r="r" b="b"/>
              <a:pathLst>
                <a:path w="1918" h="1236" extrusionOk="0">
                  <a:moveTo>
                    <a:pt x="1707" y="1"/>
                  </a:moveTo>
                  <a:cubicBezTo>
                    <a:pt x="1676" y="1"/>
                    <a:pt x="1646" y="11"/>
                    <a:pt x="1615" y="24"/>
                  </a:cubicBezTo>
                  <a:lnTo>
                    <a:pt x="120" y="892"/>
                  </a:lnTo>
                  <a:cubicBezTo>
                    <a:pt x="31" y="942"/>
                    <a:pt x="0" y="1055"/>
                    <a:pt x="51" y="1143"/>
                  </a:cubicBezTo>
                  <a:cubicBezTo>
                    <a:pt x="85" y="1201"/>
                    <a:pt x="146" y="1235"/>
                    <a:pt x="211" y="1235"/>
                  </a:cubicBezTo>
                  <a:cubicBezTo>
                    <a:pt x="242" y="1235"/>
                    <a:pt x="275" y="1225"/>
                    <a:pt x="303" y="1208"/>
                  </a:cubicBezTo>
                  <a:lnTo>
                    <a:pt x="1799" y="344"/>
                  </a:lnTo>
                  <a:cubicBezTo>
                    <a:pt x="1887" y="294"/>
                    <a:pt x="1918" y="181"/>
                    <a:pt x="1866" y="93"/>
                  </a:cubicBezTo>
                  <a:cubicBezTo>
                    <a:pt x="1833" y="35"/>
                    <a:pt x="1772" y="1"/>
                    <a:pt x="1707"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161;p31">
              <a:extLst>
                <a:ext uri="{FF2B5EF4-FFF2-40B4-BE49-F238E27FC236}">
                  <a16:creationId xmlns:a16="http://schemas.microsoft.com/office/drawing/2014/main" id="{C1EA1514-C9F9-460B-BACF-EAABCACE639C}"/>
                </a:ext>
              </a:extLst>
            </p:cNvPr>
            <p:cNvSpPr/>
            <p:nvPr/>
          </p:nvSpPr>
          <p:spPr>
            <a:xfrm>
              <a:off x="3571625" y="2530775"/>
              <a:ext cx="47950" cy="30875"/>
            </a:xfrm>
            <a:custGeom>
              <a:avLst/>
              <a:gdLst/>
              <a:ahLst/>
              <a:cxnLst/>
              <a:rect l="l" t="t" r="r" b="b"/>
              <a:pathLst>
                <a:path w="1918" h="1235" extrusionOk="0">
                  <a:moveTo>
                    <a:pt x="1707" y="1"/>
                  </a:moveTo>
                  <a:cubicBezTo>
                    <a:pt x="1676" y="1"/>
                    <a:pt x="1646" y="11"/>
                    <a:pt x="1615" y="28"/>
                  </a:cubicBezTo>
                  <a:lnTo>
                    <a:pt x="120" y="891"/>
                  </a:lnTo>
                  <a:cubicBezTo>
                    <a:pt x="31" y="942"/>
                    <a:pt x="0" y="1054"/>
                    <a:pt x="51" y="1143"/>
                  </a:cubicBezTo>
                  <a:cubicBezTo>
                    <a:pt x="85" y="1200"/>
                    <a:pt x="146" y="1235"/>
                    <a:pt x="211" y="1235"/>
                  </a:cubicBezTo>
                  <a:cubicBezTo>
                    <a:pt x="242" y="1235"/>
                    <a:pt x="275" y="1228"/>
                    <a:pt x="303" y="1211"/>
                  </a:cubicBezTo>
                  <a:lnTo>
                    <a:pt x="1799" y="344"/>
                  </a:lnTo>
                  <a:cubicBezTo>
                    <a:pt x="1887" y="296"/>
                    <a:pt x="1918" y="180"/>
                    <a:pt x="1866" y="92"/>
                  </a:cubicBezTo>
                  <a:cubicBezTo>
                    <a:pt x="1833" y="34"/>
                    <a:pt x="1772" y="1"/>
                    <a:pt x="1707" y="1"/>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162;p31">
              <a:extLst>
                <a:ext uri="{FF2B5EF4-FFF2-40B4-BE49-F238E27FC236}">
                  <a16:creationId xmlns:a16="http://schemas.microsoft.com/office/drawing/2014/main" id="{EE4C4133-6B16-4C29-B721-E3BE7C2B64E2}"/>
                </a:ext>
              </a:extLst>
            </p:cNvPr>
            <p:cNvSpPr/>
            <p:nvPr/>
          </p:nvSpPr>
          <p:spPr>
            <a:xfrm>
              <a:off x="3571625" y="2552450"/>
              <a:ext cx="47950" cy="30775"/>
            </a:xfrm>
            <a:custGeom>
              <a:avLst/>
              <a:gdLst/>
              <a:ahLst/>
              <a:cxnLst/>
              <a:rect l="l" t="t" r="r" b="b"/>
              <a:pathLst>
                <a:path w="1918" h="1231" extrusionOk="0">
                  <a:moveTo>
                    <a:pt x="1707" y="0"/>
                  </a:moveTo>
                  <a:cubicBezTo>
                    <a:pt x="1676" y="0"/>
                    <a:pt x="1646" y="7"/>
                    <a:pt x="1615" y="24"/>
                  </a:cubicBezTo>
                  <a:lnTo>
                    <a:pt x="120" y="888"/>
                  </a:lnTo>
                  <a:cubicBezTo>
                    <a:pt x="31" y="939"/>
                    <a:pt x="0" y="1051"/>
                    <a:pt x="51" y="1139"/>
                  </a:cubicBezTo>
                  <a:cubicBezTo>
                    <a:pt x="85" y="1197"/>
                    <a:pt x="146" y="1231"/>
                    <a:pt x="211" y="1231"/>
                  </a:cubicBezTo>
                  <a:cubicBezTo>
                    <a:pt x="242" y="1231"/>
                    <a:pt x="275" y="1224"/>
                    <a:pt x="303" y="1207"/>
                  </a:cubicBezTo>
                  <a:lnTo>
                    <a:pt x="1799" y="344"/>
                  </a:lnTo>
                  <a:cubicBezTo>
                    <a:pt x="1887" y="293"/>
                    <a:pt x="1918" y="181"/>
                    <a:pt x="1866" y="93"/>
                  </a:cubicBezTo>
                  <a:cubicBezTo>
                    <a:pt x="1833" y="31"/>
                    <a:pt x="1772" y="0"/>
                    <a:pt x="1707" y="0"/>
                  </a:cubicBezTo>
                  <a:close/>
                </a:path>
              </a:pathLst>
            </a:custGeom>
            <a:solidFill>
              <a:srgbClr val="95A0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163;p31">
              <a:extLst>
                <a:ext uri="{FF2B5EF4-FFF2-40B4-BE49-F238E27FC236}">
                  <a16:creationId xmlns:a16="http://schemas.microsoft.com/office/drawing/2014/main" id="{33E61B58-C87A-4694-B0F6-1AF716C12109}"/>
                </a:ext>
              </a:extLst>
            </p:cNvPr>
            <p:cNvSpPr/>
            <p:nvPr/>
          </p:nvSpPr>
          <p:spPr>
            <a:xfrm>
              <a:off x="2139625" y="3312825"/>
              <a:ext cx="25025" cy="100825"/>
            </a:xfrm>
            <a:custGeom>
              <a:avLst/>
              <a:gdLst/>
              <a:ahLst/>
              <a:cxnLst/>
              <a:rect l="l" t="t" r="r" b="b"/>
              <a:pathLst>
                <a:path w="1001" h="4033" extrusionOk="0">
                  <a:moveTo>
                    <a:pt x="1" y="0"/>
                  </a:moveTo>
                  <a:lnTo>
                    <a:pt x="1" y="3458"/>
                  </a:lnTo>
                  <a:lnTo>
                    <a:pt x="1000" y="4033"/>
                  </a:lnTo>
                  <a:lnTo>
                    <a:pt x="1000" y="575"/>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164;p31">
              <a:extLst>
                <a:ext uri="{FF2B5EF4-FFF2-40B4-BE49-F238E27FC236}">
                  <a16:creationId xmlns:a16="http://schemas.microsoft.com/office/drawing/2014/main" id="{AC1044F7-6DD6-4473-A86D-14BEED6473BF}"/>
                </a:ext>
              </a:extLst>
            </p:cNvPr>
            <p:cNvSpPr/>
            <p:nvPr/>
          </p:nvSpPr>
          <p:spPr>
            <a:xfrm>
              <a:off x="1566000" y="2051525"/>
              <a:ext cx="1471450" cy="930100"/>
            </a:xfrm>
            <a:custGeom>
              <a:avLst/>
              <a:gdLst/>
              <a:ahLst/>
              <a:cxnLst/>
              <a:rect l="l" t="t" r="r" b="b"/>
              <a:pathLst>
                <a:path w="58858" h="37204" extrusionOk="0">
                  <a:moveTo>
                    <a:pt x="58564" y="1"/>
                  </a:moveTo>
                  <a:cubicBezTo>
                    <a:pt x="58493" y="1"/>
                    <a:pt x="58412" y="24"/>
                    <a:pt x="58327" y="73"/>
                  </a:cubicBezTo>
                  <a:lnTo>
                    <a:pt x="531" y="33439"/>
                  </a:lnTo>
                  <a:cubicBezTo>
                    <a:pt x="238" y="33609"/>
                    <a:pt x="0" y="34021"/>
                    <a:pt x="0" y="34361"/>
                  </a:cubicBezTo>
                  <a:lnTo>
                    <a:pt x="0" y="37203"/>
                  </a:lnTo>
                  <a:lnTo>
                    <a:pt x="1466" y="36356"/>
                  </a:lnTo>
                  <a:cubicBezTo>
                    <a:pt x="1758" y="36187"/>
                    <a:pt x="1996" y="35776"/>
                    <a:pt x="1996" y="35435"/>
                  </a:cubicBezTo>
                  <a:lnTo>
                    <a:pt x="1996" y="34361"/>
                  </a:lnTo>
                  <a:cubicBezTo>
                    <a:pt x="1996" y="34021"/>
                    <a:pt x="2234" y="33609"/>
                    <a:pt x="2530" y="33439"/>
                  </a:cubicBezTo>
                  <a:lnTo>
                    <a:pt x="15432" y="25991"/>
                  </a:lnTo>
                  <a:cubicBezTo>
                    <a:pt x="15518" y="25941"/>
                    <a:pt x="15598" y="25917"/>
                    <a:pt x="15670" y="25917"/>
                  </a:cubicBezTo>
                  <a:cubicBezTo>
                    <a:pt x="15843" y="25917"/>
                    <a:pt x="15963" y="26056"/>
                    <a:pt x="15963" y="26297"/>
                  </a:cubicBezTo>
                  <a:lnTo>
                    <a:pt x="15963" y="27374"/>
                  </a:lnTo>
                  <a:cubicBezTo>
                    <a:pt x="15963" y="27613"/>
                    <a:pt x="16082" y="27753"/>
                    <a:pt x="16257" y="27753"/>
                  </a:cubicBezTo>
                  <a:cubicBezTo>
                    <a:pt x="16328" y="27753"/>
                    <a:pt x="16408" y="27730"/>
                    <a:pt x="16493" y="27680"/>
                  </a:cubicBezTo>
                  <a:lnTo>
                    <a:pt x="58857" y="3222"/>
                  </a:lnTo>
                  <a:lnTo>
                    <a:pt x="58857" y="379"/>
                  </a:lnTo>
                  <a:cubicBezTo>
                    <a:pt x="58857" y="139"/>
                    <a:pt x="58738" y="1"/>
                    <a:pt x="585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165;p31">
              <a:extLst>
                <a:ext uri="{FF2B5EF4-FFF2-40B4-BE49-F238E27FC236}">
                  <a16:creationId xmlns:a16="http://schemas.microsoft.com/office/drawing/2014/main" id="{BA35E9D5-638F-462A-89EC-441751BEB9F0}"/>
                </a:ext>
              </a:extLst>
            </p:cNvPr>
            <p:cNvSpPr/>
            <p:nvPr/>
          </p:nvSpPr>
          <p:spPr>
            <a:xfrm>
              <a:off x="1541000" y="3053575"/>
              <a:ext cx="35800" cy="1132975"/>
            </a:xfrm>
            <a:custGeom>
              <a:avLst/>
              <a:gdLst/>
              <a:ahLst/>
              <a:cxnLst/>
              <a:rect l="l" t="t" r="r" b="b"/>
              <a:pathLst>
                <a:path w="1432" h="45319" extrusionOk="0">
                  <a:moveTo>
                    <a:pt x="1432" y="45232"/>
                  </a:moveTo>
                  <a:lnTo>
                    <a:pt x="1432" y="45232"/>
                  </a:lnTo>
                  <a:cubicBezTo>
                    <a:pt x="1428" y="45233"/>
                    <a:pt x="1425" y="45234"/>
                    <a:pt x="1421" y="45236"/>
                  </a:cubicBezTo>
                  <a:lnTo>
                    <a:pt x="1421" y="45236"/>
                  </a:lnTo>
                  <a:cubicBezTo>
                    <a:pt x="1425" y="45235"/>
                    <a:pt x="1429" y="45233"/>
                    <a:pt x="1432" y="45232"/>
                  </a:cubicBezTo>
                  <a:close/>
                  <a:moveTo>
                    <a:pt x="1421" y="45236"/>
                  </a:moveTo>
                  <a:cubicBezTo>
                    <a:pt x="1417" y="45237"/>
                    <a:pt x="1412" y="45238"/>
                    <a:pt x="1408" y="45238"/>
                  </a:cubicBezTo>
                  <a:cubicBezTo>
                    <a:pt x="1404" y="45241"/>
                    <a:pt x="1400" y="45243"/>
                    <a:pt x="1396" y="45245"/>
                  </a:cubicBezTo>
                  <a:lnTo>
                    <a:pt x="1396" y="45245"/>
                  </a:lnTo>
                  <a:cubicBezTo>
                    <a:pt x="1405" y="45242"/>
                    <a:pt x="1413" y="45239"/>
                    <a:pt x="1421" y="45236"/>
                  </a:cubicBezTo>
                  <a:close/>
                  <a:moveTo>
                    <a:pt x="1" y="1"/>
                  </a:moveTo>
                  <a:lnTo>
                    <a:pt x="4" y="44304"/>
                  </a:lnTo>
                  <a:cubicBezTo>
                    <a:pt x="4" y="44643"/>
                    <a:pt x="225" y="45045"/>
                    <a:pt x="504" y="45205"/>
                  </a:cubicBezTo>
                  <a:cubicBezTo>
                    <a:pt x="633" y="45279"/>
                    <a:pt x="802" y="45319"/>
                    <a:pt x="976" y="45319"/>
                  </a:cubicBezTo>
                  <a:cubicBezTo>
                    <a:pt x="1022" y="45319"/>
                    <a:pt x="1069" y="45316"/>
                    <a:pt x="1116" y="45310"/>
                  </a:cubicBezTo>
                  <a:cubicBezTo>
                    <a:pt x="1143" y="45310"/>
                    <a:pt x="1170" y="45304"/>
                    <a:pt x="1194" y="45299"/>
                  </a:cubicBezTo>
                  <a:cubicBezTo>
                    <a:pt x="1215" y="45299"/>
                    <a:pt x="1231" y="45293"/>
                    <a:pt x="1245" y="45290"/>
                  </a:cubicBezTo>
                  <a:cubicBezTo>
                    <a:pt x="1272" y="45286"/>
                    <a:pt x="1296" y="45279"/>
                    <a:pt x="1320" y="45273"/>
                  </a:cubicBezTo>
                  <a:cubicBezTo>
                    <a:pt x="1333" y="45269"/>
                    <a:pt x="1347" y="45266"/>
                    <a:pt x="1358" y="45259"/>
                  </a:cubicBezTo>
                  <a:cubicBezTo>
                    <a:pt x="1370" y="45256"/>
                    <a:pt x="1383" y="45252"/>
                    <a:pt x="1396" y="45245"/>
                  </a:cubicBezTo>
                  <a:lnTo>
                    <a:pt x="1396" y="45245"/>
                  </a:lnTo>
                  <a:cubicBezTo>
                    <a:pt x="1391" y="45247"/>
                    <a:pt x="1386" y="45248"/>
                    <a:pt x="1381" y="45249"/>
                  </a:cubicBezTo>
                  <a:lnTo>
                    <a:pt x="1367" y="45249"/>
                  </a:lnTo>
                  <a:cubicBezTo>
                    <a:pt x="1344" y="45255"/>
                    <a:pt x="1320" y="45259"/>
                    <a:pt x="1296" y="45259"/>
                  </a:cubicBezTo>
                  <a:cubicBezTo>
                    <a:pt x="1123" y="45259"/>
                    <a:pt x="1000" y="45120"/>
                    <a:pt x="1000" y="44878"/>
                  </a:cubicBezTo>
                  <a:lnTo>
                    <a:pt x="1000" y="579"/>
                  </a:lnTo>
                  <a:lnTo>
                    <a:pt x="1"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166;p31">
              <a:extLst>
                <a:ext uri="{FF2B5EF4-FFF2-40B4-BE49-F238E27FC236}">
                  <a16:creationId xmlns:a16="http://schemas.microsoft.com/office/drawing/2014/main" id="{92877625-9B4E-4FE9-A89C-1909410295A8}"/>
                </a:ext>
              </a:extLst>
            </p:cNvPr>
            <p:cNvSpPr/>
            <p:nvPr/>
          </p:nvSpPr>
          <p:spPr>
            <a:xfrm>
              <a:off x="1840350" y="3055800"/>
              <a:ext cx="28850" cy="184975"/>
            </a:xfrm>
            <a:custGeom>
              <a:avLst/>
              <a:gdLst/>
              <a:ahLst/>
              <a:cxnLst/>
              <a:rect l="l" t="t" r="r" b="b"/>
              <a:pathLst>
                <a:path w="1154" h="7399" extrusionOk="0">
                  <a:moveTo>
                    <a:pt x="157" y="0"/>
                  </a:moveTo>
                  <a:cubicBezTo>
                    <a:pt x="99" y="102"/>
                    <a:pt x="52" y="218"/>
                    <a:pt x="24" y="326"/>
                  </a:cubicBezTo>
                  <a:cubicBezTo>
                    <a:pt x="15" y="371"/>
                    <a:pt x="7" y="415"/>
                    <a:pt x="1" y="459"/>
                  </a:cubicBezTo>
                  <a:lnTo>
                    <a:pt x="1" y="524"/>
                  </a:lnTo>
                  <a:lnTo>
                    <a:pt x="1" y="6820"/>
                  </a:lnTo>
                  <a:lnTo>
                    <a:pt x="1000" y="7398"/>
                  </a:lnTo>
                  <a:lnTo>
                    <a:pt x="1000" y="1098"/>
                  </a:lnTo>
                  <a:cubicBezTo>
                    <a:pt x="1000" y="929"/>
                    <a:pt x="1058" y="741"/>
                    <a:pt x="1154" y="575"/>
                  </a:cubicBezTo>
                  <a:lnTo>
                    <a:pt x="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31"/>
          <p:cNvSpPr txBox="1">
            <a:spLocks noGrp="1"/>
          </p:cNvSpPr>
          <p:nvPr>
            <p:ph type="title"/>
          </p:nvPr>
        </p:nvSpPr>
        <p:spPr>
          <a:xfrm flipH="1">
            <a:off x="514066" y="692114"/>
            <a:ext cx="482541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ARQUITECTURA</a:t>
            </a:r>
            <a:endParaRPr sz="4000" dirty="0"/>
          </a:p>
        </p:txBody>
      </p:sp>
      <p:sp>
        <p:nvSpPr>
          <p:cNvPr id="3" name="Subtítulo 2">
            <a:extLst>
              <a:ext uri="{FF2B5EF4-FFF2-40B4-BE49-F238E27FC236}">
                <a16:creationId xmlns:a16="http://schemas.microsoft.com/office/drawing/2014/main" id="{C624957A-1664-4D3C-8510-47725E8EFB5C}"/>
              </a:ext>
            </a:extLst>
          </p:cNvPr>
          <p:cNvSpPr>
            <a:spLocks noGrp="1"/>
          </p:cNvSpPr>
          <p:nvPr>
            <p:ph type="subTitle" idx="1"/>
          </p:nvPr>
        </p:nvSpPr>
        <p:spPr>
          <a:xfrm>
            <a:off x="1248360" y="1492601"/>
            <a:ext cx="3323640" cy="1552800"/>
          </a:xfrm>
        </p:spPr>
        <p:txBody>
          <a:bodyPr/>
          <a:lstStyle/>
          <a:p>
            <a:r>
              <a:rPr lang="es-ES" dirty="0"/>
              <a:t>Hay tres partes principales:</a:t>
            </a:r>
          </a:p>
          <a:p>
            <a:endParaRPr lang="es-ES" dirty="0"/>
          </a:p>
          <a:p>
            <a:r>
              <a:rPr lang="es-ES" b="1" dirty="0"/>
              <a:t>MongoDB server: </a:t>
            </a:r>
            <a:r>
              <a:rPr lang="es-ES" dirty="0"/>
              <a:t>Es el proceso principal que maneja las solicitudes de datos, administra el formato de los datos</a:t>
            </a:r>
          </a:p>
          <a:p>
            <a:r>
              <a:rPr lang="es-ES" dirty="0"/>
              <a:t> y realiza operaciones de administración en segundo plano.</a:t>
            </a:r>
          </a:p>
          <a:p>
            <a:endParaRPr lang="es-ES" dirty="0"/>
          </a:p>
          <a:p>
            <a:r>
              <a:rPr lang="es-ES" b="1" dirty="0"/>
              <a:t>Mongos:</a:t>
            </a:r>
            <a:r>
              <a:rPr lang="es-ES" dirty="0"/>
              <a:t> Es el servicio de enrutamiento. Este proceso enruta información y datos en el clúster.</a:t>
            </a:r>
          </a:p>
          <a:p>
            <a:endParaRPr lang="es-ES" dirty="0"/>
          </a:p>
          <a:p>
            <a:r>
              <a:rPr lang="es-ES" b="1" dirty="0"/>
              <a:t>MongoDB Shell: </a:t>
            </a:r>
            <a:r>
              <a:rPr lang="es-ES" dirty="0"/>
              <a:t>Es la interfaz interactiva. Al usar JavaScript para ordenar, el desarrollador puede examinar los</a:t>
            </a:r>
          </a:p>
          <a:p>
            <a:r>
              <a:rPr lang="es-ES" dirty="0"/>
              <a:t> resultados de las consultas y veri-ficar los casos de prueba.</a:t>
            </a:r>
            <a:endParaRPr lang="es-ES" b="1" dirty="0"/>
          </a:p>
        </p:txBody>
      </p:sp>
      <p:pic>
        <p:nvPicPr>
          <p:cNvPr id="4" name="Imagen 3">
            <a:extLst>
              <a:ext uri="{FF2B5EF4-FFF2-40B4-BE49-F238E27FC236}">
                <a16:creationId xmlns:a16="http://schemas.microsoft.com/office/drawing/2014/main" id="{261868F1-C3A8-401D-BF48-504FC5B21304}"/>
              </a:ext>
            </a:extLst>
          </p:cNvPr>
          <p:cNvPicPr>
            <a:picLocks noChangeAspect="1"/>
          </p:cNvPicPr>
          <p:nvPr/>
        </p:nvPicPr>
        <p:blipFill>
          <a:blip r:embed="rId3"/>
          <a:stretch>
            <a:fillRect/>
          </a:stretch>
        </p:blipFill>
        <p:spPr>
          <a:xfrm>
            <a:off x="4857860" y="1613043"/>
            <a:ext cx="3813527" cy="2838343"/>
          </a:xfrm>
          <a:prstGeom prst="rect">
            <a:avLst/>
          </a:prstGeom>
        </p:spPr>
      </p:pic>
      <p:sp>
        <p:nvSpPr>
          <p:cNvPr id="201" name="Subtítulo 2">
            <a:extLst>
              <a:ext uri="{FF2B5EF4-FFF2-40B4-BE49-F238E27FC236}">
                <a16:creationId xmlns:a16="http://schemas.microsoft.com/office/drawing/2014/main" id="{CA05E43E-B18E-43FC-BF1B-98E11D157840}"/>
              </a:ext>
            </a:extLst>
          </p:cNvPr>
          <p:cNvSpPr txBox="1">
            <a:spLocks/>
          </p:cNvSpPr>
          <p:nvPr/>
        </p:nvSpPr>
        <p:spPr>
          <a:xfrm>
            <a:off x="5339476" y="4451386"/>
            <a:ext cx="3438111" cy="348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2pPr>
            <a:lvl3pPr marL="1371600" marR="0" lvl="2"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3pPr>
            <a:lvl4pPr marL="1828800" marR="0" lvl="3"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4pPr>
            <a:lvl5pPr marL="2286000" marR="0" lvl="4"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5pPr>
            <a:lvl6pPr marL="2743200" marR="0" lvl="5"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6pPr>
            <a:lvl7pPr marL="3200400" marR="0" lvl="6"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7pPr>
            <a:lvl8pPr marL="3657600" marR="0" lvl="7"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8pPr>
            <a:lvl9pPr marL="4114800" marR="0" lvl="8" indent="-298450" algn="l" rtl="0">
              <a:lnSpc>
                <a:spcPct val="100000"/>
              </a:lnSpc>
              <a:spcBef>
                <a:spcPts val="0"/>
              </a:spcBef>
              <a:spcAft>
                <a:spcPts val="0"/>
              </a:spcAft>
              <a:buClr>
                <a:schemeClr val="lt1"/>
              </a:buClr>
              <a:buSzPts val="1200"/>
              <a:buFont typeface="Dosis ExtraLight"/>
              <a:buNone/>
              <a:defRPr sz="1200" b="0" i="0" u="none" strike="noStrike" cap="none">
                <a:solidFill>
                  <a:schemeClr val="lt1"/>
                </a:solidFill>
                <a:latin typeface="Dosis ExtraLight"/>
                <a:ea typeface="Dosis ExtraLight"/>
                <a:cs typeface="Dosis ExtraLight"/>
                <a:sym typeface="Dosis ExtraLight"/>
              </a:defRPr>
            </a:lvl9pPr>
          </a:lstStyle>
          <a:p>
            <a:r>
              <a:rPr lang="es-ES" dirty="0"/>
              <a:t>Arquitectura de una base de datos Mon-goDB3</a:t>
            </a:r>
          </a:p>
          <a:p>
            <a:br>
              <a:rPr lang="es-ES" dirty="0"/>
            </a:br>
            <a:endParaRPr lang="es-ES" b="1" dirty="0"/>
          </a:p>
        </p:txBody>
      </p:sp>
    </p:spTree>
    <p:extLst>
      <p:ext uri="{BB962C8B-B14F-4D97-AF65-F5344CB8AC3E}">
        <p14:creationId xmlns:p14="http://schemas.microsoft.com/office/powerpoint/2010/main" val="697179707"/>
      </p:ext>
    </p:extLst>
  </p:cSld>
  <p:clrMapOvr>
    <a:masterClrMapping/>
  </p:clrMapOvr>
</p:sld>
</file>

<file path=ppt/theme/theme1.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2028</Words>
  <Application>Microsoft Office PowerPoint</Application>
  <PresentationFormat>Presentación en pantalla (16:9)</PresentationFormat>
  <Paragraphs>172</Paragraphs>
  <Slides>18</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Abel</vt:lpstr>
      <vt:lpstr>Arial</vt:lpstr>
      <vt:lpstr>Dosis ExtraLight</vt:lpstr>
      <vt:lpstr>Fira Sans Condensed ExtraLight</vt:lpstr>
      <vt:lpstr>Josefin Sans</vt:lpstr>
      <vt:lpstr>Staatliches</vt:lpstr>
      <vt:lpstr>Wingdings</vt:lpstr>
      <vt:lpstr>Isometric Proposal by Slidesgo</vt:lpstr>
      <vt:lpstr>Comparativa de gestores de bases de datos no relacionales</vt:lpstr>
      <vt:lpstr>Presentación de PowerPoint</vt:lpstr>
      <vt:lpstr>Introducción</vt:lpstr>
      <vt:lpstr>Presentación de PowerPoint</vt:lpstr>
      <vt:lpstr>BASES DE DATOS NO RELACIONALES</vt:lpstr>
      <vt:lpstr>Presentación de PowerPoint</vt:lpstr>
      <vt:lpstr>Presentación de PowerPoint</vt:lpstr>
      <vt:lpstr>RDBMS y MongoDB</vt:lpstr>
      <vt:lpstr>ARQUITECTURA</vt:lpstr>
      <vt:lpstr>JSON Y BSON</vt:lpstr>
      <vt:lpstr>Presentación de PowerPoint</vt:lpstr>
      <vt:lpstr>ESTRUCTURA</vt:lpstr>
      <vt:lpstr>ESTRUCTURA DE DATOS</vt:lpstr>
      <vt:lpstr>ARQUITECTURA</vt:lpstr>
      <vt:lpstr>RENDIMIENTO</vt:lpstr>
      <vt:lpstr>Recomendaciones </vt:lpstr>
      <vt:lpstr>REFERENCIAS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Comparativa de gestores de bases de datos no relacionales</dc:title>
  <dc:creator>Derian</dc:creator>
  <cp:lastModifiedBy>Derian Francisco HERRERA AMEZQUITA</cp:lastModifiedBy>
  <cp:revision>13</cp:revision>
  <dcterms:modified xsi:type="dcterms:W3CDTF">2020-12-01T19:56:03Z</dcterms:modified>
</cp:coreProperties>
</file>