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653C-7FEC-4FA7-8021-7A856567B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707CA-F333-456B-9BDD-2010BA4B6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A55C-2627-4389-990F-ABEF9CDB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A91D-5720-4674-86E5-D456CC70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D9D90-D4E3-423F-8DB3-5D424002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9ECB-D418-4C93-9D3C-09D537C1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62CDD-DC55-4ED3-867F-211A0437A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8234-5AD1-4BD1-B569-95A77F1C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1C53-6F8D-4418-912C-40EFB741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3E43-1201-4D3A-BA68-B1440A88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4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A01C1-0902-4E88-B510-5B05C3B3E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F5184-5E52-4126-B71F-607DC45D0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CE6C-BF09-4AF4-B098-99803246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E462C-2C6A-4511-86AD-88F742D5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A3A3-4D6B-4E9A-941B-AD4AA952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DACF-956D-46D9-83C3-91053154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7867-1036-4AA4-AD1B-5620CD57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BD65-3073-4A4D-9FAD-97AA1E63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5ECF-D9FA-4A49-9588-2E9BDEBC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CE0E-3BE7-47B8-9CDF-B5AA443B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11CF-8FC8-4933-8FF2-718C8C52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DB567-93C8-4CDD-9F50-1AC20F99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7DD0-60AD-4365-8AFD-85193106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2D80B-18A8-4AAE-8CF2-EB338D6E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1FFD-C028-46E0-A11F-603220EB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A7AC-EC23-458D-996B-AD3BDD79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975F-9EA1-4E25-AA29-8E51D2D2D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10105-EF7E-4918-A18B-C3028671A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F91D1-F4AF-4FA6-A4A7-CE4099F2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82546-5B58-43EA-8500-A659FD96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24B9-5DD2-4BF2-952C-F1626E92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79B0-986C-4770-852D-7EE3C10F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5546-7FA5-433B-8324-A912D8EA7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A794D-FC87-418A-93AE-44F000104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4F26F-215B-4831-8904-0CA4C6299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9D608-D3E9-4586-9E91-0D8D245FC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26AC6-A19A-46B0-9ED5-952FE8C4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3789F-3E10-4699-AE08-5573BCF1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78FAA-C52C-40A5-951F-3BCA5488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3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4EC5-8A4B-424B-B1A2-E572D344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3ACB1-D5B4-4696-B19A-BBD4E2EE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B3A17-8BEC-448B-9A36-AD65F043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84A46-B8CD-4258-9FE2-E2BC25E4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6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31A3A-774D-4FB0-9BC0-3E2BFFDE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25E67-8F5A-46F3-9D50-D76845E2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EDF63-1E41-4BCF-8AEE-DABDB9D1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7409-857D-4827-9B54-00522EC2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D50C-89B4-4C40-AB54-DC4AD5B2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6240-92D1-4EE8-B333-14A6C22DB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F9E55-E7F4-478A-95D7-2FDEFDE4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24D82-4398-43E1-B8F2-D1403ABF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DE332-8FE1-4B80-BDFA-631DFE2A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9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E83E-0532-4074-BF34-907D823F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47A35-6AA2-4113-BEF2-6DBA8984D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9CB12-3586-40A8-B4E5-16206B3D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61604-11F7-4D76-AC3E-C106FE00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E73DF-1085-45EF-B68F-709F808B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4D85-FDA8-4EE4-8156-A48ADB32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6E0D5-C361-4A5F-ABAB-DB3A399D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67E0C-F703-4D58-8AC1-8A7C1028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F4A03-2C2A-4606-98F3-F289659FB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D464-1B2A-4A32-AE8A-348B0938C9B8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1C83A-B265-417D-9332-5C4EFBD45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3C7F-50BA-45DB-84E4-691EB95A9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2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E6123C-0D0A-4576-88E8-15CB66D73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27" t="-21535" r="-1127" b="-21378"/>
          <a:stretch/>
        </p:blipFill>
        <p:spPr>
          <a:xfrm>
            <a:off x="2642629" y="1572007"/>
            <a:ext cx="2743200" cy="2743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96BDF-E018-4C23-9D29-B8CB85689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" t="-30883" r="763" b="-35553"/>
          <a:stretch/>
        </p:blipFill>
        <p:spPr>
          <a:xfrm>
            <a:off x="6289675" y="1585089"/>
            <a:ext cx="2743200" cy="2743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480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41B622FF-3477-F548-834F-3C7414DA3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06" t="1633" r="-21447" b="826"/>
          <a:stretch/>
        </p:blipFill>
        <p:spPr>
          <a:xfrm>
            <a:off x="3247505" y="2068757"/>
            <a:ext cx="2743200" cy="2743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246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41B622FF-3477-F548-834F-3C7414DA3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06" t="1633" r="-21447" b="826"/>
          <a:stretch/>
        </p:blipFill>
        <p:spPr>
          <a:xfrm>
            <a:off x="3247505" y="2068757"/>
            <a:ext cx="2743200" cy="2743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0DAEF4-6ABD-E942-A08A-2329D27D70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" r="2541"/>
          <a:stretch/>
        </p:blipFill>
        <p:spPr>
          <a:xfrm>
            <a:off x="7095387" y="2057400"/>
            <a:ext cx="2743200" cy="2743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240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Inseung Kang</dc:creator>
  <cp:lastModifiedBy>Inseung Kang</cp:lastModifiedBy>
  <cp:revision>5</cp:revision>
  <dcterms:created xsi:type="dcterms:W3CDTF">2022-01-07T21:51:27Z</dcterms:created>
  <dcterms:modified xsi:type="dcterms:W3CDTF">2022-11-15T16:22:09Z</dcterms:modified>
</cp:coreProperties>
</file>