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6" r:id="rId4"/>
    <p:sldId id="274" r:id="rId5"/>
    <p:sldId id="272" r:id="rId6"/>
    <p:sldId id="273" r:id="rId7"/>
    <p:sldId id="277" r:id="rId8"/>
    <p:sldId id="257" r:id="rId9"/>
    <p:sldId id="258" r:id="rId10"/>
    <p:sldId id="259" r:id="rId11"/>
    <p:sldId id="260" r:id="rId12"/>
    <p:sldId id="261" r:id="rId13"/>
    <p:sldId id="262" r:id="rId14"/>
    <p:sldId id="264" r:id="rId15"/>
    <p:sldId id="265" r:id="rId16"/>
    <p:sldId id="266" r:id="rId17"/>
    <p:sldId id="267" r:id="rId18"/>
    <p:sldId id="268" r:id="rId19"/>
    <p:sldId id="269" r:id="rId20"/>
    <p:sldId id="270" r:id="rId21"/>
    <p:sldId id="271"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5B9F8-5179-4EED-B41C-EDE99AF657A0}" v="1040" dt="2021-12-08T15:03:45.254"/>
    <p1510:client id="{9CF8AA31-50E0-4D94-A8B9-AC8E1B09E750}" v="63" dt="2021-12-08T08:32:10.634"/>
    <p1510:client id="{B96B0BDE-6FE7-4A29-94AA-056595604637}" v="2728" dt="2021-12-08T14:25:34.247"/>
    <p1510:client id="{F10BA171-9C2B-4662-BDA6-911CDB9F39DC}" v="161" dt="2021-12-10T16:23:51.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74" d="100"/>
          <a:sy n="74"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2837636e310d4616" providerId="Windows Live" clId="Web-{F10BA171-9C2B-4662-BDA6-911CDB9F39DC}"/>
    <pc:docChg chg="addSld delSld modSld">
      <pc:chgData name="Guest User" userId="2837636e310d4616" providerId="Windows Live" clId="Web-{F10BA171-9C2B-4662-BDA6-911CDB9F39DC}" dt="2021-12-10T16:23:51.631" v="152"/>
      <pc:docMkLst>
        <pc:docMk/>
      </pc:docMkLst>
      <pc:sldChg chg="modSp">
        <pc:chgData name="Guest User" userId="2837636e310d4616" providerId="Windows Live" clId="Web-{F10BA171-9C2B-4662-BDA6-911CDB9F39DC}" dt="2021-12-10T16:22:34.301" v="150" actId="1076"/>
        <pc:sldMkLst>
          <pc:docMk/>
          <pc:sldMk cId="2587214262" sldId="262"/>
        </pc:sldMkLst>
        <pc:picChg chg="mod">
          <ac:chgData name="Guest User" userId="2837636e310d4616" providerId="Windows Live" clId="Web-{F10BA171-9C2B-4662-BDA6-911CDB9F39DC}" dt="2021-12-10T16:22:34.301" v="150" actId="1076"/>
          <ac:picMkLst>
            <pc:docMk/>
            <pc:sldMk cId="2587214262" sldId="262"/>
            <ac:picMk id="6" creationId="{00000000-0000-0000-0000-000000000000}"/>
          </ac:picMkLst>
        </pc:picChg>
      </pc:sldChg>
      <pc:sldChg chg="addSp delSp modSp">
        <pc:chgData name="Guest User" userId="2837636e310d4616" providerId="Windows Live" clId="Web-{F10BA171-9C2B-4662-BDA6-911CDB9F39DC}" dt="2021-12-10T16:12:47.430" v="80" actId="1076"/>
        <pc:sldMkLst>
          <pc:docMk/>
          <pc:sldMk cId="4224383266" sldId="271"/>
        </pc:sldMkLst>
        <pc:spChg chg="mod">
          <ac:chgData name="Guest User" userId="2837636e310d4616" providerId="Windows Live" clId="Web-{F10BA171-9C2B-4662-BDA6-911CDB9F39DC}" dt="2021-12-10T16:12:16.601" v="77" actId="20577"/>
          <ac:spMkLst>
            <pc:docMk/>
            <pc:sldMk cId="4224383266" sldId="271"/>
            <ac:spMk id="3" creationId="{FCE05702-35AB-449F-9EFB-C524EDE7192E}"/>
          </ac:spMkLst>
        </pc:spChg>
        <pc:picChg chg="add mod">
          <ac:chgData name="Guest User" userId="2837636e310d4616" providerId="Windows Live" clId="Web-{F10BA171-9C2B-4662-BDA6-911CDB9F39DC}" dt="2021-12-10T16:12:47.430" v="80" actId="1076"/>
          <ac:picMkLst>
            <pc:docMk/>
            <pc:sldMk cId="4224383266" sldId="271"/>
            <ac:picMk id="4" creationId="{D24142FB-363D-4480-8B03-F5FF2EDE18C6}"/>
          </ac:picMkLst>
        </pc:picChg>
        <pc:cxnChg chg="add del mod">
          <ac:chgData name="Guest User" userId="2837636e310d4616" providerId="Windows Live" clId="Web-{F10BA171-9C2B-4662-BDA6-911CDB9F39DC}" dt="2021-12-10T16:11:03.803" v="52"/>
          <ac:cxnSpMkLst>
            <pc:docMk/>
            <pc:sldMk cId="4224383266" sldId="271"/>
            <ac:cxnSpMk id="5" creationId="{FED942C9-EEF8-446E-B8F8-60E91C07CCA7}"/>
          </ac:cxnSpMkLst>
        </pc:cxnChg>
        <pc:cxnChg chg="add mod">
          <ac:chgData name="Guest User" userId="2837636e310d4616" providerId="Windows Live" clId="Web-{F10BA171-9C2B-4662-BDA6-911CDB9F39DC}" dt="2021-12-10T16:11:57.038" v="69" actId="1076"/>
          <ac:cxnSpMkLst>
            <pc:docMk/>
            <pc:sldMk cId="4224383266" sldId="271"/>
            <ac:cxnSpMk id="6" creationId="{1D700931-1945-4271-A9BD-5C902AC25162}"/>
          </ac:cxnSpMkLst>
        </pc:cxnChg>
      </pc:sldChg>
      <pc:sldChg chg="modSp">
        <pc:chgData name="Guest User" userId="2837636e310d4616" providerId="Windows Live" clId="Web-{F10BA171-9C2B-4662-BDA6-911CDB9F39DC}" dt="2021-12-10T16:16:01.793" v="141" actId="1076"/>
        <pc:sldMkLst>
          <pc:docMk/>
          <pc:sldMk cId="1543919124" sldId="272"/>
        </pc:sldMkLst>
        <pc:cxnChg chg="mod">
          <ac:chgData name="Guest User" userId="2837636e310d4616" providerId="Windows Live" clId="Web-{F10BA171-9C2B-4662-BDA6-911CDB9F39DC}" dt="2021-12-10T16:16:01.793" v="141" actId="1076"/>
          <ac:cxnSpMkLst>
            <pc:docMk/>
            <pc:sldMk cId="1543919124" sldId="272"/>
            <ac:cxnSpMk id="4" creationId="{5B289F77-A39F-408B-8FB2-6DC0B7E49AAB}"/>
          </ac:cxnSpMkLst>
        </pc:cxnChg>
      </pc:sldChg>
      <pc:sldChg chg="modSp">
        <pc:chgData name="Guest User" userId="2837636e310d4616" providerId="Windows Live" clId="Web-{F10BA171-9C2B-4662-BDA6-911CDB9F39DC}" dt="2021-12-10T16:13:02.055" v="82" actId="14100"/>
        <pc:sldMkLst>
          <pc:docMk/>
          <pc:sldMk cId="1533902473" sldId="274"/>
        </pc:sldMkLst>
        <pc:picChg chg="mod">
          <ac:chgData name="Guest User" userId="2837636e310d4616" providerId="Windows Live" clId="Web-{F10BA171-9C2B-4662-BDA6-911CDB9F39DC}" dt="2021-12-10T16:13:02.055" v="82" actId="14100"/>
          <ac:picMkLst>
            <pc:docMk/>
            <pc:sldMk cId="1533902473" sldId="274"/>
            <ac:picMk id="8" creationId="{2E1465B1-4DC5-4AE7-B7B0-42560CB4CFA1}"/>
          </ac:picMkLst>
        </pc:picChg>
      </pc:sldChg>
      <pc:sldChg chg="modSp">
        <pc:chgData name="Guest User" userId="2837636e310d4616" providerId="Windows Live" clId="Web-{F10BA171-9C2B-4662-BDA6-911CDB9F39DC}" dt="2021-12-10T16:15:16.370" v="136" actId="1076"/>
        <pc:sldMkLst>
          <pc:docMk/>
          <pc:sldMk cId="1771643409" sldId="276"/>
        </pc:sldMkLst>
        <pc:spChg chg="mod">
          <ac:chgData name="Guest User" userId="2837636e310d4616" providerId="Windows Live" clId="Web-{F10BA171-9C2B-4662-BDA6-911CDB9F39DC}" dt="2021-12-10T16:15:16.370" v="136" actId="1076"/>
          <ac:spMkLst>
            <pc:docMk/>
            <pc:sldMk cId="1771643409" sldId="276"/>
            <ac:spMk id="3" creationId="{6C926A52-EF66-45E7-B61D-0CD4BED851C6}"/>
          </ac:spMkLst>
        </pc:spChg>
      </pc:sldChg>
      <pc:sldChg chg="modSp">
        <pc:chgData name="Guest User" userId="2837636e310d4616" providerId="Windows Live" clId="Web-{F10BA171-9C2B-4662-BDA6-911CDB9F39DC}" dt="2021-12-10T16:22:17.004" v="149" actId="20577"/>
        <pc:sldMkLst>
          <pc:docMk/>
          <pc:sldMk cId="3015152484" sldId="277"/>
        </pc:sldMkLst>
        <pc:spChg chg="mod">
          <ac:chgData name="Guest User" userId="2837636e310d4616" providerId="Windows Live" clId="Web-{F10BA171-9C2B-4662-BDA6-911CDB9F39DC}" dt="2021-12-10T16:22:17.004" v="149" actId="20577"/>
          <ac:spMkLst>
            <pc:docMk/>
            <pc:sldMk cId="3015152484" sldId="277"/>
            <ac:spMk id="2" creationId="{6C4747CE-F951-4727-BC0D-4726011B1367}"/>
          </ac:spMkLst>
        </pc:spChg>
        <pc:spChg chg="mod">
          <ac:chgData name="Guest User" userId="2837636e310d4616" providerId="Windows Live" clId="Web-{F10BA171-9C2B-4662-BDA6-911CDB9F39DC}" dt="2021-12-10T16:15:04.276" v="135" actId="14100"/>
          <ac:spMkLst>
            <pc:docMk/>
            <pc:sldMk cId="3015152484" sldId="277"/>
            <ac:spMk id="3" creationId="{C1485DF9-D8B4-4DEF-84D1-A470D678B523}"/>
          </ac:spMkLst>
        </pc:spChg>
      </pc:sldChg>
      <pc:sldChg chg="new del">
        <pc:chgData name="Guest User" userId="2837636e310d4616" providerId="Windows Live" clId="Web-{F10BA171-9C2B-4662-BDA6-911CDB9F39DC}" dt="2021-12-10T16:23:51.631" v="152"/>
        <pc:sldMkLst>
          <pc:docMk/>
          <pc:sldMk cId="830198935" sldId="279"/>
        </pc:sldMkLst>
      </pc:sldChg>
    </pc:docChg>
  </pc:docChgLst>
  <pc:docChgLst>
    <pc:chgData name="Guest User" userId="2837636e310d4616" providerId="Windows Live" clId="Web-{9CF8AA31-50E0-4D94-A8B9-AC8E1B09E750}"/>
    <pc:docChg chg="addSld delSld modSld">
      <pc:chgData name="Guest User" userId="2837636e310d4616" providerId="Windows Live" clId="Web-{9CF8AA31-50E0-4D94-A8B9-AC8E1B09E750}" dt="2021-12-08T08:32:10.634" v="59" actId="20577"/>
      <pc:docMkLst>
        <pc:docMk/>
      </pc:docMkLst>
      <pc:sldChg chg="modSp">
        <pc:chgData name="Guest User" userId="2837636e310d4616" providerId="Windows Live" clId="Web-{9CF8AA31-50E0-4D94-A8B9-AC8E1B09E750}" dt="2021-12-08T08:30:30.069" v="12" actId="1076"/>
        <pc:sldMkLst>
          <pc:docMk/>
          <pc:sldMk cId="4288837480" sldId="259"/>
        </pc:sldMkLst>
        <pc:spChg chg="mod">
          <ac:chgData name="Guest User" userId="2837636e310d4616" providerId="Windows Live" clId="Web-{9CF8AA31-50E0-4D94-A8B9-AC8E1B09E750}" dt="2021-12-08T08:30:30.069" v="12" actId="1076"/>
          <ac:spMkLst>
            <pc:docMk/>
            <pc:sldMk cId="4288837480" sldId="259"/>
            <ac:spMk id="3" creationId="{00000000-0000-0000-0000-000000000000}"/>
          </ac:spMkLst>
        </pc:spChg>
      </pc:sldChg>
      <pc:sldChg chg="addSp delSp modSp new del">
        <pc:chgData name="Guest User" userId="2837636e310d4616" providerId="Windows Live" clId="Web-{9CF8AA31-50E0-4D94-A8B9-AC8E1B09E750}" dt="2021-12-08T08:31:26.727" v="17"/>
        <pc:sldMkLst>
          <pc:docMk/>
          <pc:sldMk cId="3920973392" sldId="263"/>
        </pc:sldMkLst>
        <pc:spChg chg="mod">
          <ac:chgData name="Guest User" userId="2837636e310d4616" providerId="Windows Live" clId="Web-{9CF8AA31-50E0-4D94-A8B9-AC8E1B09E750}" dt="2021-12-08T08:31:14.320" v="15" actId="20577"/>
          <ac:spMkLst>
            <pc:docMk/>
            <pc:sldMk cId="3920973392" sldId="263"/>
            <ac:spMk id="2" creationId="{109534D5-A235-4354-A0C3-7CF08AEB89E9}"/>
          </ac:spMkLst>
        </pc:spChg>
        <pc:spChg chg="del mod">
          <ac:chgData name="Guest User" userId="2837636e310d4616" providerId="Windows Live" clId="Web-{9CF8AA31-50E0-4D94-A8B9-AC8E1B09E750}" dt="2021-12-08T08:24:06.482" v="9"/>
          <ac:spMkLst>
            <pc:docMk/>
            <pc:sldMk cId="3920973392" sldId="263"/>
            <ac:spMk id="3" creationId="{CEB83105-AAAF-49D3-BFB2-A42EEA895FEF}"/>
          </ac:spMkLst>
        </pc:spChg>
        <pc:spChg chg="add mod">
          <ac:chgData name="Guest User" userId="2837636e310d4616" providerId="Windows Live" clId="Web-{9CF8AA31-50E0-4D94-A8B9-AC8E1B09E750}" dt="2021-12-08T08:31:17.367" v="16" actId="14100"/>
          <ac:spMkLst>
            <pc:docMk/>
            <pc:sldMk cId="3920973392" sldId="263"/>
            <ac:spMk id="5" creationId="{EFC73136-C015-4F6F-A21F-F81EB7305130}"/>
          </ac:spMkLst>
        </pc:spChg>
      </pc:sldChg>
      <pc:sldChg chg="modSp new">
        <pc:chgData name="Guest User" userId="2837636e310d4616" providerId="Windows Live" clId="Web-{9CF8AA31-50E0-4D94-A8B9-AC8E1B09E750}" dt="2021-12-08T08:32:10.634" v="59" actId="20577"/>
        <pc:sldMkLst>
          <pc:docMk/>
          <pc:sldMk cId="976459218" sldId="264"/>
        </pc:sldMkLst>
        <pc:spChg chg="mod">
          <ac:chgData name="Guest User" userId="2837636e310d4616" providerId="Windows Live" clId="Web-{9CF8AA31-50E0-4D94-A8B9-AC8E1B09E750}" dt="2021-12-08T08:31:30.820" v="24" actId="20577"/>
          <ac:spMkLst>
            <pc:docMk/>
            <pc:sldMk cId="976459218" sldId="264"/>
            <ac:spMk id="2" creationId="{190EEAAA-26B9-49AF-8502-59FF5C7F3EA9}"/>
          </ac:spMkLst>
        </pc:spChg>
        <pc:spChg chg="mod">
          <ac:chgData name="Guest User" userId="2837636e310d4616" providerId="Windows Live" clId="Web-{9CF8AA31-50E0-4D94-A8B9-AC8E1B09E750}" dt="2021-12-08T08:32:10.634" v="59" actId="20577"/>
          <ac:spMkLst>
            <pc:docMk/>
            <pc:sldMk cId="976459218" sldId="264"/>
            <ac:spMk id="3" creationId="{7AE5B6E0-0B95-4368-A040-2A6FC6A848DD}"/>
          </ac:spMkLst>
        </pc:spChg>
      </pc:sldChg>
      <pc:sldChg chg="new">
        <pc:chgData name="Guest User" userId="2837636e310d4616" providerId="Windows Live" clId="Web-{9CF8AA31-50E0-4D94-A8B9-AC8E1B09E750}" dt="2021-12-08T08:23:24.840" v="2"/>
        <pc:sldMkLst>
          <pc:docMk/>
          <pc:sldMk cId="2616956577" sldId="265"/>
        </pc:sldMkLst>
      </pc:sldChg>
      <pc:sldChg chg="new">
        <pc:chgData name="Guest User" userId="2837636e310d4616" providerId="Windows Live" clId="Web-{9CF8AA31-50E0-4D94-A8B9-AC8E1B09E750}" dt="2021-12-08T08:23:25.481" v="3"/>
        <pc:sldMkLst>
          <pc:docMk/>
          <pc:sldMk cId="3695562573" sldId="266"/>
        </pc:sldMkLst>
      </pc:sldChg>
    </pc:docChg>
  </pc:docChgLst>
  <pc:docChgLst>
    <pc:chgData name="Guest User" userId="2837636e310d4616" providerId="Windows Live" clId="Web-{3C85B9F8-5179-4EED-B41C-EDE99AF657A0}"/>
    <pc:docChg chg="addSld delSld modSld">
      <pc:chgData name="Guest User" userId="2837636e310d4616" providerId="Windows Live" clId="Web-{3C85B9F8-5179-4EED-B41C-EDE99AF657A0}" dt="2021-12-08T15:03:45.254" v="1031" actId="1076"/>
      <pc:docMkLst>
        <pc:docMk/>
      </pc:docMkLst>
      <pc:sldChg chg="modSp">
        <pc:chgData name="Guest User" userId="2837636e310d4616" providerId="Windows Live" clId="Web-{3C85B9F8-5179-4EED-B41C-EDE99AF657A0}" dt="2021-12-08T14:38:34.382" v="345" actId="20577"/>
        <pc:sldMkLst>
          <pc:docMk/>
          <pc:sldMk cId="2146067652" sldId="257"/>
        </pc:sldMkLst>
        <pc:spChg chg="mod">
          <ac:chgData name="Guest User" userId="2837636e310d4616" providerId="Windows Live" clId="Web-{3C85B9F8-5179-4EED-B41C-EDE99AF657A0}" dt="2021-12-08T14:38:34.382" v="345" actId="20577"/>
          <ac:spMkLst>
            <pc:docMk/>
            <pc:sldMk cId="2146067652" sldId="257"/>
            <ac:spMk id="2" creationId="{00000000-0000-0000-0000-000000000000}"/>
          </ac:spMkLst>
        </pc:spChg>
      </pc:sldChg>
      <pc:sldChg chg="modSp">
        <pc:chgData name="Guest User" userId="2837636e310d4616" providerId="Windows Live" clId="Web-{3C85B9F8-5179-4EED-B41C-EDE99AF657A0}" dt="2021-12-08T14:38:20.445" v="343" actId="20577"/>
        <pc:sldMkLst>
          <pc:docMk/>
          <pc:sldMk cId="1543919124" sldId="272"/>
        </pc:sldMkLst>
        <pc:spChg chg="mod">
          <ac:chgData name="Guest User" userId="2837636e310d4616" providerId="Windows Live" clId="Web-{3C85B9F8-5179-4EED-B41C-EDE99AF657A0}" dt="2021-12-08T14:38:20.445" v="343" actId="20577"/>
          <ac:spMkLst>
            <pc:docMk/>
            <pc:sldMk cId="1543919124" sldId="272"/>
            <ac:spMk id="2" creationId="{EF6BA688-BD4C-448E-B226-82EAE59A25F7}"/>
          </ac:spMkLst>
        </pc:spChg>
      </pc:sldChg>
      <pc:sldChg chg="modSp">
        <pc:chgData name="Guest User" userId="2837636e310d4616" providerId="Windows Live" clId="Web-{3C85B9F8-5179-4EED-B41C-EDE99AF657A0}" dt="2021-12-08T14:40:26.400" v="356" actId="1076"/>
        <pc:sldMkLst>
          <pc:docMk/>
          <pc:sldMk cId="3404428783" sldId="273"/>
        </pc:sldMkLst>
        <pc:cxnChg chg="mod">
          <ac:chgData name="Guest User" userId="2837636e310d4616" providerId="Windows Live" clId="Web-{3C85B9F8-5179-4EED-B41C-EDE99AF657A0}" dt="2021-12-08T14:40:26.400" v="356" actId="1076"/>
          <ac:cxnSpMkLst>
            <pc:docMk/>
            <pc:sldMk cId="3404428783" sldId="273"/>
            <ac:cxnSpMk id="6" creationId="{88E49BD2-BD1A-42D0-A661-2D6FEFAD3F1D}"/>
          </ac:cxnSpMkLst>
        </pc:cxnChg>
      </pc:sldChg>
      <pc:sldChg chg="addSp delSp modSp">
        <pc:chgData name="Guest User" userId="2837636e310d4616" providerId="Windows Live" clId="Web-{3C85B9F8-5179-4EED-B41C-EDE99AF657A0}" dt="2021-12-08T15:03:45.254" v="1031" actId="1076"/>
        <pc:sldMkLst>
          <pc:docMk/>
          <pc:sldMk cId="1533902473" sldId="274"/>
        </pc:sldMkLst>
        <pc:spChg chg="mod">
          <ac:chgData name="Guest User" userId="2837636e310d4616" providerId="Windows Live" clId="Web-{3C85B9F8-5179-4EED-B41C-EDE99AF657A0}" dt="2021-12-08T14:39:46.259" v="355" actId="20577"/>
          <ac:spMkLst>
            <pc:docMk/>
            <pc:sldMk cId="1533902473" sldId="274"/>
            <ac:spMk id="2" creationId="{F4EC7621-0388-4AD3-BF38-A686F8C710D8}"/>
          </ac:spMkLst>
        </pc:spChg>
        <pc:spChg chg="mod">
          <ac:chgData name="Guest User" userId="2837636e310d4616" providerId="Windows Live" clId="Web-{3C85B9F8-5179-4EED-B41C-EDE99AF657A0}" dt="2021-12-08T15:03:40.457" v="1028" actId="14100"/>
          <ac:spMkLst>
            <pc:docMk/>
            <pc:sldMk cId="1533902473" sldId="274"/>
            <ac:spMk id="3" creationId="{520A647A-EC15-485A-BA24-2A75CF7ACFC4}"/>
          </ac:spMkLst>
        </pc:spChg>
        <pc:picChg chg="add del mod">
          <ac:chgData name="Guest User" userId="2837636e310d4616" providerId="Windows Live" clId="Web-{3C85B9F8-5179-4EED-B41C-EDE99AF657A0}" dt="2021-12-08T14:57:20.481" v="997"/>
          <ac:picMkLst>
            <pc:docMk/>
            <pc:sldMk cId="1533902473" sldId="274"/>
            <ac:picMk id="4" creationId="{56D8D10C-B4E0-42D3-95C2-A3C0435D88E1}"/>
          </ac:picMkLst>
        </pc:picChg>
        <pc:picChg chg="add del mod">
          <ac:chgData name="Guest User" userId="2837636e310d4616" providerId="Windows Live" clId="Web-{3C85B9F8-5179-4EED-B41C-EDE99AF657A0}" dt="2021-12-08T14:57:53.060" v="1002"/>
          <ac:picMkLst>
            <pc:docMk/>
            <pc:sldMk cId="1533902473" sldId="274"/>
            <ac:picMk id="5" creationId="{289895A8-50A6-41A0-AE73-3C55BA27FB31}"/>
          </ac:picMkLst>
        </pc:picChg>
        <pc:picChg chg="add del mod">
          <ac:chgData name="Guest User" userId="2837636e310d4616" providerId="Windows Live" clId="Web-{3C85B9F8-5179-4EED-B41C-EDE99AF657A0}" dt="2021-12-08T14:58:37.826" v="1007"/>
          <ac:picMkLst>
            <pc:docMk/>
            <pc:sldMk cId="1533902473" sldId="274"/>
            <ac:picMk id="6" creationId="{FF9B6BE3-AA22-4A2C-9028-8969D79297C0}"/>
          </ac:picMkLst>
        </pc:picChg>
        <pc:picChg chg="add del mod">
          <ac:chgData name="Guest User" userId="2837636e310d4616" providerId="Windows Live" clId="Web-{3C85B9F8-5179-4EED-B41C-EDE99AF657A0}" dt="2021-12-08T15:02:38.549" v="1012"/>
          <ac:picMkLst>
            <pc:docMk/>
            <pc:sldMk cId="1533902473" sldId="274"/>
            <ac:picMk id="7" creationId="{AAB72E10-714E-4BA5-A4C2-DA7423520A32}"/>
          </ac:picMkLst>
        </pc:picChg>
        <pc:picChg chg="add mod">
          <ac:chgData name="Guest User" userId="2837636e310d4616" providerId="Windows Live" clId="Web-{3C85B9F8-5179-4EED-B41C-EDE99AF657A0}" dt="2021-12-08T15:03:45.254" v="1031" actId="1076"/>
          <ac:picMkLst>
            <pc:docMk/>
            <pc:sldMk cId="1533902473" sldId="274"/>
            <ac:picMk id="8" creationId="{2E1465B1-4DC5-4AE7-B7B0-42560CB4CFA1}"/>
          </ac:picMkLst>
        </pc:picChg>
      </pc:sldChg>
      <pc:sldChg chg="del">
        <pc:chgData name="Guest User" userId="2837636e310d4616" providerId="Windows Live" clId="Web-{3C85B9F8-5179-4EED-B41C-EDE99AF657A0}" dt="2021-12-08T14:36:42.615" v="288"/>
        <pc:sldMkLst>
          <pc:docMk/>
          <pc:sldMk cId="3593797307" sldId="275"/>
        </pc:sldMkLst>
      </pc:sldChg>
      <pc:sldChg chg="modSp">
        <pc:chgData name="Guest User" userId="2837636e310d4616" providerId="Windows Live" clId="Web-{3C85B9F8-5179-4EED-B41C-EDE99AF657A0}" dt="2021-12-08T14:54:11.884" v="989" actId="20577"/>
        <pc:sldMkLst>
          <pc:docMk/>
          <pc:sldMk cId="1771643409" sldId="276"/>
        </pc:sldMkLst>
        <pc:spChg chg="mod">
          <ac:chgData name="Guest User" userId="2837636e310d4616" providerId="Windows Live" clId="Web-{3C85B9F8-5179-4EED-B41C-EDE99AF657A0}" dt="2021-12-08T14:39:42.540" v="353"/>
          <ac:spMkLst>
            <pc:docMk/>
            <pc:sldMk cId="1771643409" sldId="276"/>
            <ac:spMk id="2" creationId="{416FEFE7-5875-45F5-A532-27A885397868}"/>
          </ac:spMkLst>
        </pc:spChg>
        <pc:spChg chg="mod">
          <ac:chgData name="Guest User" userId="2837636e310d4616" providerId="Windows Live" clId="Web-{3C85B9F8-5179-4EED-B41C-EDE99AF657A0}" dt="2021-12-08T14:54:11.884" v="989" actId="20577"/>
          <ac:spMkLst>
            <pc:docMk/>
            <pc:sldMk cId="1771643409" sldId="276"/>
            <ac:spMk id="3" creationId="{6C926A52-EF66-45E7-B61D-0CD4BED851C6}"/>
          </ac:spMkLst>
        </pc:spChg>
      </pc:sldChg>
      <pc:sldChg chg="addSp delSp modSp new mod setBg">
        <pc:chgData name="Guest User" userId="2837636e310d4616" providerId="Windows Live" clId="Web-{3C85B9F8-5179-4EED-B41C-EDE99AF657A0}" dt="2021-12-08T14:49:28.332" v="756" actId="20577"/>
        <pc:sldMkLst>
          <pc:docMk/>
          <pc:sldMk cId="3015152484" sldId="277"/>
        </pc:sldMkLst>
        <pc:spChg chg="mod">
          <ac:chgData name="Guest User" userId="2837636e310d4616" providerId="Windows Live" clId="Web-{3C85B9F8-5179-4EED-B41C-EDE99AF657A0}" dt="2021-12-08T14:49:28.332" v="756" actId="20577"/>
          <ac:spMkLst>
            <pc:docMk/>
            <pc:sldMk cId="3015152484" sldId="277"/>
            <ac:spMk id="2" creationId="{6C4747CE-F951-4727-BC0D-4726011B1367}"/>
          </ac:spMkLst>
        </pc:spChg>
        <pc:spChg chg="mod">
          <ac:chgData name="Guest User" userId="2837636e310d4616" providerId="Windows Live" clId="Web-{3C85B9F8-5179-4EED-B41C-EDE99AF657A0}" dt="2021-12-08T14:45:35.703" v="715" actId="14100"/>
          <ac:spMkLst>
            <pc:docMk/>
            <pc:sldMk cId="3015152484" sldId="277"/>
            <ac:spMk id="3" creationId="{C1485DF9-D8B4-4DEF-84D1-A470D678B523}"/>
          </ac:spMkLst>
        </pc:spChg>
        <pc:spChg chg="add del">
          <ac:chgData name="Guest User" userId="2837636e310d4616" providerId="Windows Live" clId="Web-{3C85B9F8-5179-4EED-B41C-EDE99AF657A0}" dt="2021-12-08T14:44:35.451" v="705"/>
          <ac:spMkLst>
            <pc:docMk/>
            <pc:sldMk cId="3015152484" sldId="277"/>
            <ac:spMk id="9" creationId="{12609869-9E80-471B-A487-A53288E0E791}"/>
          </ac:spMkLst>
        </pc:spChg>
        <pc:spChg chg="add del">
          <ac:chgData name="Guest User" userId="2837636e310d4616" providerId="Windows Live" clId="Web-{3C85B9F8-5179-4EED-B41C-EDE99AF657A0}" dt="2021-12-08T14:44:35.451" v="705"/>
          <ac:spMkLst>
            <pc:docMk/>
            <pc:sldMk cId="3015152484" sldId="277"/>
            <ac:spMk id="11" creationId="{7004738A-9D34-43E8-97D2-CA0EED4F8BE0}"/>
          </ac:spMkLst>
        </pc:spChg>
        <pc:spChg chg="add del">
          <ac:chgData name="Guest User" userId="2837636e310d4616" providerId="Windows Live" clId="Web-{3C85B9F8-5179-4EED-B41C-EDE99AF657A0}" dt="2021-12-08T14:44:35.451" v="705"/>
          <ac:spMkLst>
            <pc:docMk/>
            <pc:sldMk cId="3015152484" sldId="277"/>
            <ac:spMk id="13" creationId="{B8B8D07F-F13E-443E-BA68-2D26672D76B9}"/>
          </ac:spMkLst>
        </pc:spChg>
        <pc:spChg chg="add del">
          <ac:chgData name="Guest User" userId="2837636e310d4616" providerId="Windows Live" clId="Web-{3C85B9F8-5179-4EED-B41C-EDE99AF657A0}" dt="2021-12-08T14:44:35.451" v="705"/>
          <ac:spMkLst>
            <pc:docMk/>
            <pc:sldMk cId="3015152484" sldId="277"/>
            <ac:spMk id="15" creationId="{2813A4FA-24A5-41ED-A534-3807D1B2F344}"/>
          </ac:spMkLst>
        </pc:spChg>
        <pc:spChg chg="add del">
          <ac:chgData name="Guest User" userId="2837636e310d4616" providerId="Windows Live" clId="Web-{3C85B9F8-5179-4EED-B41C-EDE99AF657A0}" dt="2021-12-08T14:44:35.451" v="705"/>
          <ac:spMkLst>
            <pc:docMk/>
            <pc:sldMk cId="3015152484" sldId="277"/>
            <ac:spMk id="17" creationId="{C3944F27-CA70-4E84-A51A-E6BF89558979}"/>
          </ac:spMkLst>
        </pc:spChg>
        <pc:picChg chg="add mod">
          <ac:chgData name="Guest User" userId="2837636e310d4616" providerId="Windows Live" clId="Web-{3C85B9F8-5179-4EED-B41C-EDE99AF657A0}" dt="2021-12-08T14:45:47.203" v="718" actId="1076"/>
          <ac:picMkLst>
            <pc:docMk/>
            <pc:sldMk cId="3015152484" sldId="277"/>
            <ac:picMk id="4" creationId="{50B12A2F-4FDD-4BB5-B247-2BC4E34728E7}"/>
          </ac:picMkLst>
        </pc:picChg>
      </pc:sldChg>
      <pc:sldChg chg="modSp new">
        <pc:chgData name="Guest User" userId="2837636e310d4616" providerId="Windows Live" clId="Web-{3C85B9F8-5179-4EED-B41C-EDE99AF657A0}" dt="2021-12-08T14:54:01.602" v="987" actId="20577"/>
        <pc:sldMkLst>
          <pc:docMk/>
          <pc:sldMk cId="3548962990" sldId="278"/>
        </pc:sldMkLst>
        <pc:spChg chg="mod">
          <ac:chgData name="Guest User" userId="2837636e310d4616" providerId="Windows Live" clId="Web-{3C85B9F8-5179-4EED-B41C-EDE99AF657A0}" dt="2021-12-08T14:53:28.508" v="981"/>
          <ac:spMkLst>
            <pc:docMk/>
            <pc:sldMk cId="3548962990" sldId="278"/>
            <ac:spMk id="2" creationId="{BCC9DCC8-F59A-4665-A879-C50349ACD3F3}"/>
          </ac:spMkLst>
        </pc:spChg>
        <pc:spChg chg="mod">
          <ac:chgData name="Guest User" userId="2837636e310d4616" providerId="Windows Live" clId="Web-{3C85B9F8-5179-4EED-B41C-EDE99AF657A0}" dt="2021-12-08T14:54:01.602" v="987" actId="20577"/>
          <ac:spMkLst>
            <pc:docMk/>
            <pc:sldMk cId="3548962990" sldId="278"/>
            <ac:spMk id="3" creationId="{3211CA70-8B8F-4C7C-88D2-85C13CD743D7}"/>
          </ac:spMkLst>
        </pc:spChg>
      </pc:sldChg>
    </pc:docChg>
  </pc:docChgLst>
  <pc:docChgLst>
    <pc:chgData name="Guest User" userId="2837636e310d4616" providerId="Windows Live" clId="Web-{B96B0BDE-6FE7-4A29-94AA-056595604637}"/>
    <pc:docChg chg="addSld delSld modSld sldOrd">
      <pc:chgData name="Guest User" userId="2837636e310d4616" providerId="Windows Live" clId="Web-{B96B0BDE-6FE7-4A29-94AA-056595604637}" dt="2021-12-08T14:25:34.247" v="2632" actId="20577"/>
      <pc:docMkLst>
        <pc:docMk/>
      </pc:docMkLst>
      <pc:sldChg chg="modSp">
        <pc:chgData name="Guest User" userId="2837636e310d4616" providerId="Windows Live" clId="Web-{B96B0BDE-6FE7-4A29-94AA-056595604637}" dt="2021-12-08T08:47:22.478" v="13" actId="1076"/>
        <pc:sldMkLst>
          <pc:docMk/>
          <pc:sldMk cId="4288837480" sldId="259"/>
        </pc:sldMkLst>
        <pc:spChg chg="mod">
          <ac:chgData name="Guest User" userId="2837636e310d4616" providerId="Windows Live" clId="Web-{B96B0BDE-6FE7-4A29-94AA-056595604637}" dt="2021-12-08T08:47:22.478" v="13" actId="1076"/>
          <ac:spMkLst>
            <pc:docMk/>
            <pc:sldMk cId="4288837480" sldId="259"/>
            <ac:spMk id="3" creationId="{00000000-0000-0000-0000-000000000000}"/>
          </ac:spMkLst>
        </pc:spChg>
      </pc:sldChg>
      <pc:sldChg chg="modSp">
        <pc:chgData name="Guest User" userId="2837636e310d4616" providerId="Windows Live" clId="Web-{B96B0BDE-6FE7-4A29-94AA-056595604637}" dt="2021-12-08T08:51:48.453" v="151" actId="1076"/>
        <pc:sldMkLst>
          <pc:docMk/>
          <pc:sldMk cId="670597215" sldId="260"/>
        </pc:sldMkLst>
        <pc:spChg chg="mod">
          <ac:chgData name="Guest User" userId="2837636e310d4616" providerId="Windows Live" clId="Web-{B96B0BDE-6FE7-4A29-94AA-056595604637}" dt="2021-12-08T08:51:48.453" v="151" actId="1076"/>
          <ac:spMkLst>
            <pc:docMk/>
            <pc:sldMk cId="670597215" sldId="260"/>
            <ac:spMk id="2" creationId="{00000000-0000-0000-0000-000000000000}"/>
          </ac:spMkLst>
        </pc:spChg>
        <pc:spChg chg="mod">
          <ac:chgData name="Guest User" userId="2837636e310d4616" providerId="Windows Live" clId="Web-{B96B0BDE-6FE7-4A29-94AA-056595604637}" dt="2021-12-08T08:51:40.265" v="148" actId="20577"/>
          <ac:spMkLst>
            <pc:docMk/>
            <pc:sldMk cId="670597215" sldId="260"/>
            <ac:spMk id="3" creationId="{00000000-0000-0000-0000-000000000000}"/>
          </ac:spMkLst>
        </pc:spChg>
      </pc:sldChg>
      <pc:sldChg chg="addSp delSp modSp ord">
        <pc:chgData name="Guest User" userId="2837636e310d4616" providerId="Windows Live" clId="Web-{B96B0BDE-6FE7-4A29-94AA-056595604637}" dt="2021-12-08T10:01:15.923" v="465"/>
        <pc:sldMkLst>
          <pc:docMk/>
          <pc:sldMk cId="976459218" sldId="264"/>
        </pc:sldMkLst>
        <pc:spChg chg="mod">
          <ac:chgData name="Guest User" userId="2837636e310d4616" providerId="Windows Live" clId="Web-{B96B0BDE-6FE7-4A29-94AA-056595604637}" dt="2021-12-08T09:58:24.013" v="455" actId="20577"/>
          <ac:spMkLst>
            <pc:docMk/>
            <pc:sldMk cId="976459218" sldId="264"/>
            <ac:spMk id="2" creationId="{190EEAAA-26B9-49AF-8502-59FF5C7F3EA9}"/>
          </ac:spMkLst>
        </pc:spChg>
        <pc:spChg chg="mod">
          <ac:chgData name="Guest User" userId="2837636e310d4616" providerId="Windows Live" clId="Web-{B96B0BDE-6FE7-4A29-94AA-056595604637}" dt="2021-12-08T10:01:05.939" v="464" actId="20577"/>
          <ac:spMkLst>
            <pc:docMk/>
            <pc:sldMk cId="976459218" sldId="264"/>
            <ac:spMk id="3" creationId="{7AE5B6E0-0B95-4368-A040-2A6FC6A848DD}"/>
          </ac:spMkLst>
        </pc:spChg>
        <pc:spChg chg="add del">
          <ac:chgData name="Guest User" userId="2837636e310d4616" providerId="Windows Live" clId="Web-{B96B0BDE-6FE7-4A29-94AA-056595604637}" dt="2021-12-08T08:38:35.264" v="2"/>
          <ac:spMkLst>
            <pc:docMk/>
            <pc:sldMk cId="976459218" sldId="264"/>
            <ac:spMk id="5" creationId="{2E4CA8BE-923A-4353-919C-0A47153CAC5E}"/>
          </ac:spMkLst>
        </pc:spChg>
        <pc:cxnChg chg="add mod">
          <ac:chgData name="Guest User" userId="2837636e310d4616" providerId="Windows Live" clId="Web-{B96B0BDE-6FE7-4A29-94AA-056595604637}" dt="2021-12-08T10:00:42.751" v="462" actId="1076"/>
          <ac:cxnSpMkLst>
            <pc:docMk/>
            <pc:sldMk cId="976459218" sldId="264"/>
            <ac:cxnSpMk id="4" creationId="{6FB31F7C-F8DE-4CCE-B4E0-7CFDF4618227}"/>
          </ac:cxnSpMkLst>
        </pc:cxnChg>
      </pc:sldChg>
      <pc:sldChg chg="modSp ord">
        <pc:chgData name="Guest User" userId="2837636e310d4616" providerId="Windows Live" clId="Web-{B96B0BDE-6FE7-4A29-94AA-056595604637}" dt="2021-12-08T11:14:28.664" v="764"/>
        <pc:sldMkLst>
          <pc:docMk/>
          <pc:sldMk cId="2616956577" sldId="265"/>
        </pc:sldMkLst>
        <pc:spChg chg="mod">
          <ac:chgData name="Guest User" userId="2837636e310d4616" providerId="Windows Live" clId="Web-{B96B0BDE-6FE7-4A29-94AA-056595604637}" dt="2021-12-08T08:51:57.797" v="152"/>
          <ac:spMkLst>
            <pc:docMk/>
            <pc:sldMk cId="2616956577" sldId="265"/>
            <ac:spMk id="2" creationId="{68189311-38E7-4029-BFA5-CF3C55009AB4}"/>
          </ac:spMkLst>
        </pc:spChg>
        <pc:spChg chg="mod">
          <ac:chgData name="Guest User" userId="2837636e310d4616" providerId="Windows Live" clId="Web-{B96B0BDE-6FE7-4A29-94AA-056595604637}" dt="2021-12-08T08:59:34.618" v="247" actId="20577"/>
          <ac:spMkLst>
            <pc:docMk/>
            <pc:sldMk cId="2616956577" sldId="265"/>
            <ac:spMk id="3" creationId="{9CA68EA0-87E9-4D25-9611-11BA6589B65F}"/>
          </ac:spMkLst>
        </pc:spChg>
      </pc:sldChg>
      <pc:sldChg chg="addSp modSp">
        <pc:chgData name="Guest User" userId="2837636e310d4616" providerId="Windows Live" clId="Web-{B96B0BDE-6FE7-4A29-94AA-056595604637}" dt="2021-12-08T09:04:47.312" v="295" actId="14100"/>
        <pc:sldMkLst>
          <pc:docMk/>
          <pc:sldMk cId="3695562573" sldId="266"/>
        </pc:sldMkLst>
        <pc:spChg chg="mod">
          <ac:chgData name="Guest User" userId="2837636e310d4616" providerId="Windows Live" clId="Web-{B96B0BDE-6FE7-4A29-94AA-056595604637}" dt="2021-12-08T08:59:58.588" v="250"/>
          <ac:spMkLst>
            <pc:docMk/>
            <pc:sldMk cId="3695562573" sldId="266"/>
            <ac:spMk id="2" creationId="{366F488A-DF61-4CF9-B305-47776CE436F3}"/>
          </ac:spMkLst>
        </pc:spChg>
        <pc:spChg chg="mod">
          <ac:chgData name="Guest User" userId="2837636e310d4616" providerId="Windows Live" clId="Web-{B96B0BDE-6FE7-4A29-94AA-056595604637}" dt="2021-12-08T09:01:27.511" v="282" actId="20577"/>
          <ac:spMkLst>
            <pc:docMk/>
            <pc:sldMk cId="3695562573" sldId="266"/>
            <ac:spMk id="3" creationId="{33371D74-1996-4499-B9C0-4C31E90DC283}"/>
          </ac:spMkLst>
        </pc:spChg>
        <pc:picChg chg="add mod">
          <ac:chgData name="Guest User" userId="2837636e310d4616" providerId="Windows Live" clId="Web-{B96B0BDE-6FE7-4A29-94AA-056595604637}" dt="2021-12-08T09:04:47.312" v="295" actId="14100"/>
          <ac:picMkLst>
            <pc:docMk/>
            <pc:sldMk cId="3695562573" sldId="266"/>
            <ac:picMk id="4" creationId="{5EF0C4BB-3542-4B4C-9527-F213438349D1}"/>
          </ac:picMkLst>
        </pc:picChg>
      </pc:sldChg>
      <pc:sldChg chg="addSp modSp new">
        <pc:chgData name="Guest User" userId="2837636e310d4616" providerId="Windows Live" clId="Web-{B96B0BDE-6FE7-4A29-94AA-056595604637}" dt="2021-12-08T09:57:51.153" v="450" actId="1076"/>
        <pc:sldMkLst>
          <pc:docMk/>
          <pc:sldMk cId="2127976504" sldId="267"/>
        </pc:sldMkLst>
        <pc:spChg chg="mod">
          <ac:chgData name="Guest User" userId="2837636e310d4616" providerId="Windows Live" clId="Web-{B96B0BDE-6FE7-4A29-94AA-056595604637}" dt="2021-12-08T09:09:13.568" v="380"/>
          <ac:spMkLst>
            <pc:docMk/>
            <pc:sldMk cId="2127976504" sldId="267"/>
            <ac:spMk id="2" creationId="{F65AF116-1B7F-46FD-8812-A30086C3231F}"/>
          </ac:spMkLst>
        </pc:spChg>
        <pc:spChg chg="mod">
          <ac:chgData name="Guest User" userId="2837636e310d4616" providerId="Windows Live" clId="Web-{B96B0BDE-6FE7-4A29-94AA-056595604637}" dt="2021-12-08T09:57:44.574" v="449" actId="20577"/>
          <ac:spMkLst>
            <pc:docMk/>
            <pc:sldMk cId="2127976504" sldId="267"/>
            <ac:spMk id="3" creationId="{3FB74092-F9F6-4593-9405-34999BD45C20}"/>
          </ac:spMkLst>
        </pc:spChg>
        <pc:picChg chg="add mod">
          <ac:chgData name="Guest User" userId="2837636e310d4616" providerId="Windows Live" clId="Web-{B96B0BDE-6FE7-4A29-94AA-056595604637}" dt="2021-12-08T09:57:51.153" v="450" actId="1076"/>
          <ac:picMkLst>
            <pc:docMk/>
            <pc:sldMk cId="2127976504" sldId="267"/>
            <ac:picMk id="4" creationId="{12AD7EFE-24D2-4E24-9F81-812743D9BEB4}"/>
          </ac:picMkLst>
        </pc:picChg>
        <pc:cxnChg chg="add mod">
          <ac:chgData name="Guest User" userId="2837636e310d4616" providerId="Windows Live" clId="Web-{B96B0BDE-6FE7-4A29-94AA-056595604637}" dt="2021-12-08T09:56:49.417" v="426" actId="14100"/>
          <ac:cxnSpMkLst>
            <pc:docMk/>
            <pc:sldMk cId="2127976504" sldId="267"/>
            <ac:cxnSpMk id="5" creationId="{1569B067-5A5F-4AF1-BA33-08AFAAECD840}"/>
          </ac:cxnSpMkLst>
        </pc:cxnChg>
      </pc:sldChg>
      <pc:sldChg chg="addSp modSp new ord">
        <pc:chgData name="Guest User" userId="2837636e310d4616" providerId="Windows Live" clId="Web-{B96B0BDE-6FE7-4A29-94AA-056595604637}" dt="2021-12-08T10:56:54.271" v="514"/>
        <pc:sldMkLst>
          <pc:docMk/>
          <pc:sldMk cId="866299205" sldId="268"/>
        </pc:sldMkLst>
        <pc:spChg chg="mod">
          <ac:chgData name="Guest User" userId="2837636e310d4616" providerId="Windows Live" clId="Web-{B96B0BDE-6FE7-4A29-94AA-056595604637}" dt="2021-12-08T10:56:38.083" v="511" actId="20577"/>
          <ac:spMkLst>
            <pc:docMk/>
            <pc:sldMk cId="866299205" sldId="268"/>
            <ac:spMk id="2" creationId="{A411CF2D-A1FE-47B1-870E-72BDF3B808F4}"/>
          </ac:spMkLst>
        </pc:spChg>
        <pc:spChg chg="mod">
          <ac:chgData name="Guest User" userId="2837636e310d4616" providerId="Windows Live" clId="Web-{B96B0BDE-6FE7-4A29-94AA-056595604637}" dt="2021-12-08T10:03:53.990" v="502" actId="20577"/>
          <ac:spMkLst>
            <pc:docMk/>
            <pc:sldMk cId="866299205" sldId="268"/>
            <ac:spMk id="3" creationId="{DF0FA776-A9DF-47C3-9041-760DE1F0C7F7}"/>
          </ac:spMkLst>
        </pc:spChg>
        <pc:cxnChg chg="add mod">
          <ac:chgData name="Guest User" userId="2837636e310d4616" providerId="Windows Live" clId="Web-{B96B0BDE-6FE7-4A29-94AA-056595604637}" dt="2021-12-08T10:02:55.645" v="483"/>
          <ac:cxnSpMkLst>
            <pc:docMk/>
            <pc:sldMk cId="866299205" sldId="268"/>
            <ac:cxnSpMk id="4" creationId="{5D847CE2-1196-4F9C-80AB-0D769B1508B6}"/>
          </ac:cxnSpMkLst>
        </pc:cxnChg>
      </pc:sldChg>
      <pc:sldChg chg="modSp new">
        <pc:chgData name="Guest User" userId="2837636e310d4616" providerId="Windows Live" clId="Web-{B96B0BDE-6FE7-4A29-94AA-056595604637}" dt="2021-12-08T11:36:34.703" v="853" actId="20577"/>
        <pc:sldMkLst>
          <pc:docMk/>
          <pc:sldMk cId="4041480809" sldId="269"/>
        </pc:sldMkLst>
        <pc:spChg chg="mod">
          <ac:chgData name="Guest User" userId="2837636e310d4616" providerId="Windows Live" clId="Web-{B96B0BDE-6FE7-4A29-94AA-056595604637}" dt="2021-12-08T11:36:34.703" v="853" actId="20577"/>
          <ac:spMkLst>
            <pc:docMk/>
            <pc:sldMk cId="4041480809" sldId="269"/>
            <ac:spMk id="2" creationId="{FFA21B38-EAC5-4715-9DD5-B00A9D15F563}"/>
          </ac:spMkLst>
        </pc:spChg>
        <pc:spChg chg="mod">
          <ac:chgData name="Guest User" userId="2837636e310d4616" providerId="Windows Live" clId="Web-{B96B0BDE-6FE7-4A29-94AA-056595604637}" dt="2021-12-08T11:14:24.274" v="763" actId="20577"/>
          <ac:spMkLst>
            <pc:docMk/>
            <pc:sldMk cId="4041480809" sldId="269"/>
            <ac:spMk id="3" creationId="{278F6C01-5971-43A5-A269-797198BB4E91}"/>
          </ac:spMkLst>
        </pc:spChg>
      </pc:sldChg>
      <pc:sldChg chg="addSp modSp new">
        <pc:chgData name="Guest User" userId="2837636e310d4616" providerId="Windows Live" clId="Web-{B96B0BDE-6FE7-4A29-94AA-056595604637}" dt="2021-12-08T11:34:44.264" v="823" actId="1076"/>
        <pc:sldMkLst>
          <pc:docMk/>
          <pc:sldMk cId="286836502" sldId="270"/>
        </pc:sldMkLst>
        <pc:spChg chg="mod">
          <ac:chgData name="Guest User" userId="2837636e310d4616" providerId="Windows Live" clId="Web-{B96B0BDE-6FE7-4A29-94AA-056595604637}" dt="2021-12-08T11:16:15.854" v="816"/>
          <ac:spMkLst>
            <pc:docMk/>
            <pc:sldMk cId="286836502" sldId="270"/>
            <ac:spMk id="2" creationId="{13FBFFFC-6279-4887-AA69-D218A13BAEAA}"/>
          </ac:spMkLst>
        </pc:spChg>
        <pc:spChg chg="mod">
          <ac:chgData name="Guest User" userId="2837636e310d4616" providerId="Windows Live" clId="Web-{B96B0BDE-6FE7-4A29-94AA-056595604637}" dt="2021-12-08T11:16:53.839" v="819" actId="20577"/>
          <ac:spMkLst>
            <pc:docMk/>
            <pc:sldMk cId="286836502" sldId="270"/>
            <ac:spMk id="3" creationId="{16467166-5AB6-459E-ACE3-B627A4F7ECD3}"/>
          </ac:spMkLst>
        </pc:spChg>
        <pc:picChg chg="add mod">
          <ac:chgData name="Guest User" userId="2837636e310d4616" providerId="Windows Live" clId="Web-{B96B0BDE-6FE7-4A29-94AA-056595604637}" dt="2021-12-08T11:34:44.264" v="823" actId="1076"/>
          <ac:picMkLst>
            <pc:docMk/>
            <pc:sldMk cId="286836502" sldId="270"/>
            <ac:picMk id="4" creationId="{A27B077E-F07D-4E6C-9935-4D884079AA6C}"/>
          </ac:picMkLst>
        </pc:picChg>
      </pc:sldChg>
      <pc:sldChg chg="modSp new">
        <pc:chgData name="Guest User" userId="2837636e310d4616" providerId="Windows Live" clId="Web-{B96B0BDE-6FE7-4A29-94AA-056595604637}" dt="2021-12-08T11:36:11.578" v="851"/>
        <pc:sldMkLst>
          <pc:docMk/>
          <pc:sldMk cId="4224383266" sldId="271"/>
        </pc:sldMkLst>
        <pc:spChg chg="mod">
          <ac:chgData name="Guest User" userId="2837636e310d4616" providerId="Windows Live" clId="Web-{B96B0BDE-6FE7-4A29-94AA-056595604637}" dt="2021-12-08T11:36:11.578" v="851"/>
          <ac:spMkLst>
            <pc:docMk/>
            <pc:sldMk cId="4224383266" sldId="271"/>
            <ac:spMk id="2" creationId="{D7B80E21-25C2-4428-B48F-7909D6C14637}"/>
          </ac:spMkLst>
        </pc:spChg>
        <pc:spChg chg="mod">
          <ac:chgData name="Guest User" userId="2837636e310d4616" providerId="Windows Live" clId="Web-{B96B0BDE-6FE7-4A29-94AA-056595604637}" dt="2021-12-08T11:36:02.187" v="850"/>
          <ac:spMkLst>
            <pc:docMk/>
            <pc:sldMk cId="4224383266" sldId="271"/>
            <ac:spMk id="3" creationId="{FCE05702-35AB-449F-9EFB-C524EDE7192E}"/>
          </ac:spMkLst>
        </pc:spChg>
      </pc:sldChg>
      <pc:sldChg chg="addSp modSp new">
        <pc:chgData name="Guest User" userId="2837636e310d4616" providerId="Windows Live" clId="Web-{B96B0BDE-6FE7-4A29-94AA-056595604637}" dt="2021-12-08T14:02:29.667" v="1847" actId="20577"/>
        <pc:sldMkLst>
          <pc:docMk/>
          <pc:sldMk cId="1543919124" sldId="272"/>
        </pc:sldMkLst>
        <pc:spChg chg="mod">
          <ac:chgData name="Guest User" userId="2837636e310d4616" providerId="Windows Live" clId="Web-{B96B0BDE-6FE7-4A29-94AA-056595604637}" dt="2021-12-08T12:40:55.112" v="893" actId="20577"/>
          <ac:spMkLst>
            <pc:docMk/>
            <pc:sldMk cId="1543919124" sldId="272"/>
            <ac:spMk id="2" creationId="{EF6BA688-BD4C-448E-B226-82EAE59A25F7}"/>
          </ac:spMkLst>
        </pc:spChg>
        <pc:spChg chg="mod">
          <ac:chgData name="Guest User" userId="2837636e310d4616" providerId="Windows Live" clId="Web-{B96B0BDE-6FE7-4A29-94AA-056595604637}" dt="2021-12-08T14:02:29.667" v="1847" actId="20577"/>
          <ac:spMkLst>
            <pc:docMk/>
            <pc:sldMk cId="1543919124" sldId="272"/>
            <ac:spMk id="3" creationId="{0D37E42D-ADA1-4C68-A355-2C7D07668AE2}"/>
          </ac:spMkLst>
        </pc:spChg>
        <pc:graphicFrameChg chg="add mod modGraphic">
          <ac:chgData name="Guest User" userId="2837636e310d4616" providerId="Windows Live" clId="Web-{B96B0BDE-6FE7-4A29-94AA-056595604637}" dt="2021-12-08T13:46:06.488" v="1435" actId="1076"/>
          <ac:graphicFrameMkLst>
            <pc:docMk/>
            <pc:sldMk cId="1543919124" sldId="272"/>
            <ac:graphicFrameMk id="5" creationId="{9DC8FDD6-5F7E-4C87-BD85-CA99BF85C85D}"/>
          </ac:graphicFrameMkLst>
        </pc:graphicFrameChg>
        <pc:cxnChg chg="add mod">
          <ac:chgData name="Guest User" userId="2837636e310d4616" providerId="Windows Live" clId="Web-{B96B0BDE-6FE7-4A29-94AA-056595604637}" dt="2021-12-08T13:49:45.086" v="1600" actId="1076"/>
          <ac:cxnSpMkLst>
            <pc:docMk/>
            <pc:sldMk cId="1543919124" sldId="272"/>
            <ac:cxnSpMk id="4" creationId="{5B289F77-A39F-408B-8FB2-6DC0B7E49AAB}"/>
          </ac:cxnSpMkLst>
        </pc:cxnChg>
      </pc:sldChg>
      <pc:sldChg chg="addSp delSp modSp new">
        <pc:chgData name="Guest User" userId="2837636e310d4616" providerId="Windows Live" clId="Web-{B96B0BDE-6FE7-4A29-94AA-056595604637}" dt="2021-12-08T14:12:42.588" v="2220" actId="20577"/>
        <pc:sldMkLst>
          <pc:docMk/>
          <pc:sldMk cId="3404428783" sldId="273"/>
        </pc:sldMkLst>
        <pc:spChg chg="mod">
          <ac:chgData name="Guest User" userId="2837636e310d4616" providerId="Windows Live" clId="Web-{B96B0BDE-6FE7-4A29-94AA-056595604637}" dt="2021-12-08T14:12:42.588" v="2220" actId="20577"/>
          <ac:spMkLst>
            <pc:docMk/>
            <pc:sldMk cId="3404428783" sldId="273"/>
            <ac:spMk id="2" creationId="{C3669E89-55C1-4DD9-8511-F53DC51AEF6A}"/>
          </ac:spMkLst>
        </pc:spChg>
        <pc:spChg chg="mod">
          <ac:chgData name="Guest User" userId="2837636e310d4616" providerId="Windows Live" clId="Web-{B96B0BDE-6FE7-4A29-94AA-056595604637}" dt="2021-12-08T14:12:05.696" v="2216" actId="14100"/>
          <ac:spMkLst>
            <pc:docMk/>
            <pc:sldMk cId="3404428783" sldId="273"/>
            <ac:spMk id="3" creationId="{CE9EC112-3787-4A03-988A-63C630A863E4}"/>
          </ac:spMkLst>
        </pc:spChg>
        <pc:spChg chg="add del">
          <ac:chgData name="Guest User" userId="2837636e310d4616" providerId="Windows Live" clId="Web-{B96B0BDE-6FE7-4A29-94AA-056595604637}" dt="2021-12-08T13:54:36.921" v="1643"/>
          <ac:spMkLst>
            <pc:docMk/>
            <pc:sldMk cId="3404428783" sldId="273"/>
            <ac:spMk id="4" creationId="{2E377581-423B-4581-A558-EEDF4C1AC6B7}"/>
          </ac:spMkLst>
        </pc:spChg>
        <pc:graphicFrameChg chg="add mod modGraphic">
          <ac:chgData name="Guest User" userId="2837636e310d4616" providerId="Windows Live" clId="Web-{B96B0BDE-6FE7-4A29-94AA-056595604637}" dt="2021-12-08T14:12:35.729" v="2218" actId="1076"/>
          <ac:graphicFrameMkLst>
            <pc:docMk/>
            <pc:sldMk cId="3404428783" sldId="273"/>
            <ac:graphicFrameMk id="8" creationId="{E0F71CD2-3C7C-4F45-9C19-FAA5A2DFF87E}"/>
          </ac:graphicFrameMkLst>
        </pc:graphicFrameChg>
        <pc:cxnChg chg="add del mod">
          <ac:chgData name="Guest User" userId="2837636e310d4616" providerId="Windows Live" clId="Web-{B96B0BDE-6FE7-4A29-94AA-056595604637}" dt="2021-12-08T14:01:31.087" v="1836"/>
          <ac:cxnSpMkLst>
            <pc:docMk/>
            <pc:sldMk cId="3404428783" sldId="273"/>
            <ac:cxnSpMk id="5" creationId="{4EA6E613-B702-4751-8561-41D464444B0D}"/>
          </ac:cxnSpMkLst>
        </pc:cxnChg>
        <pc:cxnChg chg="add mod">
          <ac:chgData name="Guest User" userId="2837636e310d4616" providerId="Windows Live" clId="Web-{B96B0BDE-6FE7-4A29-94AA-056595604637}" dt="2021-12-08T14:07:47.674" v="1990" actId="1076"/>
          <ac:cxnSpMkLst>
            <pc:docMk/>
            <pc:sldMk cId="3404428783" sldId="273"/>
            <ac:cxnSpMk id="6" creationId="{88E49BD2-BD1A-42D0-A661-2D6FEFAD3F1D}"/>
          </ac:cxnSpMkLst>
        </pc:cxnChg>
      </pc:sldChg>
      <pc:sldChg chg="new del">
        <pc:chgData name="Guest User" userId="2837636e310d4616" providerId="Windows Live" clId="Web-{B96B0BDE-6FE7-4A29-94AA-056595604637}" dt="2021-12-08T14:12:09.868" v="2217"/>
        <pc:sldMkLst>
          <pc:docMk/>
          <pc:sldMk cId="1403791690" sldId="274"/>
        </pc:sldMkLst>
      </pc:sldChg>
      <pc:sldChg chg="modSp new">
        <pc:chgData name="Guest User" userId="2837636e310d4616" providerId="Windows Live" clId="Web-{B96B0BDE-6FE7-4A29-94AA-056595604637}" dt="2021-12-08T14:16:20.640" v="2260"/>
        <pc:sldMkLst>
          <pc:docMk/>
          <pc:sldMk cId="1533902473" sldId="274"/>
        </pc:sldMkLst>
        <pc:spChg chg="mod">
          <ac:chgData name="Guest User" userId="2837636e310d4616" providerId="Windows Live" clId="Web-{B96B0BDE-6FE7-4A29-94AA-056595604637}" dt="2021-12-08T14:16:20.640" v="2260"/>
          <ac:spMkLst>
            <pc:docMk/>
            <pc:sldMk cId="1533902473" sldId="274"/>
            <ac:spMk id="2" creationId="{F4EC7621-0388-4AD3-BF38-A686F8C710D8}"/>
          </ac:spMkLst>
        </pc:spChg>
      </pc:sldChg>
      <pc:sldChg chg="new">
        <pc:chgData name="Guest User" userId="2837636e310d4616" providerId="Windows Live" clId="Web-{B96B0BDE-6FE7-4A29-94AA-056595604637}" dt="2021-12-08T14:13:03.761" v="2222"/>
        <pc:sldMkLst>
          <pc:docMk/>
          <pc:sldMk cId="3593797307" sldId="275"/>
        </pc:sldMkLst>
      </pc:sldChg>
      <pc:sldChg chg="modSp new del">
        <pc:chgData name="Guest User" userId="2837636e310d4616" providerId="Windows Live" clId="Web-{B96B0BDE-6FE7-4A29-94AA-056595604637}" dt="2021-12-08T14:23:13.291" v="2381"/>
        <pc:sldMkLst>
          <pc:docMk/>
          <pc:sldMk cId="1690515538" sldId="276"/>
        </pc:sldMkLst>
        <pc:spChg chg="mod">
          <ac:chgData name="Guest User" userId="2837636e310d4616" providerId="Windows Live" clId="Web-{B96B0BDE-6FE7-4A29-94AA-056595604637}" dt="2021-12-08T14:18:18.128" v="2274"/>
          <ac:spMkLst>
            <pc:docMk/>
            <pc:sldMk cId="1690515538" sldId="276"/>
            <ac:spMk id="2" creationId="{C0C79E85-DBA9-40F5-AE6D-2D1120B554FC}"/>
          </ac:spMkLst>
        </pc:spChg>
        <pc:spChg chg="mod">
          <ac:chgData name="Guest User" userId="2837636e310d4616" providerId="Windows Live" clId="Web-{B96B0BDE-6FE7-4A29-94AA-056595604637}" dt="2021-12-08T14:23:07.884" v="2380" actId="20577"/>
          <ac:spMkLst>
            <pc:docMk/>
            <pc:sldMk cId="1690515538" sldId="276"/>
            <ac:spMk id="3" creationId="{2EE6A7F6-3E1D-4BA7-A8A9-15036A082AE5}"/>
          </ac:spMkLst>
        </pc:spChg>
      </pc:sldChg>
      <pc:sldChg chg="modSp new">
        <pc:chgData name="Guest User" userId="2837636e310d4616" providerId="Windows Live" clId="Web-{B96B0BDE-6FE7-4A29-94AA-056595604637}" dt="2021-12-08T14:25:34.247" v="2632" actId="20577"/>
        <pc:sldMkLst>
          <pc:docMk/>
          <pc:sldMk cId="1771643409" sldId="276"/>
        </pc:sldMkLst>
        <pc:spChg chg="mod">
          <ac:chgData name="Guest User" userId="2837636e310d4616" providerId="Windows Live" clId="Web-{B96B0BDE-6FE7-4A29-94AA-056595604637}" dt="2021-12-08T14:23:18.947" v="2391" actId="20577"/>
          <ac:spMkLst>
            <pc:docMk/>
            <pc:sldMk cId="1771643409" sldId="276"/>
            <ac:spMk id="2" creationId="{416FEFE7-5875-45F5-A532-27A885397868}"/>
          </ac:spMkLst>
        </pc:spChg>
        <pc:spChg chg="mod">
          <ac:chgData name="Guest User" userId="2837636e310d4616" providerId="Windows Live" clId="Web-{B96B0BDE-6FE7-4A29-94AA-056595604637}" dt="2021-12-08T14:25:34.247" v="2632" actId="20577"/>
          <ac:spMkLst>
            <pc:docMk/>
            <pc:sldMk cId="1771643409" sldId="276"/>
            <ac:spMk id="3" creationId="{6C926A52-EF66-45E7-B61D-0CD4BED851C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F92204-61D4-4257-82DC-DFC6800AA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1BF0D95-0695-4EA4-B9F4-76F18EABE346}">
      <dgm:prSet phldrT="[Text]"/>
      <dgm:spPr>
        <a:solidFill>
          <a:schemeClr val="tx1">
            <a:lumMod val="50000"/>
            <a:lumOff val="50000"/>
          </a:schemeClr>
        </a:solidFill>
      </dgm:spPr>
      <dgm:t>
        <a:bodyPr/>
        <a:lstStyle/>
        <a:p>
          <a:r>
            <a:rPr lang="en-US" dirty="0" smtClean="0"/>
            <a:t>INTRODUCTION</a:t>
          </a:r>
          <a:endParaRPr lang="en-US" dirty="0"/>
        </a:p>
      </dgm:t>
    </dgm:pt>
    <dgm:pt modelId="{36675D4E-1EDA-455C-B04D-E3B0F5EFC5F7}" type="parTrans" cxnId="{0FFC817D-73B5-4D5D-859D-90492B0FF11B}">
      <dgm:prSet/>
      <dgm:spPr/>
      <dgm:t>
        <a:bodyPr/>
        <a:lstStyle/>
        <a:p>
          <a:endParaRPr lang="en-US"/>
        </a:p>
      </dgm:t>
    </dgm:pt>
    <dgm:pt modelId="{903EE949-E984-45CE-9FBF-601DB1E2CB45}" type="sibTrans" cxnId="{0FFC817D-73B5-4D5D-859D-90492B0FF11B}">
      <dgm:prSet/>
      <dgm:spPr/>
      <dgm:t>
        <a:bodyPr/>
        <a:lstStyle/>
        <a:p>
          <a:endParaRPr lang="en-US"/>
        </a:p>
      </dgm:t>
    </dgm:pt>
    <dgm:pt modelId="{317118EA-19B0-45F9-BCD0-CC6E29B8D66B}">
      <dgm:prSet phldrT="[Text]"/>
      <dgm:spPr>
        <a:solidFill>
          <a:schemeClr val="tx1">
            <a:lumMod val="50000"/>
            <a:lumOff val="50000"/>
          </a:schemeClr>
        </a:solidFill>
      </dgm:spPr>
      <dgm:t>
        <a:bodyPr/>
        <a:lstStyle/>
        <a:p>
          <a:r>
            <a:rPr lang="en-US" dirty="0" smtClean="0"/>
            <a:t>BALANCING CHEMICAL EQUATIONS</a:t>
          </a:r>
          <a:endParaRPr lang="en-US" dirty="0"/>
        </a:p>
      </dgm:t>
    </dgm:pt>
    <dgm:pt modelId="{53A4C837-7A89-4D3C-9EC5-FB076DDB8110}" type="parTrans" cxnId="{7AFCC665-1476-41F3-9914-079C2B2D0B16}">
      <dgm:prSet/>
      <dgm:spPr/>
      <dgm:t>
        <a:bodyPr/>
        <a:lstStyle/>
        <a:p>
          <a:endParaRPr lang="en-US"/>
        </a:p>
      </dgm:t>
    </dgm:pt>
    <dgm:pt modelId="{E9E77EC7-5564-4AEF-8278-6ACAC969F947}" type="sibTrans" cxnId="{7AFCC665-1476-41F3-9914-079C2B2D0B16}">
      <dgm:prSet/>
      <dgm:spPr/>
      <dgm:t>
        <a:bodyPr/>
        <a:lstStyle/>
        <a:p>
          <a:endParaRPr lang="en-US"/>
        </a:p>
      </dgm:t>
    </dgm:pt>
    <dgm:pt modelId="{E870AD25-982D-43F5-A15B-143DCEF3BF6C}">
      <dgm:prSet phldrT="[Text]"/>
      <dgm:spPr>
        <a:solidFill>
          <a:schemeClr val="tx1">
            <a:lumMod val="50000"/>
            <a:lumOff val="50000"/>
          </a:schemeClr>
        </a:solidFill>
      </dgm:spPr>
      <dgm:t>
        <a:bodyPr/>
        <a:lstStyle/>
        <a:p>
          <a:r>
            <a:rPr lang="en-US" dirty="0" smtClean="0">
              <a:latin typeface="+mn-lt"/>
            </a:rPr>
            <a:t>BALANCING CHEMICAL EQUATIONS USING CHEMISTRY METHOD  </a:t>
          </a:r>
          <a:endParaRPr lang="en-US" dirty="0"/>
        </a:p>
      </dgm:t>
    </dgm:pt>
    <dgm:pt modelId="{42948E0F-6403-4960-84DC-EFB3CB85D147}" type="parTrans" cxnId="{4F5A3F8B-4066-4941-B0CF-D1E74F48246F}">
      <dgm:prSet/>
      <dgm:spPr/>
      <dgm:t>
        <a:bodyPr/>
        <a:lstStyle/>
        <a:p>
          <a:endParaRPr lang="en-US"/>
        </a:p>
      </dgm:t>
    </dgm:pt>
    <dgm:pt modelId="{BE91EFE5-F6DA-4516-9F29-ED162EAFA3B1}" type="sibTrans" cxnId="{4F5A3F8B-4066-4941-B0CF-D1E74F48246F}">
      <dgm:prSet/>
      <dgm:spPr/>
      <dgm:t>
        <a:bodyPr/>
        <a:lstStyle/>
        <a:p>
          <a:endParaRPr lang="en-US"/>
        </a:p>
      </dgm:t>
    </dgm:pt>
    <dgm:pt modelId="{FC53C188-646C-4800-B1A8-F31D56BED4FC}">
      <dgm:prSet phldrT="[Text]"/>
      <dgm:spPr>
        <a:solidFill>
          <a:schemeClr val="tx1">
            <a:lumMod val="50000"/>
            <a:lumOff val="50000"/>
          </a:schemeClr>
        </a:solidFill>
      </dgm:spPr>
      <dgm:t>
        <a:bodyPr/>
        <a:lstStyle/>
        <a:p>
          <a:r>
            <a:rPr lang="en-US" dirty="0" smtClean="0">
              <a:latin typeface="+mn-lt"/>
            </a:rPr>
            <a:t>IS THERE ANY OTHER APPROACH?</a:t>
          </a:r>
          <a:endParaRPr lang="en-US" dirty="0"/>
        </a:p>
      </dgm:t>
    </dgm:pt>
    <dgm:pt modelId="{5F7D9C14-C4F4-4906-9179-F280786ED0B6}" type="parTrans" cxnId="{2F69099D-66B4-4549-9C4E-788756BECF5F}">
      <dgm:prSet/>
      <dgm:spPr/>
      <dgm:t>
        <a:bodyPr/>
        <a:lstStyle/>
        <a:p>
          <a:endParaRPr lang="en-US"/>
        </a:p>
      </dgm:t>
    </dgm:pt>
    <dgm:pt modelId="{1C52E1F8-0F3E-4C2F-A678-CF6CC4C57C89}" type="sibTrans" cxnId="{2F69099D-66B4-4549-9C4E-788756BECF5F}">
      <dgm:prSet/>
      <dgm:spPr/>
      <dgm:t>
        <a:bodyPr/>
        <a:lstStyle/>
        <a:p>
          <a:endParaRPr lang="en-US"/>
        </a:p>
      </dgm:t>
    </dgm:pt>
    <dgm:pt modelId="{E2E39E56-A7F8-4685-B54A-DC64B9A2B75C}">
      <dgm:prSet phldrT="[Text]"/>
      <dgm:spPr>
        <a:solidFill>
          <a:schemeClr val="tx1">
            <a:lumMod val="50000"/>
            <a:lumOff val="50000"/>
          </a:schemeClr>
        </a:solidFill>
      </dgm:spPr>
      <dgm:t>
        <a:bodyPr/>
        <a:lstStyle/>
        <a:p>
          <a:r>
            <a:rPr lang="en-US" dirty="0" smtClean="0">
              <a:latin typeface="+mn-lt"/>
            </a:rPr>
            <a:t>BALANCING CHEMICAL EQUATIONS USING LINEAR ALGEBRA</a:t>
          </a:r>
          <a:endParaRPr lang="en-US" dirty="0"/>
        </a:p>
      </dgm:t>
    </dgm:pt>
    <dgm:pt modelId="{27AD3DA4-118F-4899-AB23-000AEC3D8FEB}" type="parTrans" cxnId="{B0C2A687-639E-411B-A1ED-2BF5C5872581}">
      <dgm:prSet/>
      <dgm:spPr/>
      <dgm:t>
        <a:bodyPr/>
        <a:lstStyle/>
        <a:p>
          <a:endParaRPr lang="en-US"/>
        </a:p>
      </dgm:t>
    </dgm:pt>
    <dgm:pt modelId="{4098AC12-125A-48CE-91FC-9BF78CDAB2B6}" type="sibTrans" cxnId="{B0C2A687-639E-411B-A1ED-2BF5C5872581}">
      <dgm:prSet/>
      <dgm:spPr/>
      <dgm:t>
        <a:bodyPr/>
        <a:lstStyle/>
        <a:p>
          <a:endParaRPr lang="en-US"/>
        </a:p>
      </dgm:t>
    </dgm:pt>
    <dgm:pt modelId="{DB497094-77CE-4ADB-A602-B9B8EBB1399E}">
      <dgm:prSet phldrT="[Text]"/>
      <dgm:spPr>
        <a:solidFill>
          <a:schemeClr val="tx1">
            <a:lumMod val="50000"/>
            <a:lumOff val="50000"/>
          </a:schemeClr>
        </a:solidFill>
      </dgm:spPr>
      <dgm:t>
        <a:bodyPr/>
        <a:lstStyle/>
        <a:p>
          <a:r>
            <a:rPr lang="en-US" dirty="0" smtClean="0">
              <a:latin typeface="+mn-lt"/>
            </a:rPr>
            <a:t>BENEFITS OF USING LINEAR ALGEBRA</a:t>
          </a:r>
          <a:endParaRPr lang="en-US" dirty="0"/>
        </a:p>
      </dgm:t>
    </dgm:pt>
    <dgm:pt modelId="{258D6892-ADD2-421C-A124-F80CCD1AEBC3}" type="parTrans" cxnId="{95EFEB74-3603-4FAE-A7B6-3EFD275DA78E}">
      <dgm:prSet/>
      <dgm:spPr/>
      <dgm:t>
        <a:bodyPr/>
        <a:lstStyle/>
        <a:p>
          <a:endParaRPr lang="en-US"/>
        </a:p>
      </dgm:t>
    </dgm:pt>
    <dgm:pt modelId="{64442130-AAC9-4A48-8952-4A5D8A23F24E}" type="sibTrans" cxnId="{95EFEB74-3603-4FAE-A7B6-3EFD275DA78E}">
      <dgm:prSet/>
      <dgm:spPr/>
      <dgm:t>
        <a:bodyPr/>
        <a:lstStyle/>
        <a:p>
          <a:endParaRPr lang="en-US"/>
        </a:p>
      </dgm:t>
    </dgm:pt>
    <dgm:pt modelId="{DD5F4672-6F63-48EA-95E5-3FCD634824D9}">
      <dgm:prSet phldrT="[Text]"/>
      <dgm:spPr>
        <a:solidFill>
          <a:schemeClr val="tx1">
            <a:lumMod val="50000"/>
            <a:lumOff val="50000"/>
          </a:schemeClr>
        </a:solidFill>
      </dgm:spPr>
      <dgm:t>
        <a:bodyPr/>
        <a:lstStyle/>
        <a:p>
          <a:r>
            <a:rPr lang="en-US" dirty="0" smtClean="0"/>
            <a:t>EXAMPLES</a:t>
          </a:r>
          <a:endParaRPr lang="en-US" dirty="0"/>
        </a:p>
      </dgm:t>
    </dgm:pt>
    <dgm:pt modelId="{E1B39018-70C8-4E1C-A7E7-6962D3DCD6BC}" type="parTrans" cxnId="{278394CD-45DB-4502-9975-771FBEAE9F75}">
      <dgm:prSet/>
      <dgm:spPr/>
      <dgm:t>
        <a:bodyPr/>
        <a:lstStyle/>
        <a:p>
          <a:endParaRPr lang="en-US"/>
        </a:p>
      </dgm:t>
    </dgm:pt>
    <dgm:pt modelId="{9F6666DF-20B5-4CAC-9197-B074F8D7C12A}" type="sibTrans" cxnId="{278394CD-45DB-4502-9975-771FBEAE9F75}">
      <dgm:prSet/>
      <dgm:spPr/>
      <dgm:t>
        <a:bodyPr/>
        <a:lstStyle/>
        <a:p>
          <a:endParaRPr lang="en-US"/>
        </a:p>
      </dgm:t>
    </dgm:pt>
    <dgm:pt modelId="{A9757C3A-A78B-4B2B-ACF9-5178AF85545F}">
      <dgm:prSet phldrT="[Text]"/>
      <dgm:spPr>
        <a:solidFill>
          <a:schemeClr val="tx1">
            <a:lumMod val="50000"/>
            <a:lumOff val="50000"/>
          </a:schemeClr>
        </a:solidFill>
      </dgm:spPr>
      <dgm:t>
        <a:bodyPr/>
        <a:lstStyle/>
        <a:p>
          <a:r>
            <a:rPr lang="en-US" dirty="0" smtClean="0"/>
            <a:t>CONCLUSION</a:t>
          </a:r>
          <a:endParaRPr lang="en-US" dirty="0"/>
        </a:p>
      </dgm:t>
    </dgm:pt>
    <dgm:pt modelId="{8F55E69C-65F1-4A74-9298-74D76FEAF22F}" type="parTrans" cxnId="{D4EF186A-0905-4EBC-9449-3E4F5C7EEE40}">
      <dgm:prSet/>
      <dgm:spPr/>
      <dgm:t>
        <a:bodyPr/>
        <a:lstStyle/>
        <a:p>
          <a:endParaRPr lang="en-US"/>
        </a:p>
      </dgm:t>
    </dgm:pt>
    <dgm:pt modelId="{FF95D128-9706-4C20-9E04-98CA40970179}" type="sibTrans" cxnId="{D4EF186A-0905-4EBC-9449-3E4F5C7EEE40}">
      <dgm:prSet/>
      <dgm:spPr/>
      <dgm:t>
        <a:bodyPr/>
        <a:lstStyle/>
        <a:p>
          <a:endParaRPr lang="en-US"/>
        </a:p>
      </dgm:t>
    </dgm:pt>
    <dgm:pt modelId="{71B382BC-5E7B-4913-AD07-570817C4614A}" type="pres">
      <dgm:prSet presAssocID="{E1F92204-61D4-4257-82DC-DFC6800AAA6E}" presName="linear" presStyleCnt="0">
        <dgm:presLayoutVars>
          <dgm:dir/>
          <dgm:animLvl val="lvl"/>
          <dgm:resizeHandles val="exact"/>
        </dgm:presLayoutVars>
      </dgm:prSet>
      <dgm:spPr/>
      <dgm:t>
        <a:bodyPr/>
        <a:lstStyle/>
        <a:p>
          <a:endParaRPr lang="en-US"/>
        </a:p>
      </dgm:t>
    </dgm:pt>
    <dgm:pt modelId="{5FDAA181-3FA3-47FA-825E-7DC971FB69F2}" type="pres">
      <dgm:prSet presAssocID="{41BF0D95-0695-4EA4-B9F4-76F18EABE346}" presName="parentLin" presStyleCnt="0"/>
      <dgm:spPr/>
    </dgm:pt>
    <dgm:pt modelId="{C5169481-C512-4BDA-B242-70AFB21B42F3}" type="pres">
      <dgm:prSet presAssocID="{41BF0D95-0695-4EA4-B9F4-76F18EABE346}" presName="parentLeftMargin" presStyleLbl="node1" presStyleIdx="0" presStyleCnt="8"/>
      <dgm:spPr/>
      <dgm:t>
        <a:bodyPr/>
        <a:lstStyle/>
        <a:p>
          <a:endParaRPr lang="en-US"/>
        </a:p>
      </dgm:t>
    </dgm:pt>
    <dgm:pt modelId="{28973090-A4CF-4602-9E08-BB52721545C1}" type="pres">
      <dgm:prSet presAssocID="{41BF0D95-0695-4EA4-B9F4-76F18EABE346}" presName="parentText" presStyleLbl="node1" presStyleIdx="0" presStyleCnt="8">
        <dgm:presLayoutVars>
          <dgm:chMax val="0"/>
          <dgm:bulletEnabled val="1"/>
        </dgm:presLayoutVars>
      </dgm:prSet>
      <dgm:spPr/>
      <dgm:t>
        <a:bodyPr/>
        <a:lstStyle/>
        <a:p>
          <a:endParaRPr lang="en-US"/>
        </a:p>
      </dgm:t>
    </dgm:pt>
    <dgm:pt modelId="{4405B63A-4A3B-4D7B-AF87-F74391B5A609}" type="pres">
      <dgm:prSet presAssocID="{41BF0D95-0695-4EA4-B9F4-76F18EABE346}" presName="negativeSpace" presStyleCnt="0"/>
      <dgm:spPr/>
    </dgm:pt>
    <dgm:pt modelId="{051F0ADF-ADD9-4D1C-B4F4-F71518018D02}" type="pres">
      <dgm:prSet presAssocID="{41BF0D95-0695-4EA4-B9F4-76F18EABE346}" presName="childText" presStyleLbl="conFgAcc1" presStyleIdx="0" presStyleCnt="8">
        <dgm:presLayoutVars>
          <dgm:bulletEnabled val="1"/>
        </dgm:presLayoutVars>
      </dgm:prSet>
      <dgm:spPr/>
    </dgm:pt>
    <dgm:pt modelId="{28B1F56B-A63E-4064-B8ED-3825288EDD41}" type="pres">
      <dgm:prSet presAssocID="{903EE949-E984-45CE-9FBF-601DB1E2CB45}" presName="spaceBetweenRectangles" presStyleCnt="0"/>
      <dgm:spPr/>
    </dgm:pt>
    <dgm:pt modelId="{ACFB4C02-EC7E-4D94-8AC0-1D4059767187}" type="pres">
      <dgm:prSet presAssocID="{317118EA-19B0-45F9-BCD0-CC6E29B8D66B}" presName="parentLin" presStyleCnt="0"/>
      <dgm:spPr/>
    </dgm:pt>
    <dgm:pt modelId="{24C4FF5E-1A7E-4F45-A3BA-5507F2A8A22A}" type="pres">
      <dgm:prSet presAssocID="{317118EA-19B0-45F9-BCD0-CC6E29B8D66B}" presName="parentLeftMargin" presStyleLbl="node1" presStyleIdx="0" presStyleCnt="8"/>
      <dgm:spPr/>
      <dgm:t>
        <a:bodyPr/>
        <a:lstStyle/>
        <a:p>
          <a:endParaRPr lang="en-US"/>
        </a:p>
      </dgm:t>
    </dgm:pt>
    <dgm:pt modelId="{DF591336-395B-4989-9563-0F74B30A204E}" type="pres">
      <dgm:prSet presAssocID="{317118EA-19B0-45F9-BCD0-CC6E29B8D66B}" presName="parentText" presStyleLbl="node1" presStyleIdx="1" presStyleCnt="8">
        <dgm:presLayoutVars>
          <dgm:chMax val="0"/>
          <dgm:bulletEnabled val="1"/>
        </dgm:presLayoutVars>
      </dgm:prSet>
      <dgm:spPr/>
      <dgm:t>
        <a:bodyPr/>
        <a:lstStyle/>
        <a:p>
          <a:endParaRPr lang="en-US"/>
        </a:p>
      </dgm:t>
    </dgm:pt>
    <dgm:pt modelId="{E6AD28CD-2EF9-4FE6-9519-ACC8AAE62306}" type="pres">
      <dgm:prSet presAssocID="{317118EA-19B0-45F9-BCD0-CC6E29B8D66B}" presName="negativeSpace" presStyleCnt="0"/>
      <dgm:spPr/>
    </dgm:pt>
    <dgm:pt modelId="{21A069AC-6960-49A7-8523-B97A4093EC56}" type="pres">
      <dgm:prSet presAssocID="{317118EA-19B0-45F9-BCD0-CC6E29B8D66B}" presName="childText" presStyleLbl="conFgAcc1" presStyleIdx="1" presStyleCnt="8">
        <dgm:presLayoutVars>
          <dgm:bulletEnabled val="1"/>
        </dgm:presLayoutVars>
      </dgm:prSet>
      <dgm:spPr/>
    </dgm:pt>
    <dgm:pt modelId="{7AE62CCC-16AB-4FB5-ADCB-5C615F0BDB49}" type="pres">
      <dgm:prSet presAssocID="{E9E77EC7-5564-4AEF-8278-6ACAC969F947}" presName="spaceBetweenRectangles" presStyleCnt="0"/>
      <dgm:spPr/>
    </dgm:pt>
    <dgm:pt modelId="{7CB179D7-0383-4556-A3F7-9FF9128BCE82}" type="pres">
      <dgm:prSet presAssocID="{E870AD25-982D-43F5-A15B-143DCEF3BF6C}" presName="parentLin" presStyleCnt="0"/>
      <dgm:spPr/>
    </dgm:pt>
    <dgm:pt modelId="{91538AC5-E3D8-408C-91EF-126AD41C7677}" type="pres">
      <dgm:prSet presAssocID="{E870AD25-982D-43F5-A15B-143DCEF3BF6C}" presName="parentLeftMargin" presStyleLbl="node1" presStyleIdx="1" presStyleCnt="8"/>
      <dgm:spPr/>
      <dgm:t>
        <a:bodyPr/>
        <a:lstStyle/>
        <a:p>
          <a:endParaRPr lang="en-US"/>
        </a:p>
      </dgm:t>
    </dgm:pt>
    <dgm:pt modelId="{4E5C6E3A-AC32-4192-B471-BBBB66FDC55F}" type="pres">
      <dgm:prSet presAssocID="{E870AD25-982D-43F5-A15B-143DCEF3BF6C}" presName="parentText" presStyleLbl="node1" presStyleIdx="2" presStyleCnt="8">
        <dgm:presLayoutVars>
          <dgm:chMax val="0"/>
          <dgm:bulletEnabled val="1"/>
        </dgm:presLayoutVars>
      </dgm:prSet>
      <dgm:spPr/>
      <dgm:t>
        <a:bodyPr/>
        <a:lstStyle/>
        <a:p>
          <a:endParaRPr lang="en-US"/>
        </a:p>
      </dgm:t>
    </dgm:pt>
    <dgm:pt modelId="{618F9B85-E5FA-4ADB-8EB1-1F066054BCCA}" type="pres">
      <dgm:prSet presAssocID="{E870AD25-982D-43F5-A15B-143DCEF3BF6C}" presName="negativeSpace" presStyleCnt="0"/>
      <dgm:spPr/>
    </dgm:pt>
    <dgm:pt modelId="{AC166E4F-2811-44CE-A506-E9CF3763FEE6}" type="pres">
      <dgm:prSet presAssocID="{E870AD25-982D-43F5-A15B-143DCEF3BF6C}" presName="childText" presStyleLbl="conFgAcc1" presStyleIdx="2" presStyleCnt="8">
        <dgm:presLayoutVars>
          <dgm:bulletEnabled val="1"/>
        </dgm:presLayoutVars>
      </dgm:prSet>
      <dgm:spPr/>
    </dgm:pt>
    <dgm:pt modelId="{B3EF1E71-EEC6-4FCB-8722-0FB23693C2BE}" type="pres">
      <dgm:prSet presAssocID="{BE91EFE5-F6DA-4516-9F29-ED162EAFA3B1}" presName="spaceBetweenRectangles" presStyleCnt="0"/>
      <dgm:spPr/>
    </dgm:pt>
    <dgm:pt modelId="{18B63B0B-CB36-47D8-8137-67A3A8130551}" type="pres">
      <dgm:prSet presAssocID="{FC53C188-646C-4800-B1A8-F31D56BED4FC}" presName="parentLin" presStyleCnt="0"/>
      <dgm:spPr/>
    </dgm:pt>
    <dgm:pt modelId="{55A9CDA1-F397-48BD-8FA5-F3FDE127DF24}" type="pres">
      <dgm:prSet presAssocID="{FC53C188-646C-4800-B1A8-F31D56BED4FC}" presName="parentLeftMargin" presStyleLbl="node1" presStyleIdx="2" presStyleCnt="8"/>
      <dgm:spPr/>
      <dgm:t>
        <a:bodyPr/>
        <a:lstStyle/>
        <a:p>
          <a:endParaRPr lang="en-US"/>
        </a:p>
      </dgm:t>
    </dgm:pt>
    <dgm:pt modelId="{7F32A273-2A90-43CB-B968-88E90178DA9D}" type="pres">
      <dgm:prSet presAssocID="{FC53C188-646C-4800-B1A8-F31D56BED4FC}" presName="parentText" presStyleLbl="node1" presStyleIdx="3" presStyleCnt="8">
        <dgm:presLayoutVars>
          <dgm:chMax val="0"/>
          <dgm:bulletEnabled val="1"/>
        </dgm:presLayoutVars>
      </dgm:prSet>
      <dgm:spPr/>
      <dgm:t>
        <a:bodyPr/>
        <a:lstStyle/>
        <a:p>
          <a:endParaRPr lang="en-US"/>
        </a:p>
      </dgm:t>
    </dgm:pt>
    <dgm:pt modelId="{C18C268C-835E-44A0-953C-02E2AE2E35FB}" type="pres">
      <dgm:prSet presAssocID="{FC53C188-646C-4800-B1A8-F31D56BED4FC}" presName="negativeSpace" presStyleCnt="0"/>
      <dgm:spPr/>
    </dgm:pt>
    <dgm:pt modelId="{937526F9-1E81-4A27-832C-303B4C746056}" type="pres">
      <dgm:prSet presAssocID="{FC53C188-646C-4800-B1A8-F31D56BED4FC}" presName="childText" presStyleLbl="conFgAcc1" presStyleIdx="3" presStyleCnt="8">
        <dgm:presLayoutVars>
          <dgm:bulletEnabled val="1"/>
        </dgm:presLayoutVars>
      </dgm:prSet>
      <dgm:spPr/>
    </dgm:pt>
    <dgm:pt modelId="{76703B62-9022-4D66-92AF-48C01D3A0B45}" type="pres">
      <dgm:prSet presAssocID="{1C52E1F8-0F3E-4C2F-A678-CF6CC4C57C89}" presName="spaceBetweenRectangles" presStyleCnt="0"/>
      <dgm:spPr/>
    </dgm:pt>
    <dgm:pt modelId="{68C229B9-F544-4370-8E93-04759BCB6990}" type="pres">
      <dgm:prSet presAssocID="{E2E39E56-A7F8-4685-B54A-DC64B9A2B75C}" presName="parentLin" presStyleCnt="0"/>
      <dgm:spPr/>
    </dgm:pt>
    <dgm:pt modelId="{EA3CD3A4-75C5-40CD-B493-8CB4AC56C112}" type="pres">
      <dgm:prSet presAssocID="{E2E39E56-A7F8-4685-B54A-DC64B9A2B75C}" presName="parentLeftMargin" presStyleLbl="node1" presStyleIdx="3" presStyleCnt="8"/>
      <dgm:spPr/>
      <dgm:t>
        <a:bodyPr/>
        <a:lstStyle/>
        <a:p>
          <a:endParaRPr lang="en-US"/>
        </a:p>
      </dgm:t>
    </dgm:pt>
    <dgm:pt modelId="{10F54827-4126-485A-994C-93A77FE3F78D}" type="pres">
      <dgm:prSet presAssocID="{E2E39E56-A7F8-4685-B54A-DC64B9A2B75C}" presName="parentText" presStyleLbl="node1" presStyleIdx="4" presStyleCnt="8">
        <dgm:presLayoutVars>
          <dgm:chMax val="0"/>
          <dgm:bulletEnabled val="1"/>
        </dgm:presLayoutVars>
      </dgm:prSet>
      <dgm:spPr/>
      <dgm:t>
        <a:bodyPr/>
        <a:lstStyle/>
        <a:p>
          <a:endParaRPr lang="en-US"/>
        </a:p>
      </dgm:t>
    </dgm:pt>
    <dgm:pt modelId="{D948AAC1-06A7-4E4D-81AD-31D9182FA4E6}" type="pres">
      <dgm:prSet presAssocID="{E2E39E56-A7F8-4685-B54A-DC64B9A2B75C}" presName="negativeSpace" presStyleCnt="0"/>
      <dgm:spPr/>
    </dgm:pt>
    <dgm:pt modelId="{581C6E74-FF68-4B42-8E7F-7E271A6B56F4}" type="pres">
      <dgm:prSet presAssocID="{E2E39E56-A7F8-4685-B54A-DC64B9A2B75C}" presName="childText" presStyleLbl="conFgAcc1" presStyleIdx="4" presStyleCnt="8">
        <dgm:presLayoutVars>
          <dgm:bulletEnabled val="1"/>
        </dgm:presLayoutVars>
      </dgm:prSet>
      <dgm:spPr/>
    </dgm:pt>
    <dgm:pt modelId="{F8F6F368-BB1F-4864-93D0-6B01F7E76220}" type="pres">
      <dgm:prSet presAssocID="{4098AC12-125A-48CE-91FC-9BF78CDAB2B6}" presName="spaceBetweenRectangles" presStyleCnt="0"/>
      <dgm:spPr/>
    </dgm:pt>
    <dgm:pt modelId="{1DD46800-3A1B-4170-AD23-45D73D6656EC}" type="pres">
      <dgm:prSet presAssocID="{DB497094-77CE-4ADB-A602-B9B8EBB1399E}" presName="parentLin" presStyleCnt="0"/>
      <dgm:spPr/>
    </dgm:pt>
    <dgm:pt modelId="{48AE79ED-FC76-4CAE-92DF-28070F369229}" type="pres">
      <dgm:prSet presAssocID="{DB497094-77CE-4ADB-A602-B9B8EBB1399E}" presName="parentLeftMargin" presStyleLbl="node1" presStyleIdx="4" presStyleCnt="8"/>
      <dgm:spPr/>
      <dgm:t>
        <a:bodyPr/>
        <a:lstStyle/>
        <a:p>
          <a:endParaRPr lang="en-US"/>
        </a:p>
      </dgm:t>
    </dgm:pt>
    <dgm:pt modelId="{EF4BA6AD-C3F8-4632-836D-E9A50CAFA3E6}" type="pres">
      <dgm:prSet presAssocID="{DB497094-77CE-4ADB-A602-B9B8EBB1399E}" presName="parentText" presStyleLbl="node1" presStyleIdx="5" presStyleCnt="8">
        <dgm:presLayoutVars>
          <dgm:chMax val="0"/>
          <dgm:bulletEnabled val="1"/>
        </dgm:presLayoutVars>
      </dgm:prSet>
      <dgm:spPr/>
      <dgm:t>
        <a:bodyPr/>
        <a:lstStyle/>
        <a:p>
          <a:endParaRPr lang="en-US"/>
        </a:p>
      </dgm:t>
    </dgm:pt>
    <dgm:pt modelId="{69D029E5-3A47-46A7-9A58-5669B7265461}" type="pres">
      <dgm:prSet presAssocID="{DB497094-77CE-4ADB-A602-B9B8EBB1399E}" presName="negativeSpace" presStyleCnt="0"/>
      <dgm:spPr/>
    </dgm:pt>
    <dgm:pt modelId="{46EF217B-BAA2-45E5-AB88-A776F849455E}" type="pres">
      <dgm:prSet presAssocID="{DB497094-77CE-4ADB-A602-B9B8EBB1399E}" presName="childText" presStyleLbl="conFgAcc1" presStyleIdx="5" presStyleCnt="8">
        <dgm:presLayoutVars>
          <dgm:bulletEnabled val="1"/>
        </dgm:presLayoutVars>
      </dgm:prSet>
      <dgm:spPr/>
    </dgm:pt>
    <dgm:pt modelId="{2038ACE4-7DA1-4399-9D27-E4ED772D5D3A}" type="pres">
      <dgm:prSet presAssocID="{64442130-AAC9-4A48-8952-4A5D8A23F24E}" presName="spaceBetweenRectangles" presStyleCnt="0"/>
      <dgm:spPr/>
    </dgm:pt>
    <dgm:pt modelId="{CEF875C9-BB58-4CFF-A976-29AD0583AA9F}" type="pres">
      <dgm:prSet presAssocID="{DD5F4672-6F63-48EA-95E5-3FCD634824D9}" presName="parentLin" presStyleCnt="0"/>
      <dgm:spPr/>
    </dgm:pt>
    <dgm:pt modelId="{5ACF15D7-43F6-490C-9F33-133E0A43E551}" type="pres">
      <dgm:prSet presAssocID="{DD5F4672-6F63-48EA-95E5-3FCD634824D9}" presName="parentLeftMargin" presStyleLbl="node1" presStyleIdx="5" presStyleCnt="8"/>
      <dgm:spPr/>
      <dgm:t>
        <a:bodyPr/>
        <a:lstStyle/>
        <a:p>
          <a:endParaRPr lang="en-US"/>
        </a:p>
      </dgm:t>
    </dgm:pt>
    <dgm:pt modelId="{9804FB19-49ED-4BF5-BA67-A90810CE52A2}" type="pres">
      <dgm:prSet presAssocID="{DD5F4672-6F63-48EA-95E5-3FCD634824D9}" presName="parentText" presStyleLbl="node1" presStyleIdx="6" presStyleCnt="8">
        <dgm:presLayoutVars>
          <dgm:chMax val="0"/>
          <dgm:bulletEnabled val="1"/>
        </dgm:presLayoutVars>
      </dgm:prSet>
      <dgm:spPr/>
      <dgm:t>
        <a:bodyPr/>
        <a:lstStyle/>
        <a:p>
          <a:endParaRPr lang="en-US"/>
        </a:p>
      </dgm:t>
    </dgm:pt>
    <dgm:pt modelId="{3E1B960F-86D5-47AD-AD0B-947093F919BB}" type="pres">
      <dgm:prSet presAssocID="{DD5F4672-6F63-48EA-95E5-3FCD634824D9}" presName="negativeSpace" presStyleCnt="0"/>
      <dgm:spPr/>
    </dgm:pt>
    <dgm:pt modelId="{BCB0F611-4664-4A72-9A90-90273A6B4CB1}" type="pres">
      <dgm:prSet presAssocID="{DD5F4672-6F63-48EA-95E5-3FCD634824D9}" presName="childText" presStyleLbl="conFgAcc1" presStyleIdx="6" presStyleCnt="8">
        <dgm:presLayoutVars>
          <dgm:bulletEnabled val="1"/>
        </dgm:presLayoutVars>
      </dgm:prSet>
      <dgm:spPr/>
    </dgm:pt>
    <dgm:pt modelId="{76FE03DA-0F1D-4283-87A8-3D6739EE9051}" type="pres">
      <dgm:prSet presAssocID="{9F6666DF-20B5-4CAC-9197-B074F8D7C12A}" presName="spaceBetweenRectangles" presStyleCnt="0"/>
      <dgm:spPr/>
    </dgm:pt>
    <dgm:pt modelId="{AAF05D94-8631-48AF-8221-F71E65DD8F08}" type="pres">
      <dgm:prSet presAssocID="{A9757C3A-A78B-4B2B-ACF9-5178AF85545F}" presName="parentLin" presStyleCnt="0"/>
      <dgm:spPr/>
    </dgm:pt>
    <dgm:pt modelId="{FF551CF6-8E1D-49F3-8FF8-270538B85A08}" type="pres">
      <dgm:prSet presAssocID="{A9757C3A-A78B-4B2B-ACF9-5178AF85545F}" presName="parentLeftMargin" presStyleLbl="node1" presStyleIdx="6" presStyleCnt="8"/>
      <dgm:spPr/>
      <dgm:t>
        <a:bodyPr/>
        <a:lstStyle/>
        <a:p>
          <a:endParaRPr lang="en-US"/>
        </a:p>
      </dgm:t>
    </dgm:pt>
    <dgm:pt modelId="{9C9A06B5-D675-44E7-8809-9E2D42CCB923}" type="pres">
      <dgm:prSet presAssocID="{A9757C3A-A78B-4B2B-ACF9-5178AF85545F}" presName="parentText" presStyleLbl="node1" presStyleIdx="7" presStyleCnt="8">
        <dgm:presLayoutVars>
          <dgm:chMax val="0"/>
          <dgm:bulletEnabled val="1"/>
        </dgm:presLayoutVars>
      </dgm:prSet>
      <dgm:spPr/>
      <dgm:t>
        <a:bodyPr/>
        <a:lstStyle/>
        <a:p>
          <a:endParaRPr lang="en-US"/>
        </a:p>
      </dgm:t>
    </dgm:pt>
    <dgm:pt modelId="{89D02135-0E9B-46BD-B3B9-EC84A83594A9}" type="pres">
      <dgm:prSet presAssocID="{A9757C3A-A78B-4B2B-ACF9-5178AF85545F}" presName="negativeSpace" presStyleCnt="0"/>
      <dgm:spPr/>
    </dgm:pt>
    <dgm:pt modelId="{FB3C1F51-FC83-4F19-B139-43223DE0F690}" type="pres">
      <dgm:prSet presAssocID="{A9757C3A-A78B-4B2B-ACF9-5178AF85545F}" presName="childText" presStyleLbl="conFgAcc1" presStyleIdx="7" presStyleCnt="8">
        <dgm:presLayoutVars>
          <dgm:bulletEnabled val="1"/>
        </dgm:presLayoutVars>
      </dgm:prSet>
      <dgm:spPr/>
    </dgm:pt>
  </dgm:ptLst>
  <dgm:cxnLst>
    <dgm:cxn modelId="{55F1D918-4F87-444D-A871-B1DB49F65EDA}" type="presOf" srcId="{E870AD25-982D-43F5-A15B-143DCEF3BF6C}" destId="{91538AC5-E3D8-408C-91EF-126AD41C7677}" srcOrd="0" destOrd="0" presId="urn:microsoft.com/office/officeart/2005/8/layout/list1"/>
    <dgm:cxn modelId="{06C5C346-54BE-40AF-AE19-8EB7A5E0418C}" type="presOf" srcId="{A9757C3A-A78B-4B2B-ACF9-5178AF85545F}" destId="{FF551CF6-8E1D-49F3-8FF8-270538B85A08}" srcOrd="0" destOrd="0" presId="urn:microsoft.com/office/officeart/2005/8/layout/list1"/>
    <dgm:cxn modelId="{278394CD-45DB-4502-9975-771FBEAE9F75}" srcId="{E1F92204-61D4-4257-82DC-DFC6800AAA6E}" destId="{DD5F4672-6F63-48EA-95E5-3FCD634824D9}" srcOrd="6" destOrd="0" parTransId="{E1B39018-70C8-4E1C-A7E7-6962D3DCD6BC}" sibTransId="{9F6666DF-20B5-4CAC-9197-B074F8D7C12A}"/>
    <dgm:cxn modelId="{D0DCF0EE-B43D-421C-8093-379784633760}" type="presOf" srcId="{E2E39E56-A7F8-4685-B54A-DC64B9A2B75C}" destId="{10F54827-4126-485A-994C-93A77FE3F78D}" srcOrd="1" destOrd="0" presId="urn:microsoft.com/office/officeart/2005/8/layout/list1"/>
    <dgm:cxn modelId="{2F69099D-66B4-4549-9C4E-788756BECF5F}" srcId="{E1F92204-61D4-4257-82DC-DFC6800AAA6E}" destId="{FC53C188-646C-4800-B1A8-F31D56BED4FC}" srcOrd="3" destOrd="0" parTransId="{5F7D9C14-C4F4-4906-9179-F280786ED0B6}" sibTransId="{1C52E1F8-0F3E-4C2F-A678-CF6CC4C57C89}"/>
    <dgm:cxn modelId="{46F1E198-FDD3-4C5D-9384-D83C0B0A85E0}" type="presOf" srcId="{E870AD25-982D-43F5-A15B-143DCEF3BF6C}" destId="{4E5C6E3A-AC32-4192-B471-BBBB66FDC55F}" srcOrd="1" destOrd="0" presId="urn:microsoft.com/office/officeart/2005/8/layout/list1"/>
    <dgm:cxn modelId="{8ADFC368-AB59-4F2B-8E97-3F5AB95364ED}" type="presOf" srcId="{317118EA-19B0-45F9-BCD0-CC6E29B8D66B}" destId="{DF591336-395B-4989-9563-0F74B30A204E}" srcOrd="1" destOrd="0" presId="urn:microsoft.com/office/officeart/2005/8/layout/list1"/>
    <dgm:cxn modelId="{8F1852FB-1159-4C6D-9D8B-FF94963916AB}" type="presOf" srcId="{317118EA-19B0-45F9-BCD0-CC6E29B8D66B}" destId="{24C4FF5E-1A7E-4F45-A3BA-5507F2A8A22A}" srcOrd="0" destOrd="0" presId="urn:microsoft.com/office/officeart/2005/8/layout/list1"/>
    <dgm:cxn modelId="{119788C1-DA5E-4900-B012-22464AB63487}" type="presOf" srcId="{A9757C3A-A78B-4B2B-ACF9-5178AF85545F}" destId="{9C9A06B5-D675-44E7-8809-9E2D42CCB923}" srcOrd="1" destOrd="0" presId="urn:microsoft.com/office/officeart/2005/8/layout/list1"/>
    <dgm:cxn modelId="{B0C2A687-639E-411B-A1ED-2BF5C5872581}" srcId="{E1F92204-61D4-4257-82DC-DFC6800AAA6E}" destId="{E2E39E56-A7F8-4685-B54A-DC64B9A2B75C}" srcOrd="4" destOrd="0" parTransId="{27AD3DA4-118F-4899-AB23-000AEC3D8FEB}" sibTransId="{4098AC12-125A-48CE-91FC-9BF78CDAB2B6}"/>
    <dgm:cxn modelId="{0FFC817D-73B5-4D5D-859D-90492B0FF11B}" srcId="{E1F92204-61D4-4257-82DC-DFC6800AAA6E}" destId="{41BF0D95-0695-4EA4-B9F4-76F18EABE346}" srcOrd="0" destOrd="0" parTransId="{36675D4E-1EDA-455C-B04D-E3B0F5EFC5F7}" sibTransId="{903EE949-E984-45CE-9FBF-601DB1E2CB45}"/>
    <dgm:cxn modelId="{AC3DAB71-D813-4756-8A05-2B20AE49BE36}" type="presOf" srcId="{DD5F4672-6F63-48EA-95E5-3FCD634824D9}" destId="{9804FB19-49ED-4BF5-BA67-A90810CE52A2}" srcOrd="1" destOrd="0" presId="urn:microsoft.com/office/officeart/2005/8/layout/list1"/>
    <dgm:cxn modelId="{D4EF186A-0905-4EBC-9449-3E4F5C7EEE40}" srcId="{E1F92204-61D4-4257-82DC-DFC6800AAA6E}" destId="{A9757C3A-A78B-4B2B-ACF9-5178AF85545F}" srcOrd="7" destOrd="0" parTransId="{8F55E69C-65F1-4A74-9298-74D76FEAF22F}" sibTransId="{FF95D128-9706-4C20-9E04-98CA40970179}"/>
    <dgm:cxn modelId="{95EFEB74-3603-4FAE-A7B6-3EFD275DA78E}" srcId="{E1F92204-61D4-4257-82DC-DFC6800AAA6E}" destId="{DB497094-77CE-4ADB-A602-B9B8EBB1399E}" srcOrd="5" destOrd="0" parTransId="{258D6892-ADD2-421C-A124-F80CCD1AEBC3}" sibTransId="{64442130-AAC9-4A48-8952-4A5D8A23F24E}"/>
    <dgm:cxn modelId="{0D79A88D-B8A7-439C-A489-53278FB67087}" type="presOf" srcId="{FC53C188-646C-4800-B1A8-F31D56BED4FC}" destId="{55A9CDA1-F397-48BD-8FA5-F3FDE127DF24}" srcOrd="0" destOrd="0" presId="urn:microsoft.com/office/officeart/2005/8/layout/list1"/>
    <dgm:cxn modelId="{13544C53-DB57-488A-B910-E6F3FCDA7FF2}" type="presOf" srcId="{E1F92204-61D4-4257-82DC-DFC6800AAA6E}" destId="{71B382BC-5E7B-4913-AD07-570817C4614A}" srcOrd="0" destOrd="0" presId="urn:microsoft.com/office/officeart/2005/8/layout/list1"/>
    <dgm:cxn modelId="{6172EEBA-E70D-4F7B-BA45-DADE8CF128D0}" type="presOf" srcId="{41BF0D95-0695-4EA4-B9F4-76F18EABE346}" destId="{28973090-A4CF-4602-9E08-BB52721545C1}" srcOrd="1" destOrd="0" presId="urn:microsoft.com/office/officeart/2005/8/layout/list1"/>
    <dgm:cxn modelId="{D09BE52E-C7E4-4C07-98E5-37EC1492CB32}" type="presOf" srcId="{DD5F4672-6F63-48EA-95E5-3FCD634824D9}" destId="{5ACF15D7-43F6-490C-9F33-133E0A43E551}" srcOrd="0" destOrd="0" presId="urn:microsoft.com/office/officeart/2005/8/layout/list1"/>
    <dgm:cxn modelId="{25A0A095-DE03-4343-8F97-5EACC5724838}" type="presOf" srcId="{41BF0D95-0695-4EA4-B9F4-76F18EABE346}" destId="{C5169481-C512-4BDA-B242-70AFB21B42F3}" srcOrd="0" destOrd="0" presId="urn:microsoft.com/office/officeart/2005/8/layout/list1"/>
    <dgm:cxn modelId="{99A69B78-1D93-4E46-A13D-B9BD2F126F01}" type="presOf" srcId="{E2E39E56-A7F8-4685-B54A-DC64B9A2B75C}" destId="{EA3CD3A4-75C5-40CD-B493-8CB4AC56C112}" srcOrd="0" destOrd="0" presId="urn:microsoft.com/office/officeart/2005/8/layout/list1"/>
    <dgm:cxn modelId="{AB585CF4-8E68-4AE2-B0EE-748BB0AE016E}" type="presOf" srcId="{FC53C188-646C-4800-B1A8-F31D56BED4FC}" destId="{7F32A273-2A90-43CB-B968-88E90178DA9D}" srcOrd="1" destOrd="0" presId="urn:microsoft.com/office/officeart/2005/8/layout/list1"/>
    <dgm:cxn modelId="{4F5A3F8B-4066-4941-B0CF-D1E74F48246F}" srcId="{E1F92204-61D4-4257-82DC-DFC6800AAA6E}" destId="{E870AD25-982D-43F5-A15B-143DCEF3BF6C}" srcOrd="2" destOrd="0" parTransId="{42948E0F-6403-4960-84DC-EFB3CB85D147}" sibTransId="{BE91EFE5-F6DA-4516-9F29-ED162EAFA3B1}"/>
    <dgm:cxn modelId="{9887A12B-2200-4BBB-8008-0C6B35DE3B62}" type="presOf" srcId="{DB497094-77CE-4ADB-A602-B9B8EBB1399E}" destId="{EF4BA6AD-C3F8-4632-836D-E9A50CAFA3E6}" srcOrd="1" destOrd="0" presId="urn:microsoft.com/office/officeart/2005/8/layout/list1"/>
    <dgm:cxn modelId="{3F5195F4-CCBA-4534-A4F9-E2133E56383A}" type="presOf" srcId="{DB497094-77CE-4ADB-A602-B9B8EBB1399E}" destId="{48AE79ED-FC76-4CAE-92DF-28070F369229}" srcOrd="0" destOrd="0" presId="urn:microsoft.com/office/officeart/2005/8/layout/list1"/>
    <dgm:cxn modelId="{7AFCC665-1476-41F3-9914-079C2B2D0B16}" srcId="{E1F92204-61D4-4257-82DC-DFC6800AAA6E}" destId="{317118EA-19B0-45F9-BCD0-CC6E29B8D66B}" srcOrd="1" destOrd="0" parTransId="{53A4C837-7A89-4D3C-9EC5-FB076DDB8110}" sibTransId="{E9E77EC7-5564-4AEF-8278-6ACAC969F947}"/>
    <dgm:cxn modelId="{CAB30937-7250-4CC8-8433-0517FB1E61D1}" type="presParOf" srcId="{71B382BC-5E7B-4913-AD07-570817C4614A}" destId="{5FDAA181-3FA3-47FA-825E-7DC971FB69F2}" srcOrd="0" destOrd="0" presId="urn:microsoft.com/office/officeart/2005/8/layout/list1"/>
    <dgm:cxn modelId="{B9183C17-1A1E-4A06-BF4E-A27362B53E22}" type="presParOf" srcId="{5FDAA181-3FA3-47FA-825E-7DC971FB69F2}" destId="{C5169481-C512-4BDA-B242-70AFB21B42F3}" srcOrd="0" destOrd="0" presId="urn:microsoft.com/office/officeart/2005/8/layout/list1"/>
    <dgm:cxn modelId="{99875FB7-75DF-411E-A30F-C50B252CFE92}" type="presParOf" srcId="{5FDAA181-3FA3-47FA-825E-7DC971FB69F2}" destId="{28973090-A4CF-4602-9E08-BB52721545C1}" srcOrd="1" destOrd="0" presId="urn:microsoft.com/office/officeart/2005/8/layout/list1"/>
    <dgm:cxn modelId="{BF024626-E641-4B32-B8C3-218FDBDB63DB}" type="presParOf" srcId="{71B382BC-5E7B-4913-AD07-570817C4614A}" destId="{4405B63A-4A3B-4D7B-AF87-F74391B5A609}" srcOrd="1" destOrd="0" presId="urn:microsoft.com/office/officeart/2005/8/layout/list1"/>
    <dgm:cxn modelId="{8CA0FF61-33FA-4A21-A2E8-3D38B1C2E827}" type="presParOf" srcId="{71B382BC-5E7B-4913-AD07-570817C4614A}" destId="{051F0ADF-ADD9-4D1C-B4F4-F71518018D02}" srcOrd="2" destOrd="0" presId="urn:microsoft.com/office/officeart/2005/8/layout/list1"/>
    <dgm:cxn modelId="{C50218DC-3EA2-4F18-B59B-4FC76B03D240}" type="presParOf" srcId="{71B382BC-5E7B-4913-AD07-570817C4614A}" destId="{28B1F56B-A63E-4064-B8ED-3825288EDD41}" srcOrd="3" destOrd="0" presId="urn:microsoft.com/office/officeart/2005/8/layout/list1"/>
    <dgm:cxn modelId="{A329F1F9-306F-4095-9FBF-9891D3DB43B2}" type="presParOf" srcId="{71B382BC-5E7B-4913-AD07-570817C4614A}" destId="{ACFB4C02-EC7E-4D94-8AC0-1D4059767187}" srcOrd="4" destOrd="0" presId="urn:microsoft.com/office/officeart/2005/8/layout/list1"/>
    <dgm:cxn modelId="{DDF9F568-9571-48E8-8537-EF5187109AA4}" type="presParOf" srcId="{ACFB4C02-EC7E-4D94-8AC0-1D4059767187}" destId="{24C4FF5E-1A7E-4F45-A3BA-5507F2A8A22A}" srcOrd="0" destOrd="0" presId="urn:microsoft.com/office/officeart/2005/8/layout/list1"/>
    <dgm:cxn modelId="{64AF01B6-6E1E-4D26-9814-5A6589B5356F}" type="presParOf" srcId="{ACFB4C02-EC7E-4D94-8AC0-1D4059767187}" destId="{DF591336-395B-4989-9563-0F74B30A204E}" srcOrd="1" destOrd="0" presId="urn:microsoft.com/office/officeart/2005/8/layout/list1"/>
    <dgm:cxn modelId="{D5439E1D-872D-4B62-AF80-A6C0ADE9F74C}" type="presParOf" srcId="{71B382BC-5E7B-4913-AD07-570817C4614A}" destId="{E6AD28CD-2EF9-4FE6-9519-ACC8AAE62306}" srcOrd="5" destOrd="0" presId="urn:microsoft.com/office/officeart/2005/8/layout/list1"/>
    <dgm:cxn modelId="{730B4EA5-5B37-47D7-A5CA-B87939BECC45}" type="presParOf" srcId="{71B382BC-5E7B-4913-AD07-570817C4614A}" destId="{21A069AC-6960-49A7-8523-B97A4093EC56}" srcOrd="6" destOrd="0" presId="urn:microsoft.com/office/officeart/2005/8/layout/list1"/>
    <dgm:cxn modelId="{DB3AD63D-73DE-4CAC-8803-716FF43234FC}" type="presParOf" srcId="{71B382BC-5E7B-4913-AD07-570817C4614A}" destId="{7AE62CCC-16AB-4FB5-ADCB-5C615F0BDB49}" srcOrd="7" destOrd="0" presId="urn:microsoft.com/office/officeart/2005/8/layout/list1"/>
    <dgm:cxn modelId="{6FB2CC72-0771-41BD-A3F2-DCAA2D48EB4D}" type="presParOf" srcId="{71B382BC-5E7B-4913-AD07-570817C4614A}" destId="{7CB179D7-0383-4556-A3F7-9FF9128BCE82}" srcOrd="8" destOrd="0" presId="urn:microsoft.com/office/officeart/2005/8/layout/list1"/>
    <dgm:cxn modelId="{911A55F7-5EF3-40C7-AA3A-4A63F46932BC}" type="presParOf" srcId="{7CB179D7-0383-4556-A3F7-9FF9128BCE82}" destId="{91538AC5-E3D8-408C-91EF-126AD41C7677}" srcOrd="0" destOrd="0" presId="urn:microsoft.com/office/officeart/2005/8/layout/list1"/>
    <dgm:cxn modelId="{39F177FF-C674-4497-AB47-5EFF21EF4B46}" type="presParOf" srcId="{7CB179D7-0383-4556-A3F7-9FF9128BCE82}" destId="{4E5C6E3A-AC32-4192-B471-BBBB66FDC55F}" srcOrd="1" destOrd="0" presId="urn:microsoft.com/office/officeart/2005/8/layout/list1"/>
    <dgm:cxn modelId="{07E882FF-8F74-493C-8ED3-96777912F568}" type="presParOf" srcId="{71B382BC-5E7B-4913-AD07-570817C4614A}" destId="{618F9B85-E5FA-4ADB-8EB1-1F066054BCCA}" srcOrd="9" destOrd="0" presId="urn:microsoft.com/office/officeart/2005/8/layout/list1"/>
    <dgm:cxn modelId="{5B1A61CC-957A-413B-9F62-10AB1D48965E}" type="presParOf" srcId="{71B382BC-5E7B-4913-AD07-570817C4614A}" destId="{AC166E4F-2811-44CE-A506-E9CF3763FEE6}" srcOrd="10" destOrd="0" presId="urn:microsoft.com/office/officeart/2005/8/layout/list1"/>
    <dgm:cxn modelId="{C5B0E332-38C5-44D7-A1D8-990BEBE635A4}" type="presParOf" srcId="{71B382BC-5E7B-4913-AD07-570817C4614A}" destId="{B3EF1E71-EEC6-4FCB-8722-0FB23693C2BE}" srcOrd="11" destOrd="0" presId="urn:microsoft.com/office/officeart/2005/8/layout/list1"/>
    <dgm:cxn modelId="{0088D2EA-1B1F-45A4-9FC6-A8B77C35386E}" type="presParOf" srcId="{71B382BC-5E7B-4913-AD07-570817C4614A}" destId="{18B63B0B-CB36-47D8-8137-67A3A8130551}" srcOrd="12" destOrd="0" presId="urn:microsoft.com/office/officeart/2005/8/layout/list1"/>
    <dgm:cxn modelId="{B24CC036-C72A-4576-BDA5-FC45DAA78B23}" type="presParOf" srcId="{18B63B0B-CB36-47D8-8137-67A3A8130551}" destId="{55A9CDA1-F397-48BD-8FA5-F3FDE127DF24}" srcOrd="0" destOrd="0" presId="urn:microsoft.com/office/officeart/2005/8/layout/list1"/>
    <dgm:cxn modelId="{34040B28-50EC-4671-B2FD-FBD00BDEEFCA}" type="presParOf" srcId="{18B63B0B-CB36-47D8-8137-67A3A8130551}" destId="{7F32A273-2A90-43CB-B968-88E90178DA9D}" srcOrd="1" destOrd="0" presId="urn:microsoft.com/office/officeart/2005/8/layout/list1"/>
    <dgm:cxn modelId="{AF5F291A-22AC-450E-9B1D-C73E485F4147}" type="presParOf" srcId="{71B382BC-5E7B-4913-AD07-570817C4614A}" destId="{C18C268C-835E-44A0-953C-02E2AE2E35FB}" srcOrd="13" destOrd="0" presId="urn:microsoft.com/office/officeart/2005/8/layout/list1"/>
    <dgm:cxn modelId="{B927E231-BD38-4CFB-A6AB-3EB108C38C6E}" type="presParOf" srcId="{71B382BC-5E7B-4913-AD07-570817C4614A}" destId="{937526F9-1E81-4A27-832C-303B4C746056}" srcOrd="14" destOrd="0" presId="urn:microsoft.com/office/officeart/2005/8/layout/list1"/>
    <dgm:cxn modelId="{C934B501-0F6D-4443-9A5C-F95BE329E3FE}" type="presParOf" srcId="{71B382BC-5E7B-4913-AD07-570817C4614A}" destId="{76703B62-9022-4D66-92AF-48C01D3A0B45}" srcOrd="15" destOrd="0" presId="urn:microsoft.com/office/officeart/2005/8/layout/list1"/>
    <dgm:cxn modelId="{1C66917C-5793-484C-89C1-92333714FAA4}" type="presParOf" srcId="{71B382BC-5E7B-4913-AD07-570817C4614A}" destId="{68C229B9-F544-4370-8E93-04759BCB6990}" srcOrd="16" destOrd="0" presId="urn:microsoft.com/office/officeart/2005/8/layout/list1"/>
    <dgm:cxn modelId="{9D5BFC65-67E7-4428-90D4-1DAB5F05C29B}" type="presParOf" srcId="{68C229B9-F544-4370-8E93-04759BCB6990}" destId="{EA3CD3A4-75C5-40CD-B493-8CB4AC56C112}" srcOrd="0" destOrd="0" presId="urn:microsoft.com/office/officeart/2005/8/layout/list1"/>
    <dgm:cxn modelId="{55F3C3F4-0C1C-4C65-AC62-C42EA9AE67AC}" type="presParOf" srcId="{68C229B9-F544-4370-8E93-04759BCB6990}" destId="{10F54827-4126-485A-994C-93A77FE3F78D}" srcOrd="1" destOrd="0" presId="urn:microsoft.com/office/officeart/2005/8/layout/list1"/>
    <dgm:cxn modelId="{67CBD048-B66C-4AAD-8D85-A02E9C11B01C}" type="presParOf" srcId="{71B382BC-5E7B-4913-AD07-570817C4614A}" destId="{D948AAC1-06A7-4E4D-81AD-31D9182FA4E6}" srcOrd="17" destOrd="0" presId="urn:microsoft.com/office/officeart/2005/8/layout/list1"/>
    <dgm:cxn modelId="{50841FB5-F37E-4495-8CC7-2B376BBBB65A}" type="presParOf" srcId="{71B382BC-5E7B-4913-AD07-570817C4614A}" destId="{581C6E74-FF68-4B42-8E7F-7E271A6B56F4}" srcOrd="18" destOrd="0" presId="urn:microsoft.com/office/officeart/2005/8/layout/list1"/>
    <dgm:cxn modelId="{90457032-0428-48B5-8E28-43665308EE6F}" type="presParOf" srcId="{71B382BC-5E7B-4913-AD07-570817C4614A}" destId="{F8F6F368-BB1F-4864-93D0-6B01F7E76220}" srcOrd="19" destOrd="0" presId="urn:microsoft.com/office/officeart/2005/8/layout/list1"/>
    <dgm:cxn modelId="{89278324-2DD4-4312-ABEF-3780D7E836EB}" type="presParOf" srcId="{71B382BC-5E7B-4913-AD07-570817C4614A}" destId="{1DD46800-3A1B-4170-AD23-45D73D6656EC}" srcOrd="20" destOrd="0" presId="urn:microsoft.com/office/officeart/2005/8/layout/list1"/>
    <dgm:cxn modelId="{1332D72C-28BC-4F65-BD02-B73C786DB2F5}" type="presParOf" srcId="{1DD46800-3A1B-4170-AD23-45D73D6656EC}" destId="{48AE79ED-FC76-4CAE-92DF-28070F369229}" srcOrd="0" destOrd="0" presId="urn:microsoft.com/office/officeart/2005/8/layout/list1"/>
    <dgm:cxn modelId="{9B24D2CB-F58A-4EE7-AE24-1BD6403BBBCA}" type="presParOf" srcId="{1DD46800-3A1B-4170-AD23-45D73D6656EC}" destId="{EF4BA6AD-C3F8-4632-836D-E9A50CAFA3E6}" srcOrd="1" destOrd="0" presId="urn:microsoft.com/office/officeart/2005/8/layout/list1"/>
    <dgm:cxn modelId="{B1653AD9-DDD5-4658-85F5-B2111EC7B2C0}" type="presParOf" srcId="{71B382BC-5E7B-4913-AD07-570817C4614A}" destId="{69D029E5-3A47-46A7-9A58-5669B7265461}" srcOrd="21" destOrd="0" presId="urn:microsoft.com/office/officeart/2005/8/layout/list1"/>
    <dgm:cxn modelId="{1DDA5107-7415-4295-B725-EE63DD757A3B}" type="presParOf" srcId="{71B382BC-5E7B-4913-AD07-570817C4614A}" destId="{46EF217B-BAA2-45E5-AB88-A776F849455E}" srcOrd="22" destOrd="0" presId="urn:microsoft.com/office/officeart/2005/8/layout/list1"/>
    <dgm:cxn modelId="{A66B7AB1-E258-4EAC-A67F-0B47BED93FDA}" type="presParOf" srcId="{71B382BC-5E7B-4913-AD07-570817C4614A}" destId="{2038ACE4-7DA1-4399-9D27-E4ED772D5D3A}" srcOrd="23" destOrd="0" presId="urn:microsoft.com/office/officeart/2005/8/layout/list1"/>
    <dgm:cxn modelId="{F9EF5EF6-AAD2-4ADE-A1EB-F5D9B1087625}" type="presParOf" srcId="{71B382BC-5E7B-4913-AD07-570817C4614A}" destId="{CEF875C9-BB58-4CFF-A976-29AD0583AA9F}" srcOrd="24" destOrd="0" presId="urn:microsoft.com/office/officeart/2005/8/layout/list1"/>
    <dgm:cxn modelId="{43BED1DC-3CE7-4AAD-AB4F-1571D1A25560}" type="presParOf" srcId="{CEF875C9-BB58-4CFF-A976-29AD0583AA9F}" destId="{5ACF15D7-43F6-490C-9F33-133E0A43E551}" srcOrd="0" destOrd="0" presId="urn:microsoft.com/office/officeart/2005/8/layout/list1"/>
    <dgm:cxn modelId="{B7BBE5C8-37B9-407A-842D-B6993BF54DAF}" type="presParOf" srcId="{CEF875C9-BB58-4CFF-A976-29AD0583AA9F}" destId="{9804FB19-49ED-4BF5-BA67-A90810CE52A2}" srcOrd="1" destOrd="0" presId="urn:microsoft.com/office/officeart/2005/8/layout/list1"/>
    <dgm:cxn modelId="{B5F9BF3C-F145-40CB-A07E-1AD4D60D5B63}" type="presParOf" srcId="{71B382BC-5E7B-4913-AD07-570817C4614A}" destId="{3E1B960F-86D5-47AD-AD0B-947093F919BB}" srcOrd="25" destOrd="0" presId="urn:microsoft.com/office/officeart/2005/8/layout/list1"/>
    <dgm:cxn modelId="{3E9D65DD-4C13-4306-84A2-1CA443F08ACC}" type="presParOf" srcId="{71B382BC-5E7B-4913-AD07-570817C4614A}" destId="{BCB0F611-4664-4A72-9A90-90273A6B4CB1}" srcOrd="26" destOrd="0" presId="urn:microsoft.com/office/officeart/2005/8/layout/list1"/>
    <dgm:cxn modelId="{F35CAE16-1F8B-4F5D-A48B-EE6F8E955A7E}" type="presParOf" srcId="{71B382BC-5E7B-4913-AD07-570817C4614A}" destId="{76FE03DA-0F1D-4283-87A8-3D6739EE9051}" srcOrd="27" destOrd="0" presId="urn:microsoft.com/office/officeart/2005/8/layout/list1"/>
    <dgm:cxn modelId="{2D0FF9DE-0148-4547-9ADA-0554A1D15C75}" type="presParOf" srcId="{71B382BC-5E7B-4913-AD07-570817C4614A}" destId="{AAF05D94-8631-48AF-8221-F71E65DD8F08}" srcOrd="28" destOrd="0" presId="urn:microsoft.com/office/officeart/2005/8/layout/list1"/>
    <dgm:cxn modelId="{F7E3CBFA-D1CF-4ED2-BBAC-79158FECACB2}" type="presParOf" srcId="{AAF05D94-8631-48AF-8221-F71E65DD8F08}" destId="{FF551CF6-8E1D-49F3-8FF8-270538B85A08}" srcOrd="0" destOrd="0" presId="urn:microsoft.com/office/officeart/2005/8/layout/list1"/>
    <dgm:cxn modelId="{D46998FD-A6BD-4D0B-8110-9E6B2958513B}" type="presParOf" srcId="{AAF05D94-8631-48AF-8221-F71E65DD8F08}" destId="{9C9A06B5-D675-44E7-8809-9E2D42CCB923}" srcOrd="1" destOrd="0" presId="urn:microsoft.com/office/officeart/2005/8/layout/list1"/>
    <dgm:cxn modelId="{B78ADE70-BAE8-47E8-BED0-8842B88682A0}" type="presParOf" srcId="{71B382BC-5E7B-4913-AD07-570817C4614A}" destId="{89D02135-0E9B-46BD-B3B9-EC84A83594A9}" srcOrd="29" destOrd="0" presId="urn:microsoft.com/office/officeart/2005/8/layout/list1"/>
    <dgm:cxn modelId="{E9DEB7AC-6E8A-4FF4-94DF-D61D8FCC2E99}" type="presParOf" srcId="{71B382BC-5E7B-4913-AD07-570817C4614A}" destId="{FB3C1F51-FC83-4F19-B139-43223DE0F690}"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F8BC30-A37A-475F-A172-21B8952BC972}"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188152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F8BC30-A37A-475F-A172-21B8952BC972}"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29226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F8BC30-A37A-475F-A172-21B8952BC972}"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281920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F8BC30-A37A-475F-A172-21B8952BC972}"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141405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8BC30-A37A-475F-A172-21B8952BC972}"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136360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F8BC30-A37A-475F-A172-21B8952BC972}"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233136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F8BC30-A37A-475F-A172-21B8952BC972}"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426857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F8BC30-A37A-475F-A172-21B8952BC972}"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182472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8BC30-A37A-475F-A172-21B8952BC972}" type="datetimeFigureOut">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126751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BC30-A37A-475F-A172-21B8952BC972}"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927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BC30-A37A-475F-A172-21B8952BC972}"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B377E-674B-4A42-8A5D-01A1EAD2B5B6}" type="slidenum">
              <a:rPr lang="en-US" smtClean="0"/>
              <a:t>‹#›</a:t>
            </a:fld>
            <a:endParaRPr lang="en-US"/>
          </a:p>
        </p:txBody>
      </p:sp>
    </p:spTree>
    <p:extLst>
      <p:ext uri="{BB962C8B-B14F-4D97-AF65-F5344CB8AC3E}">
        <p14:creationId xmlns:p14="http://schemas.microsoft.com/office/powerpoint/2010/main" val="15851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8BC30-A37A-475F-A172-21B8952BC972}" type="datetimeFigureOut">
              <a:rPr lang="en-US" smtClean="0"/>
              <a:t>12/17/2021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B377E-674B-4A42-8A5D-01A1EAD2B5B6}" type="slidenum">
              <a:rPr lang="en-US" smtClean="0"/>
              <a:t>‹#›</a:t>
            </a:fld>
            <a:endParaRPr lang="en-US"/>
          </a:p>
        </p:txBody>
      </p:sp>
    </p:spTree>
    <p:extLst>
      <p:ext uri="{BB962C8B-B14F-4D97-AF65-F5344CB8AC3E}">
        <p14:creationId xmlns:p14="http://schemas.microsoft.com/office/powerpoint/2010/main" val="270508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121" y="1405698"/>
            <a:ext cx="9144000" cy="2387600"/>
          </a:xfrm>
        </p:spPr>
        <p:txBody>
          <a:bodyPr/>
          <a:lstStyle/>
          <a:p>
            <a:r>
              <a:rPr lang="en-US" dirty="0">
                <a:latin typeface="Arial Rounded MT Bold" panose="020F0704030504030204" pitchFamily="34" charset="0"/>
              </a:rPr>
              <a:t>LINEAR ALGEBRA IN CHEMISTRY</a:t>
            </a:r>
          </a:p>
        </p:txBody>
      </p:sp>
      <p:sp>
        <p:nvSpPr>
          <p:cNvPr id="3" name="Subtitle 2"/>
          <p:cNvSpPr>
            <a:spLocks noGrp="1"/>
          </p:cNvSpPr>
          <p:nvPr>
            <p:ph type="subTitle" idx="1"/>
          </p:nvPr>
        </p:nvSpPr>
        <p:spPr>
          <a:xfrm>
            <a:off x="7718738" y="5108866"/>
            <a:ext cx="4207099" cy="1655762"/>
          </a:xfrm>
        </p:spPr>
        <p:txBody>
          <a:bodyPr>
            <a:normAutofit lnSpcReduction="10000"/>
          </a:bodyPr>
          <a:lstStyle/>
          <a:p>
            <a:r>
              <a:rPr lang="en-US" dirty="0"/>
              <a:t>Presented By:</a:t>
            </a:r>
          </a:p>
          <a:p>
            <a:r>
              <a:rPr lang="en-US" dirty="0"/>
              <a:t>Ismail Ahmed Ansari (20K-0228)</a:t>
            </a:r>
          </a:p>
          <a:p>
            <a:r>
              <a:rPr lang="en-US" dirty="0"/>
              <a:t>Insha Samnani (20K-0247)</a:t>
            </a:r>
          </a:p>
          <a:p>
            <a:r>
              <a:rPr lang="en-US" dirty="0"/>
              <a:t>Yusra Adam (20K-0207)</a:t>
            </a:r>
          </a:p>
        </p:txBody>
      </p:sp>
    </p:spTree>
    <p:extLst>
      <p:ext uri="{BB962C8B-B14F-4D97-AF65-F5344CB8AC3E}">
        <p14:creationId xmlns:p14="http://schemas.microsoft.com/office/powerpoint/2010/main" val="373875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EXAMPLE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36523" y="1715012"/>
                <a:ext cx="10515600" cy="4351338"/>
              </a:xfrm>
            </p:spPr>
            <p:txBody>
              <a:bodyPr>
                <a:normAutofit/>
              </a:bodyPr>
              <a:lstStyle/>
              <a:p>
                <a:r>
                  <a:rPr lang="en-US" sz="2100" b="1" dirty="0" smtClean="0"/>
                  <a:t>Balance the given chemical equation: </a:t>
                </a:r>
              </a:p>
              <a:p>
                <a:pPr lvl="1"/>
                <a:r>
                  <a:rPr lang="en-US" sz="1700" b="1" dirty="0"/>
                  <a:t>x</a:t>
                </a:r>
                <a14:m>
                  <m:oMath xmlns:m="http://schemas.openxmlformats.org/officeDocument/2006/math">
                    <m:r>
                      <a:rPr lang="en-US" sz="1700" b="1" i="1" smtClean="0">
                        <a:latin typeface="Cambria Math" panose="02040503050406030204" pitchFamily="18" charset="0"/>
                      </a:rPr>
                      <m:t>𝑭</m:t>
                    </m:r>
                    <m:sSub>
                      <m:sSubPr>
                        <m:ctrlPr>
                          <a:rPr lang="en-US" sz="1700" b="1" i="1" smtClean="0">
                            <a:latin typeface="Cambria Math" panose="02040503050406030204" pitchFamily="18" charset="0"/>
                          </a:rPr>
                        </m:ctrlPr>
                      </m:sSubPr>
                      <m:e>
                        <m:r>
                          <a:rPr lang="en-US" sz="1700" b="1" i="1" smtClean="0">
                            <a:latin typeface="Cambria Math" panose="02040503050406030204" pitchFamily="18" charset="0"/>
                          </a:rPr>
                          <m:t>𝒆</m:t>
                        </m:r>
                      </m:e>
                      <m:sub>
                        <m:r>
                          <a:rPr lang="en-US" sz="1700" b="1" i="1" smtClean="0">
                            <a:latin typeface="Cambria Math" panose="02040503050406030204" pitchFamily="18" charset="0"/>
                          </a:rPr>
                          <m:t>𝟐</m:t>
                        </m:r>
                      </m:sub>
                    </m:sSub>
                    <m:sSub>
                      <m:sSubPr>
                        <m:ctrlPr>
                          <a:rPr lang="en-US" sz="1700" b="1" i="1" smtClean="0">
                            <a:latin typeface="Cambria Math" panose="02040503050406030204" pitchFamily="18" charset="0"/>
                          </a:rPr>
                        </m:ctrlPr>
                      </m:sSubPr>
                      <m:e>
                        <m:r>
                          <a:rPr lang="en-US" sz="1700" b="1" i="1" smtClean="0">
                            <a:latin typeface="Cambria Math" panose="02040503050406030204" pitchFamily="18" charset="0"/>
                          </a:rPr>
                          <m:t>(</m:t>
                        </m:r>
                        <m:r>
                          <a:rPr lang="en-US" sz="1700" b="1" i="1" smtClean="0">
                            <a:latin typeface="Cambria Math" panose="02040503050406030204" pitchFamily="18" charset="0"/>
                          </a:rPr>
                          <m:t>𝑺</m:t>
                        </m:r>
                        <m:sSub>
                          <m:sSubPr>
                            <m:ctrlPr>
                              <a:rPr lang="en-US" sz="1700" b="1" i="1" smtClean="0">
                                <a:latin typeface="Cambria Math" panose="02040503050406030204" pitchFamily="18" charset="0"/>
                              </a:rPr>
                            </m:ctrlPr>
                          </m:sSubPr>
                          <m:e>
                            <m:r>
                              <a:rPr lang="en-US" sz="1700" b="1" i="1" smtClean="0">
                                <a:latin typeface="Cambria Math" panose="02040503050406030204" pitchFamily="18" charset="0"/>
                              </a:rPr>
                              <m:t>𝑶</m:t>
                            </m:r>
                          </m:e>
                          <m:sub>
                            <m:r>
                              <a:rPr lang="en-US" sz="1700" b="1" i="1" smtClean="0">
                                <a:latin typeface="Cambria Math" panose="02040503050406030204" pitchFamily="18" charset="0"/>
                              </a:rPr>
                              <m:t>𝟒</m:t>
                            </m:r>
                          </m:sub>
                        </m:sSub>
                        <m:r>
                          <a:rPr lang="en-US" sz="1700" b="1" i="1" smtClean="0">
                            <a:latin typeface="Cambria Math" panose="02040503050406030204" pitchFamily="18" charset="0"/>
                          </a:rPr>
                          <m:t>)</m:t>
                        </m:r>
                        <m:r>
                          <m:rPr>
                            <m:nor/>
                          </m:rPr>
                          <a:rPr lang="en-US" sz="1700" b="1" dirty="0"/>
                          <m:t> </m:t>
                        </m:r>
                      </m:e>
                      <m:sub>
                        <m:r>
                          <a:rPr lang="en-US" sz="1700" b="1" i="1" smtClean="0">
                            <a:latin typeface="Cambria Math" panose="02040503050406030204" pitchFamily="18" charset="0"/>
                          </a:rPr>
                          <m:t>𝟑</m:t>
                        </m:r>
                      </m:sub>
                    </m:sSub>
                    <m:r>
                      <a:rPr lang="en-US" sz="1700" b="1" i="1" smtClean="0">
                        <a:latin typeface="Cambria Math" panose="02040503050406030204" pitchFamily="18" charset="0"/>
                      </a:rPr>
                      <m:t>+</m:t>
                    </m:r>
                    <m:r>
                      <a:rPr lang="en-US" sz="1700" b="1" i="1" smtClean="0">
                        <a:latin typeface="Cambria Math" panose="02040503050406030204" pitchFamily="18" charset="0"/>
                      </a:rPr>
                      <m:t>𝒚𝑲𝑶</m:t>
                    </m:r>
                  </m:oMath>
                </a14:m>
                <a:r>
                  <a:rPr lang="en-US" sz="1700" b="1" dirty="0"/>
                  <a:t>H </a:t>
                </a:r>
                <a:r>
                  <a:rPr lang="en-US" sz="1700" b="1" dirty="0">
                    <a:sym typeface="Wingdings" panose="05000000000000000000" pitchFamily="2" charset="2"/>
                  </a:rPr>
                  <a:t> z</a:t>
                </a:r>
                <a14:m>
                  <m:oMath xmlns:m="http://schemas.openxmlformats.org/officeDocument/2006/math">
                    <m:sSub>
                      <m:sSubPr>
                        <m:ctrlPr>
                          <a:rPr lang="en-US" sz="1700" b="1" i="1" smtClean="0">
                            <a:latin typeface="Cambria Math" panose="02040503050406030204" pitchFamily="18" charset="0"/>
                            <a:sym typeface="Wingdings" panose="05000000000000000000" pitchFamily="2" charset="2"/>
                          </a:rPr>
                        </m:ctrlPr>
                      </m:sSubPr>
                      <m:e>
                        <m:r>
                          <a:rPr lang="en-US" sz="1700" b="1" i="1" smtClean="0">
                            <a:latin typeface="Cambria Math" panose="02040503050406030204" pitchFamily="18" charset="0"/>
                            <a:sym typeface="Wingdings" panose="05000000000000000000" pitchFamily="2" charset="2"/>
                          </a:rPr>
                          <m:t>𝑲</m:t>
                        </m:r>
                      </m:e>
                      <m:sub>
                        <m:r>
                          <a:rPr lang="en-US" sz="1700" b="1" i="1" smtClean="0">
                            <a:latin typeface="Cambria Math" panose="02040503050406030204" pitchFamily="18" charset="0"/>
                            <a:sym typeface="Wingdings" panose="05000000000000000000" pitchFamily="2" charset="2"/>
                          </a:rPr>
                          <m:t>𝟐</m:t>
                        </m:r>
                      </m:sub>
                    </m:sSub>
                    <m:sSub>
                      <m:sSubPr>
                        <m:ctrlPr>
                          <a:rPr lang="en-US" sz="1700" b="1" i="1" smtClean="0">
                            <a:latin typeface="Cambria Math" panose="02040503050406030204" pitchFamily="18" charset="0"/>
                            <a:sym typeface="Wingdings" panose="05000000000000000000" pitchFamily="2" charset="2"/>
                          </a:rPr>
                        </m:ctrlPr>
                      </m:sSubPr>
                      <m:e>
                        <m:r>
                          <a:rPr lang="en-US" sz="1700" b="1" i="1" smtClean="0">
                            <a:latin typeface="Cambria Math" panose="02040503050406030204" pitchFamily="18" charset="0"/>
                            <a:sym typeface="Wingdings" panose="05000000000000000000" pitchFamily="2" charset="2"/>
                          </a:rPr>
                          <m:t>𝑺𝑶</m:t>
                        </m:r>
                      </m:e>
                      <m:sub>
                        <m:r>
                          <a:rPr lang="en-US" sz="1700" b="1" i="1" smtClean="0">
                            <a:latin typeface="Cambria Math" panose="02040503050406030204" pitchFamily="18" charset="0"/>
                            <a:sym typeface="Wingdings" panose="05000000000000000000" pitchFamily="2" charset="2"/>
                          </a:rPr>
                          <m:t>𝟒</m:t>
                        </m:r>
                      </m:sub>
                    </m:sSub>
                    <m:r>
                      <a:rPr lang="en-US" sz="1700" b="1" i="1" smtClean="0">
                        <a:latin typeface="Cambria Math" panose="02040503050406030204" pitchFamily="18" charset="0"/>
                        <a:sym typeface="Wingdings" panose="05000000000000000000" pitchFamily="2" charset="2"/>
                      </a:rPr>
                      <m:t>+</m:t>
                    </m:r>
                    <m:r>
                      <a:rPr lang="en-US" sz="1700" b="1" i="1" smtClean="0">
                        <a:latin typeface="Cambria Math" panose="02040503050406030204" pitchFamily="18" charset="0"/>
                        <a:sym typeface="Wingdings" panose="05000000000000000000" pitchFamily="2" charset="2"/>
                      </a:rPr>
                      <m:t>𝒕𝑭𝒆</m:t>
                    </m:r>
                    <m:sSub>
                      <m:sSubPr>
                        <m:ctrlPr>
                          <a:rPr lang="en-US" sz="1700" b="1" i="1" smtClean="0">
                            <a:latin typeface="Cambria Math" panose="02040503050406030204" pitchFamily="18" charset="0"/>
                            <a:sym typeface="Wingdings" panose="05000000000000000000" pitchFamily="2" charset="2"/>
                          </a:rPr>
                        </m:ctrlPr>
                      </m:sSubPr>
                      <m:e>
                        <m:r>
                          <a:rPr lang="en-US" sz="1700" b="1" i="1" smtClean="0">
                            <a:latin typeface="Cambria Math" panose="02040503050406030204" pitchFamily="18" charset="0"/>
                            <a:sym typeface="Wingdings" panose="05000000000000000000" pitchFamily="2" charset="2"/>
                          </a:rPr>
                          <m:t>(</m:t>
                        </m:r>
                        <m:r>
                          <a:rPr lang="en-US" sz="1700" b="1" i="1" smtClean="0">
                            <a:latin typeface="Cambria Math" panose="02040503050406030204" pitchFamily="18" charset="0"/>
                            <a:sym typeface="Wingdings" panose="05000000000000000000" pitchFamily="2" charset="2"/>
                          </a:rPr>
                          <m:t>𝑶𝑯</m:t>
                        </m:r>
                        <m:r>
                          <a:rPr lang="en-US" sz="1700" b="1" i="1" smtClean="0">
                            <a:latin typeface="Cambria Math" panose="02040503050406030204" pitchFamily="18" charset="0"/>
                            <a:sym typeface="Wingdings" panose="05000000000000000000" pitchFamily="2" charset="2"/>
                          </a:rPr>
                          <m:t>)</m:t>
                        </m:r>
                      </m:e>
                      <m:sub>
                        <m:r>
                          <a:rPr lang="en-US" sz="1700" b="1" i="1" smtClean="0">
                            <a:latin typeface="Cambria Math" panose="02040503050406030204" pitchFamily="18" charset="0"/>
                            <a:sym typeface="Wingdings" panose="05000000000000000000" pitchFamily="2" charset="2"/>
                          </a:rPr>
                          <m:t>𝟑</m:t>
                        </m:r>
                      </m:sub>
                    </m:sSub>
                  </m:oMath>
                </a14:m>
                <a:endParaRPr lang="en-US" sz="1700" b="1" dirty="0">
                  <a:sym typeface="Wingdings" panose="05000000000000000000" pitchFamily="2" charset="2"/>
                </a:endParaRPr>
              </a:p>
              <a:p>
                <a:pPr marL="0" indent="0">
                  <a:buNone/>
                </a:pPr>
                <a:r>
                  <a:rPr lang="en-US" sz="2100" b="1" dirty="0">
                    <a:sym typeface="Wingdings" panose="05000000000000000000" pitchFamily="2" charset="2"/>
                  </a:rPr>
                  <a:t>By finding out how much of each molecule is needed to satisfy the law of conservation of matter.</a:t>
                </a:r>
              </a:p>
              <a:p>
                <a:pPr marL="0" indent="0">
                  <a:buNone/>
                </a:pPr>
                <a:endParaRPr lang="en-US" sz="2100" b="1" dirty="0">
                  <a:sym typeface="Wingdings" panose="05000000000000000000" pitchFamily="2" charset="2"/>
                </a:endParaRPr>
              </a:p>
              <a:p>
                <a:r>
                  <a:rPr lang="en-US" sz="2100" dirty="0">
                    <a:sym typeface="Wingdings" panose="05000000000000000000" pitchFamily="2" charset="2"/>
                  </a:rPr>
                  <a:t>The amount of each molecule needed is represented by x, y, z, and t.</a:t>
                </a:r>
              </a:p>
              <a:p>
                <a:pPr lvl="1"/>
                <a:endParaRPr lang="en-US" sz="17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36523" y="1715012"/>
                <a:ext cx="10515600" cy="4351338"/>
              </a:xfrm>
              <a:blipFill>
                <a:blip r:embed="rId2"/>
                <a:stretch>
                  <a:fillRect l="-696" t="-1541"/>
                </a:stretch>
              </a:blipFill>
            </p:spPr>
            <p:txBody>
              <a:bodyPr/>
              <a:lstStyle/>
              <a:p>
                <a:r>
                  <a:rPr lang="en-US">
                    <a:noFill/>
                  </a:rPr>
                  <a:t> </a:t>
                </a:r>
              </a:p>
            </p:txBody>
          </p:sp>
        </mc:Fallback>
      </mc:AlternateContent>
    </p:spTree>
    <p:extLst>
      <p:ext uri="{BB962C8B-B14F-4D97-AF65-F5344CB8AC3E}">
        <p14:creationId xmlns:p14="http://schemas.microsoft.com/office/powerpoint/2010/main" val="428883748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964"/>
            <a:ext cx="10515600" cy="1325563"/>
          </a:xfrm>
        </p:spPr>
        <p:txBody>
          <a:bodyPr>
            <a:normAutofit/>
          </a:bodyPr>
          <a:lstStyle/>
          <a:p>
            <a:r>
              <a:rPr lang="en-US" sz="3200" dirty="0">
                <a:latin typeface="+mn-lt"/>
              </a:rPr>
              <a:t>REWRITE AS LINEAR EQUATIONS</a:t>
            </a:r>
          </a:p>
        </p:txBody>
      </p:sp>
      <p:sp>
        <p:nvSpPr>
          <p:cNvPr id="3" name="Content Placeholder 2"/>
          <p:cNvSpPr>
            <a:spLocks noGrp="1"/>
          </p:cNvSpPr>
          <p:nvPr>
            <p:ph idx="1"/>
          </p:nvPr>
        </p:nvSpPr>
        <p:spPr/>
        <p:txBody>
          <a:bodyPr vert="horz" lIns="91440" tIns="45720" rIns="91440" bIns="45720" rtlCol="0" anchor="t">
            <a:normAutofit/>
          </a:bodyPr>
          <a:lstStyle/>
          <a:p>
            <a:r>
              <a:rPr lang="en-US" sz="2100" dirty="0"/>
              <a:t>The amount of each type of atom is written in parentheses:</a:t>
            </a:r>
            <a:endParaRPr lang="en-US" dirty="0"/>
          </a:p>
          <a:p>
            <a:pPr lvl="1"/>
            <a:r>
              <a:rPr lang="en-US" sz="1700" b="1" dirty="0"/>
              <a:t>(2X)Fe + (3X)S + (12X)O + (Y)K + (Y)O + (Y)H = (2Z)K + (Z)S + (4Z)O + (T)Fe + (3T)O + (3T)H</a:t>
            </a:r>
            <a:endParaRPr lang="en-US" dirty="0"/>
          </a:p>
          <a:p>
            <a:endParaRPr lang="en-US" sz="2100" dirty="0"/>
          </a:p>
          <a:p>
            <a:r>
              <a:rPr lang="en-US" sz="2100" dirty="0"/>
              <a:t>We can break this down into equations by matching them up by the atom:</a:t>
            </a:r>
            <a:endParaRPr lang="en-US" dirty="0"/>
          </a:p>
          <a:p>
            <a:pPr lvl="1"/>
            <a:r>
              <a:rPr lang="en-US" sz="1700" dirty="0"/>
              <a:t>Fe: 2X = T</a:t>
            </a:r>
            <a:endParaRPr lang="en-US" dirty="0"/>
          </a:p>
          <a:p>
            <a:pPr lvl="1"/>
            <a:r>
              <a:rPr lang="en-US" sz="1700" dirty="0"/>
              <a:t>S: 3X = Z</a:t>
            </a:r>
            <a:endParaRPr lang="en-US" dirty="0"/>
          </a:p>
          <a:p>
            <a:pPr lvl="1"/>
            <a:r>
              <a:rPr lang="en-US" sz="1700" dirty="0"/>
              <a:t>O: 12X + Y = 4Z + 3T</a:t>
            </a:r>
            <a:endParaRPr lang="en-US" dirty="0"/>
          </a:p>
          <a:p>
            <a:pPr lvl="1"/>
            <a:r>
              <a:rPr lang="en-US" sz="1700" dirty="0"/>
              <a:t>K: Y = 2Z</a:t>
            </a:r>
            <a:endParaRPr lang="en-US" dirty="0"/>
          </a:p>
          <a:p>
            <a:pPr lvl="1"/>
            <a:r>
              <a:rPr lang="en-US" sz="1700" dirty="0"/>
              <a:t>H: Y = 3T</a:t>
            </a:r>
            <a:endParaRPr lang="en-US" dirty="0"/>
          </a:p>
        </p:txBody>
      </p:sp>
    </p:spTree>
    <p:extLst>
      <p:ext uri="{BB962C8B-B14F-4D97-AF65-F5344CB8AC3E}">
        <p14:creationId xmlns:p14="http://schemas.microsoft.com/office/powerpoint/2010/main" val="67059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REWRITE AS MATRIX</a:t>
            </a:r>
          </a:p>
        </p:txBody>
      </p:sp>
      <p:sp>
        <p:nvSpPr>
          <p:cNvPr id="3" name="Content Placeholder 2"/>
          <p:cNvSpPr>
            <a:spLocks noGrp="1"/>
          </p:cNvSpPr>
          <p:nvPr>
            <p:ph idx="1"/>
          </p:nvPr>
        </p:nvSpPr>
        <p:spPr/>
        <p:txBody>
          <a:bodyPr>
            <a:normAutofit/>
          </a:bodyPr>
          <a:lstStyle/>
          <a:p>
            <a:r>
              <a:rPr lang="en-US" sz="2100" dirty="0"/>
              <a:t>First rewrite equations:</a:t>
            </a:r>
          </a:p>
          <a:p>
            <a:pPr lvl="1"/>
            <a:r>
              <a:rPr lang="en-US" sz="1700" dirty="0"/>
              <a:t>2X – T = 0</a:t>
            </a:r>
          </a:p>
          <a:p>
            <a:pPr lvl="1"/>
            <a:r>
              <a:rPr lang="en-US" sz="1700" dirty="0"/>
              <a:t>3X – Z = 0</a:t>
            </a:r>
          </a:p>
          <a:p>
            <a:pPr lvl="1"/>
            <a:r>
              <a:rPr lang="en-US" sz="1700" dirty="0"/>
              <a:t>12X + Y – 4Z – 3T = 0</a:t>
            </a:r>
          </a:p>
          <a:p>
            <a:pPr lvl="1"/>
            <a:r>
              <a:rPr lang="en-US" sz="1700" dirty="0"/>
              <a:t>Y – 3Z = 0</a:t>
            </a:r>
          </a:p>
          <a:p>
            <a:pPr lvl="1"/>
            <a:r>
              <a:rPr lang="en-US" sz="1700" dirty="0"/>
              <a:t>Y – 3T = 0</a:t>
            </a:r>
          </a:p>
          <a:p>
            <a:pPr lvl="1"/>
            <a:endParaRPr lang="en-US" sz="1700" dirty="0"/>
          </a:p>
          <a:p>
            <a:endParaRPr lang="en-US" sz="2100" dirty="0"/>
          </a:p>
          <a:p>
            <a:endParaRPr lang="en-US" sz="2100" dirty="0"/>
          </a:p>
          <a:p>
            <a:endParaRPr lang="en-US" sz="2100" dirty="0"/>
          </a:p>
          <a:p>
            <a:endParaRPr lang="en-US" sz="2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867" y="3734873"/>
            <a:ext cx="5640947" cy="2442090"/>
          </a:xfrm>
          <a:prstGeom prst="rect">
            <a:avLst/>
          </a:prstGeom>
        </p:spPr>
      </p:pic>
    </p:spTree>
    <p:extLst>
      <p:ext uri="{BB962C8B-B14F-4D97-AF65-F5344CB8AC3E}">
        <p14:creationId xmlns:p14="http://schemas.microsoft.com/office/powerpoint/2010/main" val="151082594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REDUCED ECHELON FORM</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sz="2100" dirty="0"/>
                  <a:t>Writing back to the equations:</a:t>
                </a:r>
              </a:p>
              <a:p>
                <a:pPr lvl="1"/>
                <a:r>
                  <a:rPr lang="en-US" sz="1700" dirty="0"/>
                  <a:t>X = 1</a:t>
                </a:r>
              </a:p>
              <a:p>
                <a:pPr lvl="1"/>
                <a:r>
                  <a:rPr lang="en-US" sz="1700" dirty="0"/>
                  <a:t>Y = 6</a:t>
                </a:r>
              </a:p>
              <a:p>
                <a:pPr lvl="1"/>
                <a:r>
                  <a:rPr lang="en-US" sz="1700" dirty="0"/>
                  <a:t>Z = 3</a:t>
                </a:r>
              </a:p>
              <a:p>
                <a:pPr lvl="1"/>
                <a:r>
                  <a:rPr lang="en-US" sz="1700" dirty="0"/>
                  <a:t>T = 2</a:t>
                </a:r>
              </a:p>
              <a:p>
                <a:endParaRPr lang="en-US" sz="2100" dirty="0"/>
              </a:p>
              <a:p>
                <a:r>
                  <a:rPr lang="en-US" sz="2100" dirty="0"/>
                  <a:t>BALANCED CHEMICAL EQUATION:	</a:t>
                </a:r>
              </a:p>
              <a:p>
                <a:pPr lvl="1"/>
                <a14:m>
                  <m:oMath xmlns:m="http://schemas.openxmlformats.org/officeDocument/2006/math">
                    <m:r>
                      <a:rPr lang="en-US" sz="1700" b="1" i="1" smtClean="0">
                        <a:latin typeface="Cambria Math" panose="02040503050406030204" pitchFamily="18" charset="0"/>
                      </a:rPr>
                      <m:t>𝑭</m:t>
                    </m:r>
                    <m:sSub>
                      <m:sSubPr>
                        <m:ctrlPr>
                          <a:rPr lang="en-US" sz="1700" b="1" i="1" smtClean="0">
                            <a:latin typeface="Cambria Math" panose="02040503050406030204" pitchFamily="18" charset="0"/>
                          </a:rPr>
                        </m:ctrlPr>
                      </m:sSubPr>
                      <m:e>
                        <m:r>
                          <a:rPr lang="en-US" sz="1700" b="1" i="1" smtClean="0">
                            <a:latin typeface="Cambria Math" panose="02040503050406030204" pitchFamily="18" charset="0"/>
                          </a:rPr>
                          <m:t>𝒆</m:t>
                        </m:r>
                      </m:e>
                      <m:sub>
                        <m:r>
                          <a:rPr lang="en-US" sz="1700" b="1" i="1" smtClean="0">
                            <a:latin typeface="Cambria Math" panose="02040503050406030204" pitchFamily="18" charset="0"/>
                          </a:rPr>
                          <m:t>𝟐</m:t>
                        </m:r>
                      </m:sub>
                    </m:sSub>
                    <m:sSub>
                      <m:sSubPr>
                        <m:ctrlPr>
                          <a:rPr lang="en-US" sz="1700" b="1" i="1" smtClean="0">
                            <a:latin typeface="Cambria Math" panose="02040503050406030204" pitchFamily="18" charset="0"/>
                          </a:rPr>
                        </m:ctrlPr>
                      </m:sSubPr>
                      <m:e>
                        <m:r>
                          <a:rPr lang="en-US" sz="1700" b="1" i="1" smtClean="0">
                            <a:latin typeface="Cambria Math" panose="02040503050406030204" pitchFamily="18" charset="0"/>
                          </a:rPr>
                          <m:t>(</m:t>
                        </m:r>
                        <m:r>
                          <a:rPr lang="en-US" sz="1700" b="1" i="1" smtClean="0">
                            <a:latin typeface="Cambria Math" panose="02040503050406030204" pitchFamily="18" charset="0"/>
                          </a:rPr>
                          <m:t>𝑺</m:t>
                        </m:r>
                        <m:sSub>
                          <m:sSubPr>
                            <m:ctrlPr>
                              <a:rPr lang="en-US" sz="1700" b="1" i="1" smtClean="0">
                                <a:latin typeface="Cambria Math" panose="02040503050406030204" pitchFamily="18" charset="0"/>
                              </a:rPr>
                            </m:ctrlPr>
                          </m:sSubPr>
                          <m:e>
                            <m:r>
                              <a:rPr lang="en-US" sz="1700" b="1" i="1" smtClean="0">
                                <a:latin typeface="Cambria Math" panose="02040503050406030204" pitchFamily="18" charset="0"/>
                              </a:rPr>
                              <m:t>𝑶</m:t>
                            </m:r>
                          </m:e>
                          <m:sub>
                            <m:r>
                              <a:rPr lang="en-US" sz="1700" b="1" i="1" smtClean="0">
                                <a:latin typeface="Cambria Math" panose="02040503050406030204" pitchFamily="18" charset="0"/>
                              </a:rPr>
                              <m:t>𝟒</m:t>
                            </m:r>
                          </m:sub>
                        </m:sSub>
                        <m:r>
                          <a:rPr lang="en-US" sz="1700" b="1" i="1" smtClean="0">
                            <a:latin typeface="Cambria Math" panose="02040503050406030204" pitchFamily="18" charset="0"/>
                          </a:rPr>
                          <m:t>)</m:t>
                        </m:r>
                        <m:r>
                          <m:rPr>
                            <m:nor/>
                          </m:rPr>
                          <a:rPr lang="en-US" sz="1700" b="1" dirty="0"/>
                          <m:t> </m:t>
                        </m:r>
                      </m:e>
                      <m:sub>
                        <m:r>
                          <a:rPr lang="en-US" sz="1700" b="1" i="1" smtClean="0">
                            <a:latin typeface="Cambria Math" panose="02040503050406030204" pitchFamily="18" charset="0"/>
                          </a:rPr>
                          <m:t>𝟑</m:t>
                        </m:r>
                      </m:sub>
                    </m:sSub>
                    <m:r>
                      <a:rPr lang="en-US" sz="1700" b="1" i="1" smtClean="0">
                        <a:latin typeface="Cambria Math" panose="02040503050406030204" pitchFamily="18" charset="0"/>
                      </a:rPr>
                      <m:t>+</m:t>
                    </m:r>
                    <m:r>
                      <a:rPr lang="en-US" sz="1700" b="1" i="1" smtClean="0">
                        <a:latin typeface="Cambria Math" panose="02040503050406030204" pitchFamily="18" charset="0"/>
                      </a:rPr>
                      <m:t>𝟔</m:t>
                    </m:r>
                    <m:r>
                      <a:rPr lang="en-US" sz="1700" b="1" i="1" smtClean="0">
                        <a:latin typeface="Cambria Math" panose="02040503050406030204" pitchFamily="18" charset="0"/>
                      </a:rPr>
                      <m:t>𝑲𝑶</m:t>
                    </m:r>
                  </m:oMath>
                </a14:m>
                <a:r>
                  <a:rPr lang="en-US" sz="1700" b="1" dirty="0"/>
                  <a:t>H </a:t>
                </a:r>
                <a:r>
                  <a:rPr lang="en-US" sz="1700" b="1" dirty="0">
                    <a:sym typeface="Wingdings" panose="05000000000000000000" pitchFamily="2" charset="2"/>
                  </a:rPr>
                  <a:t> 3</a:t>
                </a:r>
                <a14:m>
                  <m:oMath xmlns:m="http://schemas.openxmlformats.org/officeDocument/2006/math">
                    <m:sSub>
                      <m:sSubPr>
                        <m:ctrlPr>
                          <a:rPr lang="en-US" sz="1700" b="1" i="1" smtClean="0">
                            <a:latin typeface="Cambria Math" panose="02040503050406030204" pitchFamily="18" charset="0"/>
                            <a:sym typeface="Wingdings" panose="05000000000000000000" pitchFamily="2" charset="2"/>
                          </a:rPr>
                        </m:ctrlPr>
                      </m:sSubPr>
                      <m:e>
                        <m:r>
                          <a:rPr lang="en-US" sz="1700" b="1" i="1" smtClean="0">
                            <a:latin typeface="Cambria Math" panose="02040503050406030204" pitchFamily="18" charset="0"/>
                            <a:sym typeface="Wingdings" panose="05000000000000000000" pitchFamily="2" charset="2"/>
                          </a:rPr>
                          <m:t>𝑺𝑶</m:t>
                        </m:r>
                      </m:e>
                      <m:sub>
                        <m:r>
                          <a:rPr lang="en-US" sz="1700" b="1" i="1" smtClean="0">
                            <a:latin typeface="Cambria Math" panose="02040503050406030204" pitchFamily="18" charset="0"/>
                            <a:sym typeface="Wingdings" panose="05000000000000000000" pitchFamily="2" charset="2"/>
                          </a:rPr>
                          <m:t>𝟒</m:t>
                        </m:r>
                      </m:sub>
                    </m:sSub>
                    <m:r>
                      <a:rPr lang="en-US" sz="1700" b="1" i="1" smtClean="0">
                        <a:latin typeface="Cambria Math" panose="02040503050406030204" pitchFamily="18" charset="0"/>
                        <a:sym typeface="Wingdings" panose="05000000000000000000" pitchFamily="2" charset="2"/>
                      </a:rPr>
                      <m:t>+</m:t>
                    </m:r>
                    <m:r>
                      <a:rPr lang="en-US" sz="1700" b="1" i="1" smtClean="0">
                        <a:latin typeface="Cambria Math" panose="02040503050406030204" pitchFamily="18" charset="0"/>
                        <a:sym typeface="Wingdings" panose="05000000000000000000" pitchFamily="2" charset="2"/>
                      </a:rPr>
                      <m:t>𝟐</m:t>
                    </m:r>
                    <m:r>
                      <a:rPr lang="en-US" sz="1700" b="1" i="1" smtClean="0">
                        <a:latin typeface="Cambria Math" panose="02040503050406030204" pitchFamily="18" charset="0"/>
                        <a:sym typeface="Wingdings" panose="05000000000000000000" pitchFamily="2" charset="2"/>
                      </a:rPr>
                      <m:t>𝑭𝒆</m:t>
                    </m:r>
                    <m:sSub>
                      <m:sSubPr>
                        <m:ctrlPr>
                          <a:rPr lang="en-US" sz="1700" b="1" i="1" smtClean="0">
                            <a:latin typeface="Cambria Math" panose="02040503050406030204" pitchFamily="18" charset="0"/>
                            <a:sym typeface="Wingdings" panose="05000000000000000000" pitchFamily="2" charset="2"/>
                          </a:rPr>
                        </m:ctrlPr>
                      </m:sSubPr>
                      <m:e>
                        <m:r>
                          <a:rPr lang="en-US" sz="1700" b="1" i="1" smtClean="0">
                            <a:latin typeface="Cambria Math" panose="02040503050406030204" pitchFamily="18" charset="0"/>
                            <a:sym typeface="Wingdings" panose="05000000000000000000" pitchFamily="2" charset="2"/>
                          </a:rPr>
                          <m:t>(</m:t>
                        </m:r>
                        <m:r>
                          <a:rPr lang="en-US" sz="1700" b="1" i="1" smtClean="0">
                            <a:latin typeface="Cambria Math" panose="02040503050406030204" pitchFamily="18" charset="0"/>
                            <a:sym typeface="Wingdings" panose="05000000000000000000" pitchFamily="2" charset="2"/>
                          </a:rPr>
                          <m:t>𝑶𝑯</m:t>
                        </m:r>
                        <m:r>
                          <a:rPr lang="en-US" sz="1700" b="1" i="1" smtClean="0">
                            <a:latin typeface="Cambria Math" panose="02040503050406030204" pitchFamily="18" charset="0"/>
                            <a:sym typeface="Wingdings" panose="05000000000000000000" pitchFamily="2" charset="2"/>
                          </a:rPr>
                          <m:t>)</m:t>
                        </m:r>
                      </m:e>
                      <m:sub>
                        <m:r>
                          <a:rPr lang="en-US" sz="1700" b="1" i="1" smtClean="0">
                            <a:latin typeface="Cambria Math" panose="02040503050406030204" pitchFamily="18" charset="0"/>
                            <a:sym typeface="Wingdings" panose="05000000000000000000" pitchFamily="2" charset="2"/>
                          </a:rPr>
                          <m:t>𝟑</m:t>
                        </m:r>
                      </m:sub>
                    </m:sSub>
                  </m:oMath>
                </a14:m>
                <a:endParaRPr lang="en-US" sz="17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580" t="-1541"/>
                </a:stretch>
              </a:blipFill>
            </p:spPr>
            <p:txBody>
              <a:bodyPr/>
              <a:lstStyle/>
              <a:p>
                <a:r>
                  <a:rPr lang="en-US">
                    <a:noFill/>
                  </a:rPr>
                  <a:t> </a:t>
                </a:r>
              </a:p>
            </p:txBody>
          </p:sp>
        </mc:Fallback>
      </mc:AlternateContent>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114" y="1322760"/>
            <a:ext cx="2806297" cy="4351338"/>
          </a:xfrm>
          <a:prstGeom prst="rect">
            <a:avLst/>
          </a:prstGeom>
        </p:spPr>
      </p:pic>
    </p:spTree>
    <p:extLst>
      <p:ext uri="{BB962C8B-B14F-4D97-AF65-F5344CB8AC3E}">
        <p14:creationId xmlns:p14="http://schemas.microsoft.com/office/powerpoint/2010/main" val="258721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EEAAA-26B9-49AF-8502-59FF5C7F3EA9}"/>
              </a:ext>
            </a:extLst>
          </p:cNvPr>
          <p:cNvSpPr>
            <a:spLocks noGrp="1"/>
          </p:cNvSpPr>
          <p:nvPr>
            <p:ph type="title"/>
          </p:nvPr>
        </p:nvSpPr>
        <p:spPr/>
        <p:txBody>
          <a:bodyPr/>
          <a:lstStyle/>
          <a:p>
            <a:r>
              <a:rPr lang="en-US" sz="3200" dirty="0">
                <a:latin typeface="+mn-lt"/>
              </a:rPr>
              <a:t>EXAMPLE 2</a:t>
            </a:r>
          </a:p>
        </p:txBody>
      </p:sp>
      <p:sp>
        <p:nvSpPr>
          <p:cNvPr id="3" name="Content Placeholder 2">
            <a:extLst>
              <a:ext uri="{FF2B5EF4-FFF2-40B4-BE49-F238E27FC236}">
                <a16:creationId xmlns="" xmlns:a16="http://schemas.microsoft.com/office/drawing/2014/main" id="{7AE5B6E0-0B95-4368-A040-2A6FC6A848DD}"/>
              </a:ext>
            </a:extLst>
          </p:cNvPr>
          <p:cNvSpPr>
            <a:spLocks noGrp="1"/>
          </p:cNvSpPr>
          <p:nvPr>
            <p:ph idx="1"/>
          </p:nvPr>
        </p:nvSpPr>
        <p:spPr>
          <a:xfrm>
            <a:off x="838200" y="1801044"/>
            <a:ext cx="10515600" cy="4375919"/>
          </a:xfrm>
        </p:spPr>
        <p:txBody>
          <a:bodyPr vert="horz" lIns="91440" tIns="45720" rIns="91440" bIns="45720" rtlCol="0" anchor="t">
            <a:normAutofit/>
          </a:bodyPr>
          <a:lstStyle/>
          <a:p>
            <a:r>
              <a:rPr lang="en-US" sz="2050" b="1" dirty="0">
                <a:cs typeface="Calibri" panose="020F0502020204030204"/>
              </a:rPr>
              <a:t>Balance the given chemical equation:</a:t>
            </a:r>
          </a:p>
          <a:p>
            <a:pPr lvl="1"/>
            <a:r>
              <a:rPr lang="en-US" sz="1800" b="1" i="1" dirty="0">
                <a:ea typeface="+mn-lt"/>
                <a:cs typeface="+mn-lt"/>
              </a:rPr>
              <a:t>xFe(NO</a:t>
            </a:r>
            <a:r>
              <a:rPr lang="en-US" sz="1800" b="1" i="1" baseline="-25000" dirty="0">
                <a:ea typeface="+mn-lt"/>
                <a:cs typeface="+mn-lt"/>
              </a:rPr>
              <a:t>3</a:t>
            </a:r>
            <a:r>
              <a:rPr lang="en-US" sz="1800" b="1" i="1" dirty="0">
                <a:ea typeface="+mn-lt"/>
                <a:cs typeface="+mn-lt"/>
              </a:rPr>
              <a:t>)</a:t>
            </a:r>
            <a:r>
              <a:rPr lang="en-US" sz="1800" b="1" i="1" baseline="-25000" dirty="0">
                <a:ea typeface="+mn-lt"/>
                <a:cs typeface="+mn-lt"/>
              </a:rPr>
              <a:t>3</a:t>
            </a:r>
            <a:r>
              <a:rPr lang="en-US" sz="1800" b="1" i="1" dirty="0">
                <a:ea typeface="+mn-lt"/>
                <a:cs typeface="+mn-lt"/>
              </a:rPr>
              <a:t> + y(NH</a:t>
            </a:r>
            <a:r>
              <a:rPr lang="en-US" sz="1800" b="1" i="1" baseline="-25000" dirty="0">
                <a:ea typeface="+mn-lt"/>
                <a:cs typeface="+mn-lt"/>
              </a:rPr>
              <a:t>4</a:t>
            </a:r>
            <a:r>
              <a:rPr lang="en-US" sz="1800" b="1" i="1" dirty="0">
                <a:ea typeface="+mn-lt"/>
                <a:cs typeface="+mn-lt"/>
              </a:rPr>
              <a:t>)</a:t>
            </a:r>
            <a:r>
              <a:rPr lang="en-US" sz="1800" b="1" i="1" baseline="-25000" dirty="0">
                <a:ea typeface="+mn-lt"/>
                <a:cs typeface="+mn-lt"/>
              </a:rPr>
              <a:t>2</a:t>
            </a:r>
            <a:r>
              <a:rPr lang="en-US" sz="1800" b="1" i="1" dirty="0">
                <a:ea typeface="+mn-lt"/>
                <a:cs typeface="+mn-lt"/>
              </a:rPr>
              <a:t>CO</a:t>
            </a:r>
            <a:r>
              <a:rPr lang="en-US" sz="1800" b="1" i="1" baseline="-25000" dirty="0">
                <a:ea typeface="+mn-lt"/>
                <a:cs typeface="+mn-lt"/>
              </a:rPr>
              <a:t>3</a:t>
            </a:r>
            <a:r>
              <a:rPr lang="en-US" sz="1800" b="1" i="1" dirty="0">
                <a:ea typeface="+mn-lt"/>
                <a:cs typeface="+mn-lt"/>
              </a:rPr>
              <a:t> </a:t>
            </a:r>
            <a:r>
              <a:rPr lang="en-US" sz="1800" i="1" dirty="0">
                <a:ea typeface="+mn-lt"/>
                <a:cs typeface="+mn-lt"/>
              </a:rPr>
              <a:t> </a:t>
            </a:r>
            <a:r>
              <a:rPr lang="en-US" sz="1800" b="1" i="1" dirty="0">
                <a:ea typeface="+mn-lt"/>
                <a:cs typeface="+mn-lt"/>
              </a:rPr>
              <a:t>      z Fe</a:t>
            </a:r>
            <a:r>
              <a:rPr lang="en-US" sz="1800" b="1" i="1" baseline="-25000" dirty="0">
                <a:ea typeface="+mn-lt"/>
                <a:cs typeface="+mn-lt"/>
              </a:rPr>
              <a:t>2</a:t>
            </a:r>
            <a:r>
              <a:rPr lang="en-US" sz="1800" b="1" i="1" dirty="0">
                <a:ea typeface="+mn-lt"/>
                <a:cs typeface="+mn-lt"/>
              </a:rPr>
              <a:t>(CO</a:t>
            </a:r>
            <a:r>
              <a:rPr lang="en-US" sz="1800" b="1" i="1" baseline="-25000" dirty="0">
                <a:ea typeface="+mn-lt"/>
                <a:cs typeface="+mn-lt"/>
              </a:rPr>
              <a:t>3</a:t>
            </a:r>
            <a:r>
              <a:rPr lang="en-US" sz="1800" b="1" i="1" dirty="0">
                <a:ea typeface="+mn-lt"/>
                <a:cs typeface="+mn-lt"/>
              </a:rPr>
              <a:t>)</a:t>
            </a:r>
            <a:r>
              <a:rPr lang="en-US" sz="1800" b="1" i="1" baseline="-25000" dirty="0">
                <a:ea typeface="+mn-lt"/>
                <a:cs typeface="+mn-lt"/>
              </a:rPr>
              <a:t>3</a:t>
            </a:r>
            <a:r>
              <a:rPr lang="en-US" sz="1800" b="1" i="1" dirty="0">
                <a:ea typeface="+mn-lt"/>
                <a:cs typeface="+mn-lt"/>
              </a:rPr>
              <a:t> + t NH</a:t>
            </a:r>
            <a:r>
              <a:rPr lang="en-US" sz="1800" b="1" i="1" baseline="-25000" dirty="0">
                <a:ea typeface="+mn-lt"/>
                <a:cs typeface="+mn-lt"/>
              </a:rPr>
              <a:t>4</a:t>
            </a:r>
            <a:r>
              <a:rPr lang="en-US" sz="1800" b="1" i="1" dirty="0">
                <a:ea typeface="+mn-lt"/>
                <a:cs typeface="+mn-lt"/>
              </a:rPr>
              <a:t>NO</a:t>
            </a:r>
            <a:r>
              <a:rPr lang="en-US" sz="1800" b="1" i="1" baseline="-25000" dirty="0">
                <a:ea typeface="+mn-lt"/>
                <a:cs typeface="+mn-lt"/>
              </a:rPr>
              <a:t>3</a:t>
            </a:r>
            <a:endParaRPr lang="en-US" sz="1800" i="1" dirty="0">
              <a:ea typeface="+mn-lt"/>
              <a:cs typeface="+mn-lt"/>
            </a:endParaRPr>
          </a:p>
          <a:p>
            <a:pPr marL="0" indent="0">
              <a:buNone/>
            </a:pPr>
            <a:r>
              <a:rPr lang="en-US" sz="2050" b="1" dirty="0">
                <a:cs typeface="Calibri" panose="020F0502020204030204"/>
              </a:rPr>
              <a:t>By finding out how much of each molecule is needed to satisfy the law of conservation of matter.</a:t>
            </a:r>
          </a:p>
          <a:p>
            <a:pPr marL="0" indent="0">
              <a:buNone/>
            </a:pPr>
            <a:endParaRPr lang="en-US" sz="2050" b="1" dirty="0">
              <a:cs typeface="Calibri" panose="020F0502020204030204"/>
            </a:endParaRPr>
          </a:p>
          <a:p>
            <a:r>
              <a:rPr lang="en-US" sz="2050" dirty="0">
                <a:cs typeface="Calibri" panose="020F0502020204030204"/>
              </a:rPr>
              <a:t>The amount of each molecule needed is represented by x, y, z, and t.</a:t>
            </a:r>
          </a:p>
          <a:p>
            <a:endParaRPr lang="en-US" dirty="0">
              <a:cs typeface="Calibri" panose="020F0502020204030204"/>
            </a:endParaRPr>
          </a:p>
        </p:txBody>
      </p:sp>
      <p:cxnSp>
        <p:nvCxnSpPr>
          <p:cNvPr id="4" name="Straight Arrow Connector 3">
            <a:extLst>
              <a:ext uri="{FF2B5EF4-FFF2-40B4-BE49-F238E27FC236}">
                <a16:creationId xmlns="" xmlns:a16="http://schemas.microsoft.com/office/drawing/2014/main" id="{6FB31F7C-F8DE-4CCE-B4E0-7CFDF4618227}"/>
              </a:ext>
            </a:extLst>
          </p:cNvPr>
          <p:cNvCxnSpPr/>
          <p:nvPr/>
        </p:nvCxnSpPr>
        <p:spPr>
          <a:xfrm>
            <a:off x="3807542" y="2295832"/>
            <a:ext cx="336754" cy="4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645921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189311-38E7-4029-BFA5-CF3C55009AB4}"/>
              </a:ext>
            </a:extLst>
          </p:cNvPr>
          <p:cNvSpPr>
            <a:spLocks noGrp="1"/>
          </p:cNvSpPr>
          <p:nvPr>
            <p:ph type="title"/>
          </p:nvPr>
        </p:nvSpPr>
        <p:spPr/>
        <p:txBody>
          <a:bodyPr/>
          <a:lstStyle/>
          <a:p>
            <a:r>
              <a:rPr lang="en-US" sz="3200" dirty="0">
                <a:latin typeface="+mn-lt"/>
              </a:rPr>
              <a:t>REWRITE AS LINEAR EQUATIONS</a:t>
            </a:r>
          </a:p>
        </p:txBody>
      </p:sp>
      <p:sp>
        <p:nvSpPr>
          <p:cNvPr id="3" name="Content Placeholder 2">
            <a:extLst>
              <a:ext uri="{FF2B5EF4-FFF2-40B4-BE49-F238E27FC236}">
                <a16:creationId xmlns="" xmlns:a16="http://schemas.microsoft.com/office/drawing/2014/main" id="{9CA68EA0-87E9-4D25-9611-11BA6589B65F}"/>
              </a:ext>
            </a:extLst>
          </p:cNvPr>
          <p:cNvSpPr>
            <a:spLocks noGrp="1"/>
          </p:cNvSpPr>
          <p:nvPr>
            <p:ph idx="1"/>
          </p:nvPr>
        </p:nvSpPr>
        <p:spPr/>
        <p:txBody>
          <a:bodyPr vert="horz" lIns="91440" tIns="45720" rIns="91440" bIns="45720" rtlCol="0" anchor="t">
            <a:normAutofit/>
          </a:bodyPr>
          <a:lstStyle/>
          <a:p>
            <a:pPr>
              <a:lnSpc>
                <a:spcPct val="100000"/>
              </a:lnSpc>
            </a:pPr>
            <a:r>
              <a:rPr lang="en-US" sz="2100" dirty="0"/>
              <a:t>The amount of each type of atom is written in parentheses:</a:t>
            </a:r>
          </a:p>
          <a:p>
            <a:pPr lvl="1"/>
            <a:r>
              <a:rPr lang="en-US" sz="1700" b="1" dirty="0"/>
              <a:t>(X)Fe + (3X)N + (9X)O + (2Y)N + (8Y)H + (Y)C + (3Y)O = (2Z)Fe + (3Z)C + (9Z)O + (T)N + (4T)H + (T)N + (3T)O</a:t>
            </a:r>
            <a:endParaRPr lang="en-US" sz="1700" b="1" dirty="0">
              <a:cs typeface="Calibri"/>
            </a:endParaRPr>
          </a:p>
          <a:p>
            <a:pPr>
              <a:lnSpc>
                <a:spcPct val="100000"/>
              </a:lnSpc>
            </a:pPr>
            <a:endParaRPr lang="en-US" sz="2100" dirty="0"/>
          </a:p>
          <a:p>
            <a:pPr>
              <a:lnSpc>
                <a:spcPct val="100000"/>
              </a:lnSpc>
            </a:pPr>
            <a:r>
              <a:rPr lang="en-US" sz="2100" dirty="0"/>
              <a:t>We can break this down into equations by matching them up by the atom:</a:t>
            </a:r>
          </a:p>
          <a:p>
            <a:pPr lvl="1"/>
            <a:r>
              <a:rPr lang="en-US" sz="1700" dirty="0"/>
              <a:t>Fe: X = 2Z</a:t>
            </a:r>
            <a:endParaRPr lang="en-US" sz="1700" dirty="0">
              <a:cs typeface="Calibri"/>
            </a:endParaRPr>
          </a:p>
          <a:p>
            <a:pPr lvl="1"/>
            <a:r>
              <a:rPr lang="en-US" sz="1700" dirty="0"/>
              <a:t>N: 3X + 2Y = 2T</a:t>
            </a:r>
            <a:endParaRPr lang="en-US" sz="1700" dirty="0">
              <a:cs typeface="Calibri" panose="020F0502020204030204"/>
            </a:endParaRPr>
          </a:p>
          <a:p>
            <a:pPr lvl="1"/>
            <a:r>
              <a:rPr lang="en-US" sz="1700" dirty="0"/>
              <a:t>O: 9X + 3Y = 9Z + 3T</a:t>
            </a:r>
            <a:endParaRPr lang="en-US" sz="1700" dirty="0">
              <a:cs typeface="Calibri" panose="020F0502020204030204"/>
            </a:endParaRPr>
          </a:p>
          <a:p>
            <a:pPr lvl="1"/>
            <a:r>
              <a:rPr lang="en-US" sz="1700" dirty="0"/>
              <a:t>H: 8Y = 4T</a:t>
            </a:r>
            <a:endParaRPr lang="en-US" sz="1700" dirty="0">
              <a:cs typeface="Calibri" panose="020F0502020204030204"/>
            </a:endParaRPr>
          </a:p>
          <a:p>
            <a:pPr lvl="1"/>
            <a:r>
              <a:rPr lang="en-US" sz="1700" dirty="0"/>
              <a:t>C: Y = 3Z</a:t>
            </a:r>
            <a:endParaRPr lang="en-US" sz="1700" dirty="0">
              <a:cs typeface="Calibri" panose="020F0502020204030204"/>
            </a:endParaRPr>
          </a:p>
          <a:p>
            <a:endParaRPr lang="en-US" dirty="0">
              <a:cs typeface="Calibri"/>
            </a:endParaRPr>
          </a:p>
        </p:txBody>
      </p:sp>
    </p:spTree>
    <p:extLst>
      <p:ext uri="{BB962C8B-B14F-4D97-AF65-F5344CB8AC3E}">
        <p14:creationId xmlns:p14="http://schemas.microsoft.com/office/powerpoint/2010/main" val="26169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F488A-DF61-4CF9-B305-47776CE436F3}"/>
              </a:ext>
            </a:extLst>
          </p:cNvPr>
          <p:cNvSpPr>
            <a:spLocks noGrp="1"/>
          </p:cNvSpPr>
          <p:nvPr>
            <p:ph type="title"/>
          </p:nvPr>
        </p:nvSpPr>
        <p:spPr/>
        <p:txBody>
          <a:bodyPr/>
          <a:lstStyle/>
          <a:p>
            <a:r>
              <a:rPr lang="en-US" sz="3200" dirty="0">
                <a:latin typeface="+mn-lt"/>
              </a:rPr>
              <a:t>REWRITE AS MATRIX</a:t>
            </a:r>
          </a:p>
        </p:txBody>
      </p:sp>
      <p:sp>
        <p:nvSpPr>
          <p:cNvPr id="3" name="Content Placeholder 2">
            <a:extLst>
              <a:ext uri="{FF2B5EF4-FFF2-40B4-BE49-F238E27FC236}">
                <a16:creationId xmlns="" xmlns:a16="http://schemas.microsoft.com/office/drawing/2014/main" id="{33371D74-1996-4499-B9C0-4C31E90DC283}"/>
              </a:ext>
            </a:extLst>
          </p:cNvPr>
          <p:cNvSpPr>
            <a:spLocks noGrp="1"/>
          </p:cNvSpPr>
          <p:nvPr>
            <p:ph idx="1"/>
          </p:nvPr>
        </p:nvSpPr>
        <p:spPr/>
        <p:txBody>
          <a:bodyPr vert="horz" lIns="91440" tIns="45720" rIns="91440" bIns="45720" rtlCol="0" anchor="t">
            <a:normAutofit/>
          </a:bodyPr>
          <a:lstStyle/>
          <a:p>
            <a:r>
              <a:rPr lang="en-US" sz="2100" dirty="0"/>
              <a:t>First rewrite equations:</a:t>
            </a:r>
          </a:p>
          <a:p>
            <a:pPr lvl="1"/>
            <a:r>
              <a:rPr lang="en-US" sz="1700" dirty="0"/>
              <a:t>X – 2Z = 0</a:t>
            </a:r>
            <a:endParaRPr lang="en-US" sz="1700" dirty="0">
              <a:cs typeface="Calibri"/>
            </a:endParaRPr>
          </a:p>
          <a:p>
            <a:pPr lvl="1"/>
            <a:r>
              <a:rPr lang="en-US" sz="1700" dirty="0"/>
              <a:t>3X + 2Y - 2T = 0</a:t>
            </a:r>
            <a:endParaRPr lang="en-US" sz="1700" dirty="0">
              <a:cs typeface="Calibri"/>
            </a:endParaRPr>
          </a:p>
          <a:p>
            <a:pPr lvl="1"/>
            <a:r>
              <a:rPr lang="en-US" sz="1700" dirty="0"/>
              <a:t>9X + 3Y – 9Z – 3T = 0</a:t>
            </a:r>
            <a:endParaRPr lang="en-US" sz="1700" dirty="0">
              <a:cs typeface="Calibri"/>
            </a:endParaRPr>
          </a:p>
          <a:p>
            <a:pPr lvl="1"/>
            <a:r>
              <a:rPr lang="en-US" sz="1700" dirty="0"/>
              <a:t>8Y – 4T = 0</a:t>
            </a:r>
            <a:endParaRPr lang="en-US" sz="1700" dirty="0">
              <a:cs typeface="Calibri"/>
            </a:endParaRPr>
          </a:p>
          <a:p>
            <a:pPr lvl="1"/>
            <a:r>
              <a:rPr lang="en-US" sz="1700" dirty="0"/>
              <a:t>Y – 3Z = 0</a:t>
            </a:r>
            <a:endParaRPr lang="en-US" sz="1700" dirty="0">
              <a:cs typeface="Calibri"/>
            </a:endParaRPr>
          </a:p>
          <a:p>
            <a:endParaRPr lang="en-US" dirty="0">
              <a:cs typeface="Calibri"/>
            </a:endParaRPr>
          </a:p>
        </p:txBody>
      </p:sp>
      <p:pic>
        <p:nvPicPr>
          <p:cNvPr id="4" name="Picture 4">
            <a:extLst>
              <a:ext uri="{FF2B5EF4-FFF2-40B4-BE49-F238E27FC236}">
                <a16:creationId xmlns="" xmlns:a16="http://schemas.microsoft.com/office/drawing/2014/main" id="{5EF0C4BB-3542-4B4C-9527-F213438349D1}"/>
              </a:ext>
            </a:extLst>
          </p:cNvPr>
          <p:cNvPicPr>
            <a:picLocks noChangeAspect="1"/>
          </p:cNvPicPr>
          <p:nvPr/>
        </p:nvPicPr>
        <p:blipFill>
          <a:blip r:embed="rId2"/>
          <a:stretch>
            <a:fillRect/>
          </a:stretch>
        </p:blipFill>
        <p:spPr>
          <a:xfrm>
            <a:off x="2930014" y="3749700"/>
            <a:ext cx="5078359" cy="2603245"/>
          </a:xfrm>
          <a:prstGeom prst="rect">
            <a:avLst/>
          </a:prstGeom>
        </p:spPr>
      </p:pic>
    </p:spTree>
    <p:extLst>
      <p:ext uri="{BB962C8B-B14F-4D97-AF65-F5344CB8AC3E}">
        <p14:creationId xmlns:p14="http://schemas.microsoft.com/office/powerpoint/2010/main" val="369556257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AF116-1B7F-46FD-8812-A30086C3231F}"/>
              </a:ext>
            </a:extLst>
          </p:cNvPr>
          <p:cNvSpPr>
            <a:spLocks noGrp="1"/>
          </p:cNvSpPr>
          <p:nvPr>
            <p:ph type="title"/>
          </p:nvPr>
        </p:nvSpPr>
        <p:spPr/>
        <p:txBody>
          <a:bodyPr/>
          <a:lstStyle/>
          <a:p>
            <a:r>
              <a:rPr lang="en-US" sz="3200" dirty="0">
                <a:latin typeface="+mn-lt"/>
              </a:rPr>
              <a:t>REDUCED ECHELON FORM</a:t>
            </a:r>
          </a:p>
        </p:txBody>
      </p:sp>
      <p:sp>
        <p:nvSpPr>
          <p:cNvPr id="3" name="Content Placeholder 2">
            <a:extLst>
              <a:ext uri="{FF2B5EF4-FFF2-40B4-BE49-F238E27FC236}">
                <a16:creationId xmlns="" xmlns:a16="http://schemas.microsoft.com/office/drawing/2014/main" id="{3FB74092-F9F6-4593-9405-34999BD45C20}"/>
              </a:ext>
            </a:extLst>
          </p:cNvPr>
          <p:cNvSpPr>
            <a:spLocks noGrp="1"/>
          </p:cNvSpPr>
          <p:nvPr>
            <p:ph idx="1"/>
          </p:nvPr>
        </p:nvSpPr>
        <p:spPr/>
        <p:txBody>
          <a:bodyPr vert="horz" lIns="91440" tIns="45720" rIns="91440" bIns="45720" rtlCol="0" anchor="t">
            <a:normAutofit/>
          </a:bodyPr>
          <a:lstStyle/>
          <a:p>
            <a:r>
              <a:rPr lang="en-US" sz="2400" dirty="0">
                <a:cs typeface="Calibri"/>
              </a:rPr>
              <a:t>Writing back to equations:</a:t>
            </a:r>
          </a:p>
          <a:p>
            <a:pPr lvl="1"/>
            <a:r>
              <a:rPr lang="en-US" sz="1700" dirty="0"/>
              <a:t>X = 2 </a:t>
            </a:r>
          </a:p>
          <a:p>
            <a:pPr lvl="1"/>
            <a:r>
              <a:rPr lang="en-US" sz="1700" dirty="0"/>
              <a:t>Y = 3</a:t>
            </a:r>
          </a:p>
          <a:p>
            <a:pPr lvl="1"/>
            <a:r>
              <a:rPr lang="en-US" sz="1700" dirty="0"/>
              <a:t>Z = 1</a:t>
            </a:r>
          </a:p>
          <a:p>
            <a:pPr lvl="1"/>
            <a:r>
              <a:rPr lang="en-US" sz="1700" dirty="0"/>
              <a:t>T = 6</a:t>
            </a:r>
          </a:p>
          <a:p>
            <a:pPr lvl="1"/>
            <a:endParaRPr lang="en-US" sz="1700" dirty="0">
              <a:cs typeface="Calibri"/>
            </a:endParaRPr>
          </a:p>
          <a:p>
            <a:r>
              <a:rPr lang="en-US" sz="2400" dirty="0">
                <a:cs typeface="Calibri"/>
              </a:rPr>
              <a:t>BALANCED CHEMICAL EQUATION:</a:t>
            </a:r>
            <a:endParaRPr lang="en-US" sz="1800" i="1" dirty="0">
              <a:ea typeface="+mn-lt"/>
              <a:cs typeface="+mn-lt"/>
            </a:endParaRPr>
          </a:p>
          <a:p>
            <a:r>
              <a:rPr lang="en-US" sz="1800" b="1" i="1" dirty="0">
                <a:ea typeface="+mn-lt"/>
                <a:cs typeface="+mn-lt"/>
              </a:rPr>
              <a:t>2Fe(NO</a:t>
            </a:r>
            <a:r>
              <a:rPr lang="en-US" sz="1800" b="1" i="1" baseline="-25000" dirty="0">
                <a:ea typeface="+mn-lt"/>
                <a:cs typeface="+mn-lt"/>
              </a:rPr>
              <a:t>3</a:t>
            </a:r>
            <a:r>
              <a:rPr lang="en-US" sz="1800" b="1" i="1" dirty="0">
                <a:ea typeface="+mn-lt"/>
                <a:cs typeface="+mn-lt"/>
              </a:rPr>
              <a:t>)</a:t>
            </a:r>
            <a:r>
              <a:rPr lang="en-US" sz="1800" b="1" i="1" baseline="-25000" dirty="0">
                <a:ea typeface="+mn-lt"/>
                <a:cs typeface="+mn-lt"/>
              </a:rPr>
              <a:t>3</a:t>
            </a:r>
            <a:r>
              <a:rPr lang="en-US" sz="1800" b="1" i="1" dirty="0">
                <a:ea typeface="+mn-lt"/>
                <a:cs typeface="+mn-lt"/>
              </a:rPr>
              <a:t> + 3(NH</a:t>
            </a:r>
            <a:r>
              <a:rPr lang="en-US" sz="1800" b="1" i="1" baseline="-25000" dirty="0">
                <a:ea typeface="+mn-lt"/>
                <a:cs typeface="+mn-lt"/>
              </a:rPr>
              <a:t>4</a:t>
            </a:r>
            <a:r>
              <a:rPr lang="en-US" sz="1800" b="1" i="1" dirty="0">
                <a:ea typeface="+mn-lt"/>
                <a:cs typeface="+mn-lt"/>
              </a:rPr>
              <a:t>)</a:t>
            </a:r>
            <a:r>
              <a:rPr lang="en-US" sz="1800" b="1" i="1" baseline="-25000" dirty="0">
                <a:ea typeface="+mn-lt"/>
                <a:cs typeface="+mn-lt"/>
              </a:rPr>
              <a:t>2</a:t>
            </a:r>
            <a:r>
              <a:rPr lang="en-US" sz="1800" b="1" i="1" dirty="0">
                <a:ea typeface="+mn-lt"/>
                <a:cs typeface="+mn-lt"/>
              </a:rPr>
              <a:t>CO </a:t>
            </a:r>
            <a:r>
              <a:rPr lang="en-US" sz="1800" b="1" i="1" baseline="-25000" dirty="0">
                <a:ea typeface="+mn-lt"/>
                <a:cs typeface="+mn-lt"/>
              </a:rPr>
              <a:t>3 </a:t>
            </a:r>
            <a:r>
              <a:rPr lang="en-US" sz="1800" b="1" i="1" dirty="0">
                <a:ea typeface="+mn-lt"/>
                <a:cs typeface="+mn-lt"/>
              </a:rPr>
              <a:t> </a:t>
            </a:r>
            <a:r>
              <a:rPr lang="en-US" sz="1800" i="1" dirty="0">
                <a:ea typeface="+mn-lt"/>
                <a:cs typeface="+mn-lt"/>
              </a:rPr>
              <a:t> </a:t>
            </a:r>
            <a:r>
              <a:rPr lang="en-US" sz="1800" b="1" i="1" dirty="0">
                <a:ea typeface="+mn-lt"/>
                <a:cs typeface="+mn-lt"/>
              </a:rPr>
              <a:t>        Fe</a:t>
            </a:r>
            <a:r>
              <a:rPr lang="en-US" sz="1800" b="1" i="1" baseline="-25000" dirty="0">
                <a:ea typeface="+mn-lt"/>
                <a:cs typeface="+mn-lt"/>
              </a:rPr>
              <a:t>2</a:t>
            </a:r>
            <a:r>
              <a:rPr lang="en-US" sz="1800" b="1" i="1" dirty="0">
                <a:ea typeface="+mn-lt"/>
                <a:cs typeface="+mn-lt"/>
              </a:rPr>
              <a:t>(CO</a:t>
            </a:r>
            <a:r>
              <a:rPr lang="en-US" sz="1800" b="1" i="1" baseline="-25000" dirty="0">
                <a:ea typeface="+mn-lt"/>
                <a:cs typeface="+mn-lt"/>
              </a:rPr>
              <a:t>3</a:t>
            </a:r>
            <a:r>
              <a:rPr lang="en-US" sz="1800" b="1" i="1" dirty="0">
                <a:ea typeface="+mn-lt"/>
                <a:cs typeface="+mn-lt"/>
              </a:rPr>
              <a:t>)</a:t>
            </a:r>
            <a:r>
              <a:rPr lang="en-US" sz="1800" b="1" i="1" baseline="-25000" dirty="0">
                <a:ea typeface="+mn-lt"/>
                <a:cs typeface="+mn-lt"/>
              </a:rPr>
              <a:t>3</a:t>
            </a:r>
            <a:r>
              <a:rPr lang="en-US" sz="1800" b="1" i="1" dirty="0">
                <a:ea typeface="+mn-lt"/>
                <a:cs typeface="+mn-lt"/>
              </a:rPr>
              <a:t> + 6NH</a:t>
            </a:r>
            <a:r>
              <a:rPr lang="en-US" sz="1800" b="1" i="1" baseline="-25000" dirty="0">
                <a:ea typeface="+mn-lt"/>
                <a:cs typeface="+mn-lt"/>
              </a:rPr>
              <a:t>4</a:t>
            </a:r>
            <a:r>
              <a:rPr lang="en-US" sz="1800" b="1" i="1" dirty="0">
                <a:ea typeface="+mn-lt"/>
                <a:cs typeface="+mn-lt"/>
              </a:rPr>
              <a:t>NO</a:t>
            </a:r>
            <a:r>
              <a:rPr lang="en-US" sz="1800" b="1" i="1" baseline="-25000" dirty="0">
                <a:ea typeface="+mn-lt"/>
                <a:cs typeface="+mn-lt"/>
              </a:rPr>
              <a:t>3</a:t>
            </a:r>
            <a:endParaRPr lang="en-US" sz="1800" i="1" dirty="0">
              <a:ea typeface="+mn-lt"/>
              <a:cs typeface="+mn-lt"/>
            </a:endParaRPr>
          </a:p>
        </p:txBody>
      </p:sp>
      <p:pic>
        <p:nvPicPr>
          <p:cNvPr id="4" name="Picture 4" descr="Calendar&#10;&#10;Description automatically generated">
            <a:extLst>
              <a:ext uri="{FF2B5EF4-FFF2-40B4-BE49-F238E27FC236}">
                <a16:creationId xmlns="" xmlns:a16="http://schemas.microsoft.com/office/drawing/2014/main" id="{12AD7EFE-24D2-4E24-9F81-812743D9BEB4}"/>
              </a:ext>
            </a:extLst>
          </p:cNvPr>
          <p:cNvPicPr>
            <a:picLocks noChangeAspect="1"/>
          </p:cNvPicPr>
          <p:nvPr/>
        </p:nvPicPr>
        <p:blipFill>
          <a:blip r:embed="rId2"/>
          <a:stretch>
            <a:fillRect/>
          </a:stretch>
        </p:blipFill>
        <p:spPr>
          <a:xfrm>
            <a:off x="7671927" y="1549963"/>
            <a:ext cx="2811502" cy="4355892"/>
          </a:xfrm>
          <a:prstGeom prst="rect">
            <a:avLst/>
          </a:prstGeom>
        </p:spPr>
      </p:pic>
      <p:cxnSp>
        <p:nvCxnSpPr>
          <p:cNvPr id="5" name="Straight Arrow Connector 4">
            <a:extLst>
              <a:ext uri="{FF2B5EF4-FFF2-40B4-BE49-F238E27FC236}">
                <a16:creationId xmlns="" xmlns:a16="http://schemas.microsoft.com/office/drawing/2014/main" id="{1569B067-5A5F-4AF1-BA33-08AFAAECD840}"/>
              </a:ext>
            </a:extLst>
          </p:cNvPr>
          <p:cNvCxnSpPr/>
          <p:nvPr/>
        </p:nvCxnSpPr>
        <p:spPr>
          <a:xfrm>
            <a:off x="3451122" y="4360605"/>
            <a:ext cx="471948" cy="4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797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11CF2D-A1FE-47B1-870E-72BDF3B808F4}"/>
              </a:ext>
            </a:extLst>
          </p:cNvPr>
          <p:cNvSpPr>
            <a:spLocks noGrp="1"/>
          </p:cNvSpPr>
          <p:nvPr>
            <p:ph type="title"/>
          </p:nvPr>
        </p:nvSpPr>
        <p:spPr/>
        <p:txBody>
          <a:bodyPr/>
          <a:lstStyle/>
          <a:p>
            <a:r>
              <a:rPr lang="en-US" sz="3200" dirty="0">
                <a:latin typeface="+mn-lt"/>
              </a:rPr>
              <a:t>EXAMPLE 3</a:t>
            </a:r>
          </a:p>
        </p:txBody>
      </p:sp>
      <p:sp>
        <p:nvSpPr>
          <p:cNvPr id="3" name="Content Placeholder 2">
            <a:extLst>
              <a:ext uri="{FF2B5EF4-FFF2-40B4-BE49-F238E27FC236}">
                <a16:creationId xmlns="" xmlns:a16="http://schemas.microsoft.com/office/drawing/2014/main" id="{DF0FA776-A9DF-47C3-9041-760DE1F0C7F7}"/>
              </a:ext>
            </a:extLst>
          </p:cNvPr>
          <p:cNvSpPr>
            <a:spLocks noGrp="1"/>
          </p:cNvSpPr>
          <p:nvPr>
            <p:ph idx="1"/>
          </p:nvPr>
        </p:nvSpPr>
        <p:spPr/>
        <p:txBody>
          <a:bodyPr vert="horz" lIns="91440" tIns="45720" rIns="91440" bIns="45720" rtlCol="0" anchor="t">
            <a:normAutofit/>
          </a:bodyPr>
          <a:lstStyle/>
          <a:p>
            <a:r>
              <a:rPr lang="en-US" sz="2050" b="1" dirty="0">
                <a:cs typeface="Calibri" panose="020F0502020204030204"/>
              </a:rPr>
              <a:t>Balance the given chemical equation:</a:t>
            </a:r>
          </a:p>
          <a:p>
            <a:pPr lvl="1"/>
            <a:r>
              <a:rPr lang="en-US" sz="1800" b="1" dirty="0">
                <a:ea typeface="+mn-lt"/>
                <a:cs typeface="+mn-lt"/>
              </a:rPr>
              <a:t>xPbO</a:t>
            </a:r>
            <a:r>
              <a:rPr lang="en-US" sz="1800" b="1" baseline="-25000" dirty="0">
                <a:ea typeface="+mn-lt"/>
                <a:cs typeface="+mn-lt"/>
              </a:rPr>
              <a:t>2</a:t>
            </a:r>
            <a:r>
              <a:rPr lang="en-US" sz="1800" b="1" dirty="0">
                <a:ea typeface="+mn-lt"/>
                <a:cs typeface="+mn-lt"/>
              </a:rPr>
              <a:t> + yCO</a:t>
            </a:r>
            <a:r>
              <a:rPr lang="en-US" sz="1800" b="1" baseline="-25000" dirty="0">
                <a:ea typeface="+mn-lt"/>
                <a:cs typeface="+mn-lt"/>
              </a:rPr>
              <a:t>2</a:t>
            </a:r>
            <a:r>
              <a:rPr lang="en-US" sz="1800" b="1" dirty="0">
                <a:ea typeface="+mn-lt"/>
                <a:cs typeface="+mn-lt"/>
              </a:rPr>
              <a:t> + zH</a:t>
            </a:r>
            <a:r>
              <a:rPr lang="en-US" sz="1800" b="1" baseline="-25000" dirty="0">
                <a:ea typeface="+mn-lt"/>
                <a:cs typeface="+mn-lt"/>
              </a:rPr>
              <a:t>2</a:t>
            </a:r>
            <a:r>
              <a:rPr lang="en-US" sz="1800" b="1" dirty="0">
                <a:ea typeface="+mn-lt"/>
                <a:cs typeface="+mn-lt"/>
              </a:rPr>
              <a:t>O + tPb(CH</a:t>
            </a:r>
            <a:r>
              <a:rPr lang="en-US" sz="1800" b="1" baseline="-25000" dirty="0">
                <a:ea typeface="+mn-lt"/>
                <a:cs typeface="+mn-lt"/>
              </a:rPr>
              <a:t>3</a:t>
            </a:r>
            <a:r>
              <a:rPr lang="en-US" sz="1800" b="1" dirty="0">
                <a:ea typeface="+mn-lt"/>
                <a:cs typeface="+mn-lt"/>
              </a:rPr>
              <a:t>COO)</a:t>
            </a:r>
            <a:r>
              <a:rPr lang="en-US" sz="1800" b="1" baseline="-25000" dirty="0">
                <a:ea typeface="+mn-lt"/>
                <a:cs typeface="+mn-lt"/>
              </a:rPr>
              <a:t>2</a:t>
            </a:r>
            <a:r>
              <a:rPr lang="en-US" sz="1800" dirty="0">
                <a:ea typeface="+mn-lt"/>
                <a:cs typeface="+mn-lt"/>
              </a:rPr>
              <a:t>          </a:t>
            </a:r>
            <a:r>
              <a:rPr lang="en-US" sz="1800" b="1" baseline="-25000" dirty="0">
                <a:ea typeface="+mn-lt"/>
                <a:cs typeface="+mn-lt"/>
              </a:rPr>
              <a:t>  </a:t>
            </a:r>
            <a:r>
              <a:rPr lang="en-US" sz="1800" b="1" dirty="0">
                <a:ea typeface="+mn-lt"/>
                <a:cs typeface="+mn-lt"/>
              </a:rPr>
              <a:t>u[2PbCO</a:t>
            </a:r>
            <a:r>
              <a:rPr lang="en-US" sz="1800" b="1" baseline="-25000" dirty="0">
                <a:ea typeface="+mn-lt"/>
                <a:cs typeface="+mn-lt"/>
              </a:rPr>
              <a:t>2</a:t>
            </a:r>
            <a:r>
              <a:rPr lang="en-US" sz="1800" b="1" dirty="0">
                <a:ea typeface="+mn-lt"/>
                <a:cs typeface="+mn-lt"/>
              </a:rPr>
              <a:t>.Pb(OH)</a:t>
            </a:r>
            <a:r>
              <a:rPr lang="en-US" sz="1800" b="1" baseline="-25000" dirty="0">
                <a:ea typeface="+mn-lt"/>
                <a:cs typeface="+mn-lt"/>
              </a:rPr>
              <a:t>2</a:t>
            </a:r>
            <a:r>
              <a:rPr lang="en-US" sz="1800" b="1" dirty="0">
                <a:ea typeface="+mn-lt"/>
                <a:cs typeface="+mn-lt"/>
              </a:rPr>
              <a:t>] + vCH</a:t>
            </a:r>
            <a:r>
              <a:rPr lang="en-US" sz="1800" b="1" baseline="-25000" dirty="0">
                <a:ea typeface="+mn-lt"/>
                <a:cs typeface="+mn-lt"/>
              </a:rPr>
              <a:t>3</a:t>
            </a:r>
            <a:r>
              <a:rPr lang="en-US" sz="1800" b="1" dirty="0">
                <a:ea typeface="+mn-lt"/>
                <a:cs typeface="+mn-lt"/>
              </a:rPr>
              <a:t>COOH + wO</a:t>
            </a:r>
            <a:r>
              <a:rPr lang="en-US" sz="1800" b="1" baseline="-25000" dirty="0">
                <a:ea typeface="+mn-lt"/>
                <a:cs typeface="+mn-lt"/>
              </a:rPr>
              <a:t>2</a:t>
            </a:r>
            <a:endParaRPr lang="en-US" sz="1800" dirty="0">
              <a:ea typeface="+mn-lt"/>
              <a:cs typeface="+mn-lt"/>
            </a:endParaRPr>
          </a:p>
          <a:p>
            <a:pPr marL="0" indent="0">
              <a:buNone/>
            </a:pPr>
            <a:r>
              <a:rPr lang="en-US" sz="2050" b="1" dirty="0">
                <a:cs typeface="Calibri" panose="020F0502020204030204"/>
              </a:rPr>
              <a:t>By finding out how much of each molecule is needed to satisfy the law of conservation of matter.</a:t>
            </a:r>
          </a:p>
          <a:p>
            <a:pPr marL="685800"/>
            <a:endParaRPr lang="en-US" dirty="0">
              <a:ea typeface="+mn-lt"/>
              <a:cs typeface="+mn-lt"/>
            </a:endParaRPr>
          </a:p>
          <a:p>
            <a:r>
              <a:rPr lang="en-US" sz="2050" dirty="0">
                <a:cs typeface="Calibri" panose="020F0502020204030204"/>
              </a:rPr>
              <a:t>The amount of each molecule needed is represented by x, y, z, t, u, v and w.</a:t>
            </a:r>
          </a:p>
          <a:p>
            <a:endParaRPr lang="en-US" dirty="0">
              <a:ea typeface="+mn-lt"/>
              <a:cs typeface="+mn-lt"/>
            </a:endParaRPr>
          </a:p>
          <a:p>
            <a:endParaRPr lang="en-US" dirty="0">
              <a:cs typeface="Calibri"/>
            </a:endParaRPr>
          </a:p>
        </p:txBody>
      </p:sp>
      <p:cxnSp>
        <p:nvCxnSpPr>
          <p:cNvPr id="4" name="Straight Arrow Connector 3">
            <a:extLst>
              <a:ext uri="{FF2B5EF4-FFF2-40B4-BE49-F238E27FC236}">
                <a16:creationId xmlns="" xmlns:a16="http://schemas.microsoft.com/office/drawing/2014/main" id="{5D847CE2-1196-4F9C-80AB-0D769B1508B6}"/>
              </a:ext>
            </a:extLst>
          </p:cNvPr>
          <p:cNvCxnSpPr/>
          <p:nvPr/>
        </p:nvCxnSpPr>
        <p:spPr>
          <a:xfrm flipV="1">
            <a:off x="5122607" y="2349909"/>
            <a:ext cx="484239" cy="7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629920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21B38-EAC5-4715-9DD5-B00A9D15F563}"/>
              </a:ext>
            </a:extLst>
          </p:cNvPr>
          <p:cNvSpPr>
            <a:spLocks noGrp="1"/>
          </p:cNvSpPr>
          <p:nvPr>
            <p:ph type="title"/>
          </p:nvPr>
        </p:nvSpPr>
        <p:spPr/>
        <p:txBody>
          <a:bodyPr/>
          <a:lstStyle/>
          <a:p>
            <a:r>
              <a:rPr lang="en-US" sz="3200" dirty="0">
                <a:latin typeface="+mn-lt"/>
              </a:rPr>
              <a:t>REWRITE AS LINEAR EQUATIONS</a:t>
            </a:r>
          </a:p>
        </p:txBody>
      </p:sp>
      <p:sp>
        <p:nvSpPr>
          <p:cNvPr id="3" name="Content Placeholder 2">
            <a:extLst>
              <a:ext uri="{FF2B5EF4-FFF2-40B4-BE49-F238E27FC236}">
                <a16:creationId xmlns="" xmlns:a16="http://schemas.microsoft.com/office/drawing/2014/main" id="{278F6C01-5971-43A5-A269-797198BB4E91}"/>
              </a:ext>
            </a:extLst>
          </p:cNvPr>
          <p:cNvSpPr>
            <a:spLocks noGrp="1"/>
          </p:cNvSpPr>
          <p:nvPr>
            <p:ph idx="1"/>
          </p:nvPr>
        </p:nvSpPr>
        <p:spPr/>
        <p:txBody>
          <a:bodyPr vert="horz" lIns="91440" tIns="45720" rIns="91440" bIns="45720" rtlCol="0" anchor="t">
            <a:normAutofit/>
          </a:bodyPr>
          <a:lstStyle/>
          <a:p>
            <a:pPr>
              <a:lnSpc>
                <a:spcPct val="100000"/>
              </a:lnSpc>
            </a:pPr>
            <a:r>
              <a:rPr lang="en-US" sz="2100" dirty="0"/>
              <a:t>The amount of each type of atom is written in parentheses:</a:t>
            </a:r>
          </a:p>
          <a:p>
            <a:pPr lvl="1"/>
            <a:r>
              <a:rPr lang="en-US" sz="1700" b="1" dirty="0"/>
              <a:t>(X)Pb + (2X)O + (Y)C + (2Y)O + (2Z)H + (Z)O + (T)Pb +  (2T)C + (6T)H + (2T)C + (2T)O + (2T)O = (2U)Pb + (2U)C + (4U)O + (U)Pb + (2U)O + </a:t>
            </a:r>
            <a:r>
              <a:rPr lang="en-US" sz="1700" b="1" dirty="0">
                <a:ea typeface="+mn-lt"/>
                <a:cs typeface="+mn-lt"/>
              </a:rPr>
              <a:t>(2U)H </a:t>
            </a:r>
            <a:r>
              <a:rPr lang="en-US" sz="1700" b="1" dirty="0"/>
              <a:t>+ (V)C + (3V)H + </a:t>
            </a:r>
            <a:r>
              <a:rPr lang="en-US" sz="1700" b="1" dirty="0">
                <a:ea typeface="+mn-lt"/>
                <a:cs typeface="+mn-lt"/>
              </a:rPr>
              <a:t>(V)C + (V)O + (V)O + (V)H + (2W)O</a:t>
            </a:r>
          </a:p>
          <a:p>
            <a:pPr lvl="1"/>
            <a:endParaRPr lang="en-US" sz="1700" b="1" dirty="0">
              <a:cs typeface="Calibri"/>
            </a:endParaRPr>
          </a:p>
          <a:p>
            <a:pPr lvl="1"/>
            <a:endParaRPr lang="en-US" sz="1700" b="1" dirty="0">
              <a:cs typeface="Calibri"/>
            </a:endParaRPr>
          </a:p>
          <a:p>
            <a:pPr>
              <a:lnSpc>
                <a:spcPct val="100000"/>
              </a:lnSpc>
              <a:buFont typeface="Arial"/>
              <a:buChar char="•"/>
            </a:pPr>
            <a:r>
              <a:rPr lang="en-US" sz="2100" dirty="0"/>
              <a:t>We can break this down into equations by matching them up by the atom:</a:t>
            </a:r>
          </a:p>
          <a:p>
            <a:pPr lvl="1"/>
            <a:r>
              <a:rPr lang="en-US" sz="1700" dirty="0"/>
              <a:t>Pb: X + T = 3U</a:t>
            </a:r>
            <a:endParaRPr lang="en-US" sz="1700" dirty="0">
              <a:cs typeface="Calibri"/>
            </a:endParaRPr>
          </a:p>
          <a:p>
            <a:pPr lvl="1"/>
            <a:r>
              <a:rPr lang="en-US" sz="1700" dirty="0"/>
              <a:t>O: 2X + 2Y + Z + 4T= 6U + 2V + 2W</a:t>
            </a:r>
            <a:endParaRPr lang="en-US" sz="1700" dirty="0">
              <a:cs typeface="Calibri" panose="020F0502020204030204"/>
            </a:endParaRPr>
          </a:p>
          <a:p>
            <a:pPr lvl="1"/>
            <a:r>
              <a:rPr lang="en-US" sz="1700" dirty="0"/>
              <a:t>C: Y + 4T = 2U + 2V </a:t>
            </a:r>
            <a:endParaRPr lang="en-US" sz="1700">
              <a:cs typeface="Calibri" panose="020F0502020204030204"/>
            </a:endParaRPr>
          </a:p>
          <a:p>
            <a:pPr lvl="1"/>
            <a:r>
              <a:rPr lang="en-US" sz="1700" dirty="0"/>
              <a:t>H: 2Z + 6T= 2U + 4V</a:t>
            </a:r>
            <a:endParaRPr lang="en-US" sz="1700" dirty="0">
              <a:cs typeface="Calibri" panose="020F0502020204030204"/>
            </a:endParaRPr>
          </a:p>
          <a:p>
            <a:endParaRPr lang="en-US" dirty="0">
              <a:cs typeface="Calibri"/>
            </a:endParaRPr>
          </a:p>
        </p:txBody>
      </p:sp>
    </p:spTree>
    <p:extLst>
      <p:ext uri="{BB962C8B-B14F-4D97-AF65-F5344CB8AC3E}">
        <p14:creationId xmlns:p14="http://schemas.microsoft.com/office/powerpoint/2010/main" val="40414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76262505"/>
              </p:ext>
            </p:extLst>
          </p:nvPr>
        </p:nvGraphicFramePr>
        <p:xfrm>
          <a:off x="978795" y="1210614"/>
          <a:ext cx="10109916" cy="5331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688821" y="515154"/>
            <a:ext cx="5875629" cy="523220"/>
          </a:xfrm>
          <a:prstGeom prst="rect">
            <a:avLst/>
          </a:prstGeom>
          <a:noFill/>
        </p:spPr>
        <p:txBody>
          <a:bodyPr wrap="square" rtlCol="0">
            <a:spAutoFit/>
          </a:bodyPr>
          <a:lstStyle/>
          <a:p>
            <a:pPr algn="ctr"/>
            <a:r>
              <a:rPr lang="en-US" sz="2800" dirty="0" smtClean="0"/>
              <a:t>TOPICS TO BE DISCUSSED</a:t>
            </a:r>
            <a:endParaRPr lang="en-US" sz="2800" dirty="0"/>
          </a:p>
        </p:txBody>
      </p:sp>
    </p:spTree>
    <p:extLst>
      <p:ext uri="{BB962C8B-B14F-4D97-AF65-F5344CB8AC3E}">
        <p14:creationId xmlns:p14="http://schemas.microsoft.com/office/powerpoint/2010/main" val="239604530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BFFFC-6279-4887-AA69-D218A13BAEAA}"/>
              </a:ext>
            </a:extLst>
          </p:cNvPr>
          <p:cNvSpPr>
            <a:spLocks noGrp="1"/>
          </p:cNvSpPr>
          <p:nvPr>
            <p:ph type="title"/>
          </p:nvPr>
        </p:nvSpPr>
        <p:spPr/>
        <p:txBody>
          <a:bodyPr/>
          <a:lstStyle/>
          <a:p>
            <a:r>
              <a:rPr lang="en-US" sz="3200" dirty="0">
                <a:latin typeface="+mn-lt"/>
              </a:rPr>
              <a:t>REWRITE AS MATRIX</a:t>
            </a:r>
          </a:p>
        </p:txBody>
      </p:sp>
      <p:sp>
        <p:nvSpPr>
          <p:cNvPr id="3" name="Content Placeholder 2">
            <a:extLst>
              <a:ext uri="{FF2B5EF4-FFF2-40B4-BE49-F238E27FC236}">
                <a16:creationId xmlns="" xmlns:a16="http://schemas.microsoft.com/office/drawing/2014/main" id="{16467166-5AB6-459E-ACE3-B627A4F7ECD3}"/>
              </a:ext>
            </a:extLst>
          </p:cNvPr>
          <p:cNvSpPr>
            <a:spLocks noGrp="1"/>
          </p:cNvSpPr>
          <p:nvPr>
            <p:ph idx="1"/>
          </p:nvPr>
        </p:nvSpPr>
        <p:spPr/>
        <p:txBody>
          <a:bodyPr vert="horz" lIns="91440" tIns="45720" rIns="91440" bIns="45720" rtlCol="0" anchor="t">
            <a:normAutofit/>
          </a:bodyPr>
          <a:lstStyle/>
          <a:p>
            <a:r>
              <a:rPr lang="en-US" sz="2100" dirty="0"/>
              <a:t>First rewrite equations:</a:t>
            </a:r>
          </a:p>
          <a:p>
            <a:pPr lvl="1"/>
            <a:r>
              <a:rPr lang="en-US" sz="1700" dirty="0"/>
              <a:t>X + T – 3U = 0</a:t>
            </a:r>
          </a:p>
          <a:p>
            <a:pPr lvl="1"/>
            <a:r>
              <a:rPr lang="en-US" sz="1700" dirty="0"/>
              <a:t>2X + 2Y + Z + 4T - 6U - 2V – 2W = 0</a:t>
            </a:r>
          </a:p>
          <a:p>
            <a:pPr lvl="1"/>
            <a:r>
              <a:rPr lang="en-US" sz="1700" dirty="0"/>
              <a:t>Y + 4T - 2U – 2V = 0 </a:t>
            </a:r>
          </a:p>
          <a:p>
            <a:pPr lvl="1"/>
            <a:r>
              <a:rPr lang="en-US" sz="1700" dirty="0"/>
              <a:t>2Z + 6T - 2U – 4V = 0</a:t>
            </a:r>
          </a:p>
          <a:p>
            <a:endParaRPr lang="en-US" dirty="0">
              <a:cs typeface="Calibri" panose="020F0502020204030204"/>
            </a:endParaRPr>
          </a:p>
        </p:txBody>
      </p:sp>
      <p:pic>
        <p:nvPicPr>
          <p:cNvPr id="4" name="Picture 4">
            <a:extLst>
              <a:ext uri="{FF2B5EF4-FFF2-40B4-BE49-F238E27FC236}">
                <a16:creationId xmlns="" xmlns:a16="http://schemas.microsoft.com/office/drawing/2014/main" id="{A27B077E-F07D-4E6C-9935-4D884079AA6C}"/>
              </a:ext>
            </a:extLst>
          </p:cNvPr>
          <p:cNvPicPr>
            <a:picLocks noChangeAspect="1"/>
          </p:cNvPicPr>
          <p:nvPr/>
        </p:nvPicPr>
        <p:blipFill>
          <a:blip r:embed="rId2"/>
          <a:stretch>
            <a:fillRect/>
          </a:stretch>
        </p:blipFill>
        <p:spPr>
          <a:xfrm>
            <a:off x="3050498" y="3625429"/>
            <a:ext cx="5647426" cy="2457393"/>
          </a:xfrm>
          <a:prstGeom prst="rect">
            <a:avLst/>
          </a:prstGeom>
        </p:spPr>
      </p:pic>
    </p:spTree>
    <p:extLst>
      <p:ext uri="{BB962C8B-B14F-4D97-AF65-F5344CB8AC3E}">
        <p14:creationId xmlns:p14="http://schemas.microsoft.com/office/powerpoint/2010/main" val="28683650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B80E21-25C2-4428-B48F-7909D6C14637}"/>
              </a:ext>
            </a:extLst>
          </p:cNvPr>
          <p:cNvSpPr>
            <a:spLocks noGrp="1"/>
          </p:cNvSpPr>
          <p:nvPr>
            <p:ph type="title"/>
          </p:nvPr>
        </p:nvSpPr>
        <p:spPr/>
        <p:txBody>
          <a:bodyPr/>
          <a:lstStyle/>
          <a:p>
            <a:r>
              <a:rPr lang="en-US" sz="3200" dirty="0">
                <a:latin typeface="+mn-lt"/>
              </a:rPr>
              <a:t>REDUCED ECHELON FORM</a:t>
            </a:r>
          </a:p>
        </p:txBody>
      </p:sp>
      <p:sp>
        <p:nvSpPr>
          <p:cNvPr id="3" name="Content Placeholder 2">
            <a:extLst>
              <a:ext uri="{FF2B5EF4-FFF2-40B4-BE49-F238E27FC236}">
                <a16:creationId xmlns="" xmlns:a16="http://schemas.microsoft.com/office/drawing/2014/main" id="{FCE05702-35AB-449F-9EFB-C524EDE7192E}"/>
              </a:ext>
            </a:extLst>
          </p:cNvPr>
          <p:cNvSpPr>
            <a:spLocks noGrp="1"/>
          </p:cNvSpPr>
          <p:nvPr>
            <p:ph idx="1"/>
          </p:nvPr>
        </p:nvSpPr>
        <p:spPr/>
        <p:txBody>
          <a:bodyPr vert="horz" lIns="91440" tIns="45720" rIns="91440" bIns="45720" rtlCol="0" anchor="t">
            <a:normAutofit/>
          </a:bodyPr>
          <a:lstStyle/>
          <a:p>
            <a:r>
              <a:rPr lang="en-US" sz="2400" dirty="0">
                <a:cs typeface="Calibri"/>
              </a:rPr>
              <a:t>Writing back to equations:</a:t>
            </a:r>
          </a:p>
          <a:p>
            <a:pPr lvl="1"/>
            <a:r>
              <a:rPr lang="en-US" sz="1700" dirty="0"/>
              <a:t>X = 20</a:t>
            </a:r>
            <a:endParaRPr lang="en-US" sz="1700" dirty="0">
              <a:cs typeface="Calibri"/>
            </a:endParaRPr>
          </a:p>
          <a:p>
            <a:pPr lvl="1"/>
            <a:r>
              <a:rPr lang="en-US" sz="1700" dirty="0"/>
              <a:t>Y = 8</a:t>
            </a:r>
            <a:endParaRPr lang="en-US" sz="1700" dirty="0">
              <a:cs typeface="Calibri"/>
            </a:endParaRPr>
          </a:p>
          <a:p>
            <a:pPr lvl="1"/>
            <a:r>
              <a:rPr lang="en-US" sz="1700" dirty="0"/>
              <a:t>Z = 6</a:t>
            </a:r>
            <a:endParaRPr lang="en-US" sz="1700" dirty="0">
              <a:cs typeface="Calibri" panose="020F0502020204030204"/>
            </a:endParaRPr>
          </a:p>
          <a:p>
            <a:pPr lvl="1"/>
            <a:r>
              <a:rPr lang="en-US" sz="1700" dirty="0"/>
              <a:t>T = 7</a:t>
            </a:r>
            <a:endParaRPr lang="en-US" sz="1700" dirty="0">
              <a:cs typeface="Calibri" panose="020F0502020204030204"/>
            </a:endParaRPr>
          </a:p>
          <a:p>
            <a:pPr lvl="1"/>
            <a:r>
              <a:rPr lang="en-US" sz="1700" dirty="0"/>
              <a:t>U = 9</a:t>
            </a:r>
            <a:endParaRPr lang="en-US" sz="1700" dirty="0">
              <a:cs typeface="Calibri"/>
            </a:endParaRPr>
          </a:p>
          <a:p>
            <a:pPr lvl="1"/>
            <a:r>
              <a:rPr lang="en-US" sz="1700" dirty="0"/>
              <a:t>V = 9</a:t>
            </a:r>
            <a:endParaRPr lang="en-US" sz="1700" dirty="0">
              <a:cs typeface="Calibri" panose="020F0502020204030204"/>
            </a:endParaRPr>
          </a:p>
          <a:p>
            <a:pPr lvl="1"/>
            <a:r>
              <a:rPr lang="en-US" sz="1700" dirty="0"/>
              <a:t>W = 9</a:t>
            </a:r>
            <a:endParaRPr lang="en-US" sz="1700" dirty="0">
              <a:cs typeface="Calibri" panose="020F0502020204030204"/>
            </a:endParaRPr>
          </a:p>
          <a:p>
            <a:r>
              <a:rPr lang="en-US" sz="2400" dirty="0">
                <a:cs typeface="Calibri"/>
              </a:rPr>
              <a:t>BALANCED CHEMICAL EQUATION:</a:t>
            </a:r>
            <a:endParaRPr lang="en-US" sz="2400" dirty="0">
              <a:ea typeface="+mn-lt"/>
              <a:cs typeface="+mn-lt"/>
            </a:endParaRPr>
          </a:p>
          <a:p>
            <a:r>
              <a:rPr lang="en-US" sz="1800" b="1" dirty="0">
                <a:ea typeface="+mn-lt"/>
                <a:cs typeface="+mn-lt"/>
              </a:rPr>
              <a:t>20PbO</a:t>
            </a:r>
            <a:r>
              <a:rPr lang="en-US" sz="1800" b="1" baseline="-25000" dirty="0">
                <a:ea typeface="+mn-lt"/>
                <a:cs typeface="+mn-lt"/>
              </a:rPr>
              <a:t>2</a:t>
            </a:r>
            <a:r>
              <a:rPr lang="en-US" sz="1800" b="1" dirty="0">
                <a:ea typeface="+mn-lt"/>
                <a:cs typeface="+mn-lt"/>
              </a:rPr>
              <a:t> + 8CO</a:t>
            </a:r>
            <a:r>
              <a:rPr lang="en-US" sz="1800" b="1" baseline="-25000" dirty="0">
                <a:ea typeface="+mn-lt"/>
                <a:cs typeface="+mn-lt"/>
              </a:rPr>
              <a:t>2</a:t>
            </a:r>
            <a:r>
              <a:rPr lang="en-US" sz="1800" b="1" dirty="0">
                <a:ea typeface="+mn-lt"/>
                <a:cs typeface="+mn-lt"/>
              </a:rPr>
              <a:t> + 6H</a:t>
            </a:r>
            <a:r>
              <a:rPr lang="en-US" sz="1800" b="1" baseline="-25000" dirty="0">
                <a:ea typeface="+mn-lt"/>
                <a:cs typeface="+mn-lt"/>
              </a:rPr>
              <a:t>2</a:t>
            </a:r>
            <a:r>
              <a:rPr lang="en-US" sz="1800" b="1" dirty="0">
                <a:ea typeface="+mn-lt"/>
                <a:cs typeface="+mn-lt"/>
              </a:rPr>
              <a:t>O + 7Pb(CH</a:t>
            </a:r>
            <a:r>
              <a:rPr lang="en-US" sz="1800" b="1" baseline="-25000" dirty="0">
                <a:ea typeface="+mn-lt"/>
                <a:cs typeface="+mn-lt"/>
              </a:rPr>
              <a:t>3</a:t>
            </a:r>
            <a:r>
              <a:rPr lang="en-US" sz="1800" b="1" dirty="0">
                <a:ea typeface="+mn-lt"/>
                <a:cs typeface="+mn-lt"/>
              </a:rPr>
              <a:t>COO)</a:t>
            </a:r>
            <a:r>
              <a:rPr lang="en-US" sz="1800" b="1" baseline="-25000" dirty="0">
                <a:ea typeface="+mn-lt"/>
                <a:cs typeface="+mn-lt"/>
              </a:rPr>
              <a:t>2</a:t>
            </a:r>
            <a:r>
              <a:rPr lang="en-US" sz="1800" dirty="0">
                <a:ea typeface="+mn-lt"/>
                <a:cs typeface="+mn-lt"/>
              </a:rPr>
              <a:t> </a:t>
            </a:r>
            <a:r>
              <a:rPr lang="en-US" sz="1800" b="1" baseline="-25000" dirty="0">
                <a:ea typeface="+mn-lt"/>
                <a:cs typeface="+mn-lt"/>
              </a:rPr>
              <a:t>           </a:t>
            </a:r>
            <a:r>
              <a:rPr lang="en-US" sz="1800" b="1" dirty="0">
                <a:ea typeface="+mn-lt"/>
                <a:cs typeface="+mn-lt"/>
              </a:rPr>
              <a:t>9[2PbCO</a:t>
            </a:r>
            <a:r>
              <a:rPr lang="en-US" sz="1800" b="1" baseline="-25000" dirty="0">
                <a:ea typeface="+mn-lt"/>
                <a:cs typeface="+mn-lt"/>
              </a:rPr>
              <a:t>2</a:t>
            </a:r>
            <a:r>
              <a:rPr lang="en-US" sz="1800" b="1" dirty="0">
                <a:ea typeface="+mn-lt"/>
                <a:cs typeface="+mn-lt"/>
              </a:rPr>
              <a:t>.Pb(OH)</a:t>
            </a:r>
            <a:r>
              <a:rPr lang="en-US" sz="1800" b="1" baseline="-25000" dirty="0">
                <a:ea typeface="+mn-lt"/>
                <a:cs typeface="+mn-lt"/>
              </a:rPr>
              <a:t>2</a:t>
            </a:r>
            <a:r>
              <a:rPr lang="en-US" sz="1800" b="1" dirty="0">
                <a:ea typeface="+mn-lt"/>
                <a:cs typeface="+mn-lt"/>
              </a:rPr>
              <a:t>] + 9CH</a:t>
            </a:r>
            <a:r>
              <a:rPr lang="en-US" sz="1800" b="1" baseline="-25000" dirty="0">
                <a:ea typeface="+mn-lt"/>
                <a:cs typeface="+mn-lt"/>
              </a:rPr>
              <a:t>3</a:t>
            </a:r>
            <a:r>
              <a:rPr lang="en-US" sz="1800" b="1" dirty="0">
                <a:ea typeface="+mn-lt"/>
                <a:cs typeface="+mn-lt"/>
              </a:rPr>
              <a:t>COOH + 9O</a:t>
            </a:r>
            <a:r>
              <a:rPr lang="en-US" sz="1800" b="1" baseline="-25000" dirty="0">
                <a:ea typeface="+mn-lt"/>
                <a:cs typeface="+mn-lt"/>
              </a:rPr>
              <a:t>2</a:t>
            </a:r>
            <a:endParaRPr lang="en-US" sz="1800" dirty="0">
              <a:ea typeface="+mn-lt"/>
              <a:cs typeface="+mn-lt"/>
            </a:endParaRPr>
          </a:p>
          <a:p>
            <a:endParaRPr lang="en-US" sz="1800" dirty="0">
              <a:cs typeface="Calibri"/>
            </a:endParaRPr>
          </a:p>
        </p:txBody>
      </p:sp>
      <p:pic>
        <p:nvPicPr>
          <p:cNvPr id="4" name="Picture 4" descr="Calendar&#10;&#10;Description automatically generated">
            <a:extLst>
              <a:ext uri="{FF2B5EF4-FFF2-40B4-BE49-F238E27FC236}">
                <a16:creationId xmlns="" xmlns:a16="http://schemas.microsoft.com/office/drawing/2014/main" id="{D24142FB-363D-4480-8B03-F5FF2EDE18C6}"/>
              </a:ext>
            </a:extLst>
          </p:cNvPr>
          <p:cNvPicPr>
            <a:picLocks noChangeAspect="1"/>
          </p:cNvPicPr>
          <p:nvPr/>
        </p:nvPicPr>
        <p:blipFill>
          <a:blip r:embed="rId2"/>
          <a:stretch>
            <a:fillRect/>
          </a:stretch>
        </p:blipFill>
        <p:spPr>
          <a:xfrm>
            <a:off x="8229130" y="331758"/>
            <a:ext cx="2803225" cy="4354183"/>
          </a:xfrm>
          <a:prstGeom prst="rect">
            <a:avLst/>
          </a:prstGeom>
        </p:spPr>
      </p:pic>
      <p:cxnSp>
        <p:nvCxnSpPr>
          <p:cNvPr id="6" name="Straight Arrow Connector 5">
            <a:extLst>
              <a:ext uri="{FF2B5EF4-FFF2-40B4-BE49-F238E27FC236}">
                <a16:creationId xmlns="" xmlns:a16="http://schemas.microsoft.com/office/drawing/2014/main" id="{1D700931-1945-4271-A9BD-5C902AC25162}"/>
              </a:ext>
            </a:extLst>
          </p:cNvPr>
          <p:cNvCxnSpPr/>
          <p:nvPr/>
        </p:nvCxnSpPr>
        <p:spPr>
          <a:xfrm>
            <a:off x="4823031" y="4970513"/>
            <a:ext cx="373625" cy="4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438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9DCC8-F59A-4665-A879-C50349ACD3F3}"/>
              </a:ext>
            </a:extLst>
          </p:cNvPr>
          <p:cNvSpPr>
            <a:spLocks noGrp="1"/>
          </p:cNvSpPr>
          <p:nvPr>
            <p:ph type="title"/>
          </p:nvPr>
        </p:nvSpPr>
        <p:spPr/>
        <p:txBody>
          <a:bodyPr/>
          <a:lstStyle/>
          <a:p>
            <a:r>
              <a:rPr lang="en-US" sz="2800" dirty="0">
                <a:latin typeface="+mn-lt"/>
              </a:rPr>
              <a:t>CONCLUSION</a:t>
            </a:r>
          </a:p>
        </p:txBody>
      </p:sp>
      <p:sp>
        <p:nvSpPr>
          <p:cNvPr id="3" name="Content Placeholder 2">
            <a:extLst>
              <a:ext uri="{FF2B5EF4-FFF2-40B4-BE49-F238E27FC236}">
                <a16:creationId xmlns="" xmlns:a16="http://schemas.microsoft.com/office/drawing/2014/main" id="{3211CA70-8B8F-4C7C-88D2-85C13CD743D7}"/>
              </a:ext>
            </a:extLst>
          </p:cNvPr>
          <p:cNvSpPr>
            <a:spLocks noGrp="1"/>
          </p:cNvSpPr>
          <p:nvPr>
            <p:ph idx="1"/>
          </p:nvPr>
        </p:nvSpPr>
        <p:spPr>
          <a:xfrm>
            <a:off x="838200" y="1638248"/>
            <a:ext cx="10515600" cy="4538715"/>
          </a:xfrm>
        </p:spPr>
        <p:txBody>
          <a:bodyPr vert="horz" lIns="91440" tIns="45720" rIns="91440" bIns="45720" rtlCol="0" anchor="t">
            <a:normAutofit/>
          </a:bodyPr>
          <a:lstStyle/>
          <a:p>
            <a:r>
              <a:rPr lang="en-US" sz="2050" dirty="0">
                <a:cs typeface="Calibri" panose="020F0502020204030204"/>
              </a:rPr>
              <a:t>Linear algebra is playing a great role in almost all aspects of science.</a:t>
            </a:r>
          </a:p>
          <a:p>
            <a:endParaRPr lang="en-US" sz="2050" dirty="0">
              <a:cs typeface="Calibri" panose="020F0502020204030204"/>
            </a:endParaRPr>
          </a:p>
          <a:p>
            <a:r>
              <a:rPr lang="en-US" sz="2050" dirty="0">
                <a:cs typeface="Calibri" panose="020F0502020204030204"/>
              </a:rPr>
              <a:t>In the field of chemistry, balancing any kind of chemical equations whether it is simple or complex is much easier using row reduced echelon method because it is one go method.</a:t>
            </a:r>
          </a:p>
          <a:p>
            <a:pPr marL="0" indent="0">
              <a:buNone/>
            </a:pPr>
            <a:endParaRPr lang="en-US" sz="2050" dirty="0">
              <a:cs typeface="Calibri" panose="020F0502020204030204"/>
            </a:endParaRPr>
          </a:p>
          <a:p>
            <a:r>
              <a:rPr lang="en-US" sz="2050" dirty="0">
                <a:cs typeface="Calibri" panose="020F0502020204030204"/>
              </a:rPr>
              <a:t>Chemical balance calculators are the easiest method to balance chemical equations because all that needs to be done is for the equation to be typed into the system and the system does the rest of the work. </a:t>
            </a:r>
          </a:p>
          <a:p>
            <a:endParaRPr lang="en-US" sz="2050" dirty="0">
              <a:cs typeface="Calibri" panose="020F0502020204030204"/>
            </a:endParaRPr>
          </a:p>
          <a:p>
            <a:r>
              <a:rPr lang="en-US" sz="2050" dirty="0">
                <a:cs typeface="Calibri" panose="020F0502020204030204"/>
              </a:rPr>
              <a:t>However, these systems are using the same linear algebra technique of solving for the reduced row echelon form for a system of linear equations derived from a chemical equation.</a:t>
            </a:r>
          </a:p>
        </p:txBody>
      </p:sp>
    </p:spTree>
    <p:extLst>
      <p:ext uri="{BB962C8B-B14F-4D97-AF65-F5344CB8AC3E}">
        <p14:creationId xmlns:p14="http://schemas.microsoft.com/office/powerpoint/2010/main" val="354896299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6FEFE7-5875-45F5-A532-27A885397868}"/>
              </a:ext>
            </a:extLst>
          </p:cNvPr>
          <p:cNvSpPr>
            <a:spLocks noGrp="1"/>
          </p:cNvSpPr>
          <p:nvPr>
            <p:ph type="title"/>
          </p:nvPr>
        </p:nvSpPr>
        <p:spPr/>
        <p:txBody>
          <a:bodyPr>
            <a:normAutofit/>
          </a:bodyPr>
          <a:lstStyle/>
          <a:p>
            <a:r>
              <a:rPr lang="en-US" sz="3200" dirty="0">
                <a:latin typeface="+mn-lt"/>
              </a:rPr>
              <a:t>INTRODUCTION</a:t>
            </a:r>
          </a:p>
        </p:txBody>
      </p:sp>
      <p:sp>
        <p:nvSpPr>
          <p:cNvPr id="3" name="Content Placeholder 2">
            <a:extLst>
              <a:ext uri="{FF2B5EF4-FFF2-40B4-BE49-F238E27FC236}">
                <a16:creationId xmlns="" xmlns:a16="http://schemas.microsoft.com/office/drawing/2014/main" id="{6C926A52-EF66-45E7-B61D-0CD4BED851C6}"/>
              </a:ext>
            </a:extLst>
          </p:cNvPr>
          <p:cNvSpPr>
            <a:spLocks noGrp="1"/>
          </p:cNvSpPr>
          <p:nvPr>
            <p:ph idx="1"/>
          </p:nvPr>
        </p:nvSpPr>
        <p:spPr>
          <a:xfrm>
            <a:off x="666135" y="2059746"/>
            <a:ext cx="10515600" cy="4313862"/>
          </a:xfrm>
        </p:spPr>
        <p:txBody>
          <a:bodyPr vert="horz" lIns="91440" tIns="45720" rIns="91440" bIns="45720" rtlCol="0" anchor="t">
            <a:normAutofit/>
          </a:bodyPr>
          <a:lstStyle/>
          <a:p>
            <a:r>
              <a:rPr lang="en-US" sz="2100" dirty="0"/>
              <a:t>Linear algebra extends its reaches in all parts of science and mathematics. Few of its applications are involved in traffic flow, electrical circuits, least square approximation and much.</a:t>
            </a:r>
            <a:endParaRPr lang="en-US" dirty="0"/>
          </a:p>
          <a:p>
            <a:pPr marL="0" indent="0">
              <a:buNone/>
            </a:pPr>
            <a:endParaRPr lang="en-US" sz="2100" dirty="0"/>
          </a:p>
          <a:p>
            <a:r>
              <a:rPr lang="en-US" sz="2100" dirty="0"/>
              <a:t>In chemistry, linear algebra is used to solve unescapable task of balancing chemical equations. Balancing chemical equations is fundamental when it comes to laboratory work as the correct ratios of reactants and products is vital to most chemical reactions.</a:t>
            </a:r>
            <a:endParaRPr lang="en-US" sz="2100" dirty="0">
              <a:cs typeface="Calibri"/>
            </a:endParaRPr>
          </a:p>
        </p:txBody>
      </p:sp>
    </p:spTree>
    <p:extLst>
      <p:ext uri="{BB962C8B-B14F-4D97-AF65-F5344CB8AC3E}">
        <p14:creationId xmlns:p14="http://schemas.microsoft.com/office/powerpoint/2010/main" val="177164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EC7621-0388-4AD3-BF38-A686F8C710D8}"/>
              </a:ext>
            </a:extLst>
          </p:cNvPr>
          <p:cNvSpPr>
            <a:spLocks noGrp="1"/>
          </p:cNvSpPr>
          <p:nvPr>
            <p:ph type="title"/>
          </p:nvPr>
        </p:nvSpPr>
        <p:spPr/>
        <p:txBody>
          <a:bodyPr>
            <a:normAutofit/>
          </a:bodyPr>
          <a:lstStyle/>
          <a:p>
            <a:r>
              <a:rPr lang="en-US" sz="2800" dirty="0">
                <a:latin typeface="+mn-lt"/>
              </a:rPr>
              <a:t>BALANCING CHEMICAL EQUATIONS</a:t>
            </a:r>
          </a:p>
        </p:txBody>
      </p:sp>
      <p:sp>
        <p:nvSpPr>
          <p:cNvPr id="3" name="Content Placeholder 2">
            <a:extLst>
              <a:ext uri="{FF2B5EF4-FFF2-40B4-BE49-F238E27FC236}">
                <a16:creationId xmlns="" xmlns:a16="http://schemas.microsoft.com/office/drawing/2014/main" id="{520A647A-EC15-485A-BA24-2A75CF7ACFC4}"/>
              </a:ext>
            </a:extLst>
          </p:cNvPr>
          <p:cNvSpPr>
            <a:spLocks noGrp="1"/>
          </p:cNvSpPr>
          <p:nvPr>
            <p:ph idx="1"/>
          </p:nvPr>
        </p:nvSpPr>
        <p:spPr>
          <a:xfrm>
            <a:off x="838200" y="1638248"/>
            <a:ext cx="7516359" cy="4776059"/>
          </a:xfrm>
        </p:spPr>
        <p:txBody>
          <a:bodyPr vert="horz" lIns="91440" tIns="45720" rIns="91440" bIns="45720" rtlCol="0" anchor="t">
            <a:normAutofit/>
          </a:bodyPr>
          <a:lstStyle/>
          <a:p>
            <a:pPr marL="342900" indent="-342900"/>
            <a:r>
              <a:rPr lang="en-US" sz="2100" dirty="0"/>
              <a:t>Chemical compounds required to produce a certain result are used as a starting material, or reactants, which by convention are written on the left side of the equation, and the final compounds produced, are written on the right.</a:t>
            </a:r>
          </a:p>
          <a:p>
            <a:pPr marL="342900" indent="-342900"/>
            <a:r>
              <a:rPr lang="en-US" sz="2100" dirty="0"/>
              <a:t>Chemical equations must be balanced in order to give correct proportion of chemical compounds used to produce a certain product.</a:t>
            </a:r>
          </a:p>
          <a:p>
            <a:pPr marL="342900" indent="-342900"/>
            <a:r>
              <a:rPr lang="en-US" sz="2100" dirty="0"/>
              <a:t>In a chemical equation there are subscripts and coefficients. The subscripts tell you how many atoms are in a compound while the coefficient tells you how many molecules are of the compound. If there isn't a subscript present next to the element, it implies that there is only one atom present.</a:t>
            </a:r>
          </a:p>
          <a:p>
            <a:pPr marL="342900" indent="-342900"/>
            <a:r>
              <a:rPr lang="en-US" sz="2100" dirty="0"/>
              <a:t>To balance equations, we make changes to the coefficient of the compounds.</a:t>
            </a:r>
          </a:p>
        </p:txBody>
      </p:sp>
      <p:pic>
        <p:nvPicPr>
          <p:cNvPr id="8" name="Picture 8" descr="Chart, bubble chart&#10;&#10;Description automatically generated">
            <a:extLst>
              <a:ext uri="{FF2B5EF4-FFF2-40B4-BE49-F238E27FC236}">
                <a16:creationId xmlns="" xmlns:a16="http://schemas.microsoft.com/office/drawing/2014/main" id="{2E1465B1-4DC5-4AE7-B7B0-42560CB4CFA1}"/>
              </a:ext>
            </a:extLst>
          </p:cNvPr>
          <p:cNvPicPr>
            <a:picLocks noChangeAspect="1"/>
          </p:cNvPicPr>
          <p:nvPr/>
        </p:nvPicPr>
        <p:blipFill>
          <a:blip r:embed="rId2"/>
          <a:stretch>
            <a:fillRect/>
          </a:stretch>
        </p:blipFill>
        <p:spPr>
          <a:xfrm>
            <a:off x="8362338" y="2313943"/>
            <a:ext cx="3542069" cy="2635694"/>
          </a:xfrm>
          <a:prstGeom prst="rect">
            <a:avLst/>
          </a:prstGeom>
        </p:spPr>
      </p:pic>
    </p:spTree>
    <p:extLst>
      <p:ext uri="{BB962C8B-B14F-4D97-AF65-F5344CB8AC3E}">
        <p14:creationId xmlns:p14="http://schemas.microsoft.com/office/powerpoint/2010/main" val="153390247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BA688-BD4C-448E-B226-82EAE59A25F7}"/>
              </a:ext>
            </a:extLst>
          </p:cNvPr>
          <p:cNvSpPr>
            <a:spLocks noGrp="1"/>
          </p:cNvSpPr>
          <p:nvPr>
            <p:ph type="title"/>
          </p:nvPr>
        </p:nvSpPr>
        <p:spPr/>
        <p:txBody>
          <a:bodyPr/>
          <a:lstStyle/>
          <a:p>
            <a:r>
              <a:rPr lang="en-US" sz="2800" dirty="0">
                <a:latin typeface="+mn-lt"/>
              </a:rPr>
              <a:t>BALANCING CHEMICAL EQUATIONS USING CHEMISTRY METHOD  </a:t>
            </a:r>
          </a:p>
        </p:txBody>
      </p:sp>
      <p:sp>
        <p:nvSpPr>
          <p:cNvPr id="3" name="Content Placeholder 2">
            <a:extLst>
              <a:ext uri="{FF2B5EF4-FFF2-40B4-BE49-F238E27FC236}">
                <a16:creationId xmlns="" xmlns:a16="http://schemas.microsoft.com/office/drawing/2014/main" id="{0D37E42D-ADA1-4C68-A355-2C7D07668AE2}"/>
              </a:ext>
            </a:extLst>
          </p:cNvPr>
          <p:cNvSpPr>
            <a:spLocks noGrp="1"/>
          </p:cNvSpPr>
          <p:nvPr>
            <p:ph idx="1"/>
          </p:nvPr>
        </p:nvSpPr>
        <p:spPr>
          <a:xfrm>
            <a:off x="838200" y="1538313"/>
            <a:ext cx="10515600" cy="5150813"/>
          </a:xfrm>
        </p:spPr>
        <p:txBody>
          <a:bodyPr vert="horz" lIns="91440" tIns="45720" rIns="91440" bIns="45720" rtlCol="0" anchor="t">
            <a:normAutofit lnSpcReduction="10000"/>
          </a:bodyPr>
          <a:lstStyle/>
          <a:p>
            <a:pPr marL="0" indent="0">
              <a:buNone/>
            </a:pPr>
            <a:r>
              <a:rPr lang="en-US" sz="2100" dirty="0"/>
              <a:t>Balancing a chemical equation in chemistry through traditional method involves few steps. Suppose we want to balance the below equation:</a:t>
            </a:r>
          </a:p>
          <a:p>
            <a:pPr marL="285750" indent="-285750"/>
            <a:r>
              <a:rPr lang="en-US" sz="1800" b="1" i="1" dirty="0">
                <a:ea typeface="+mn-lt"/>
                <a:cs typeface="+mn-lt"/>
              </a:rPr>
              <a:t>CH</a:t>
            </a:r>
            <a:r>
              <a:rPr lang="en-US" sz="1800" b="1" i="1" baseline="-25000" dirty="0">
                <a:ea typeface="+mn-lt"/>
                <a:cs typeface="+mn-lt"/>
              </a:rPr>
              <a:t>4</a:t>
            </a:r>
            <a:r>
              <a:rPr lang="en-US" sz="1800" b="1" i="1" dirty="0">
                <a:ea typeface="+mn-lt"/>
                <a:cs typeface="+mn-lt"/>
              </a:rPr>
              <a:t> + O</a:t>
            </a:r>
            <a:r>
              <a:rPr lang="en-US" sz="1800" b="1" i="1" baseline="-25000" dirty="0">
                <a:ea typeface="+mn-lt"/>
                <a:cs typeface="+mn-lt"/>
              </a:rPr>
              <a:t>2</a:t>
            </a:r>
            <a:r>
              <a:rPr lang="en-US" sz="1800" b="1" i="1" dirty="0">
                <a:ea typeface="+mn-lt"/>
                <a:cs typeface="+mn-lt"/>
              </a:rPr>
              <a:t> </a:t>
            </a:r>
            <a:r>
              <a:rPr lang="en-US" sz="1800" dirty="0">
                <a:ea typeface="+mn-lt"/>
                <a:cs typeface="+mn-lt"/>
              </a:rPr>
              <a:t> </a:t>
            </a:r>
            <a:r>
              <a:rPr lang="en-US" sz="1800" b="1" i="1" dirty="0">
                <a:ea typeface="+mn-lt"/>
                <a:cs typeface="+mn-lt"/>
              </a:rPr>
              <a:t>      CO</a:t>
            </a:r>
            <a:r>
              <a:rPr lang="en-US" sz="1800" b="1" i="1" baseline="-25000" dirty="0">
                <a:ea typeface="+mn-lt"/>
                <a:cs typeface="+mn-lt"/>
              </a:rPr>
              <a:t>2</a:t>
            </a:r>
            <a:r>
              <a:rPr lang="en-US" sz="1800" b="1" i="1" dirty="0">
                <a:ea typeface="+mn-lt"/>
                <a:cs typeface="+mn-lt"/>
              </a:rPr>
              <a:t> + H</a:t>
            </a:r>
            <a:r>
              <a:rPr lang="en-US" sz="1800" b="1" i="1" baseline="-25000" dirty="0">
                <a:ea typeface="+mn-lt"/>
                <a:cs typeface="+mn-lt"/>
              </a:rPr>
              <a:t>2</a:t>
            </a:r>
            <a:r>
              <a:rPr lang="en-US" sz="1800" b="1" i="1" dirty="0">
                <a:ea typeface="+mn-lt"/>
                <a:cs typeface="+mn-lt"/>
              </a:rPr>
              <a:t>O</a:t>
            </a:r>
            <a:r>
              <a:rPr lang="en-US" sz="1800" dirty="0">
                <a:ea typeface="+mn-lt"/>
                <a:cs typeface="+mn-lt"/>
              </a:rPr>
              <a:t> </a:t>
            </a:r>
            <a:r>
              <a:rPr lang="en-US" sz="1800" b="1" i="1" dirty="0">
                <a:ea typeface="+mn-lt"/>
                <a:cs typeface="+mn-lt"/>
              </a:rPr>
              <a:t>      </a:t>
            </a:r>
          </a:p>
          <a:p>
            <a:pPr marL="0" indent="0">
              <a:buNone/>
            </a:pPr>
            <a:endParaRPr lang="en-US" sz="1800" b="1" i="1" dirty="0">
              <a:cs typeface="Calibri" panose="020F0502020204030204"/>
            </a:endParaRPr>
          </a:p>
          <a:p>
            <a:pPr marL="0" indent="0">
              <a:buNone/>
            </a:pPr>
            <a:r>
              <a:rPr lang="en-US" sz="1800" b="1" i="1" dirty="0">
                <a:cs typeface="Calibri" panose="020F0502020204030204"/>
              </a:rPr>
              <a:t>Step 1:</a:t>
            </a:r>
          </a:p>
          <a:p>
            <a:pPr marL="0" indent="0">
              <a:buNone/>
            </a:pPr>
            <a:r>
              <a:rPr lang="en-US" sz="2100" dirty="0"/>
              <a:t>Extracting number of atoms from both reactant and product side. For simplicity make a table:</a:t>
            </a:r>
            <a:endParaRPr lang="en-US" sz="2100" dirty="0">
              <a:cs typeface="Calibri"/>
            </a:endParaRPr>
          </a:p>
          <a:p>
            <a:pPr marL="0" indent="0">
              <a:buNone/>
            </a:pPr>
            <a:endParaRPr lang="en-US" sz="1800" b="1" i="1"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p>
          <a:p>
            <a:pPr marL="0" indent="0">
              <a:buNone/>
            </a:pPr>
            <a:r>
              <a:rPr lang="en-US" sz="2100" dirty="0"/>
              <a:t>Analyzing the current state of atoms in both reactant and product side, it is clear that the equation is unbalanced because in reactant side there are 4 atoms of hydrogen and on product side there are 2 atoms of hydrogen. Similarly, on reactant side there are 2 atoms of oxygen and 3 atoms on product side.</a:t>
            </a:r>
            <a:endParaRPr lang="en-US" sz="2100" dirty="0">
              <a:cs typeface="Calibri"/>
            </a:endParaRPr>
          </a:p>
        </p:txBody>
      </p:sp>
      <p:cxnSp>
        <p:nvCxnSpPr>
          <p:cNvPr id="4" name="Straight Arrow Connector 3">
            <a:extLst>
              <a:ext uri="{FF2B5EF4-FFF2-40B4-BE49-F238E27FC236}">
                <a16:creationId xmlns="" xmlns:a16="http://schemas.microsoft.com/office/drawing/2014/main" id="{5B289F77-A39F-408B-8FB2-6DC0B7E49AAB}"/>
              </a:ext>
            </a:extLst>
          </p:cNvPr>
          <p:cNvCxnSpPr/>
          <p:nvPr/>
        </p:nvCxnSpPr>
        <p:spPr>
          <a:xfrm>
            <a:off x="2016580" y="2309936"/>
            <a:ext cx="339576" cy="2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 xmlns:a16="http://schemas.microsoft.com/office/drawing/2014/main" id="{9DC8FDD6-5F7E-4C87-BD85-CA99BF85C85D}"/>
              </a:ext>
            </a:extLst>
          </p:cNvPr>
          <p:cNvGraphicFramePr>
            <a:graphicFrameLocks noGrp="1"/>
          </p:cNvGraphicFramePr>
          <p:nvPr>
            <p:extLst>
              <p:ext uri="{D42A27DB-BD31-4B8C-83A1-F6EECF244321}">
                <p14:modId xmlns:p14="http://schemas.microsoft.com/office/powerpoint/2010/main" val="2955019827"/>
              </p:ext>
            </p:extLst>
          </p:nvPr>
        </p:nvGraphicFramePr>
        <p:xfrm>
          <a:off x="1649418" y="3720408"/>
          <a:ext cx="8168637" cy="1483360"/>
        </p:xfrm>
        <a:graphic>
          <a:graphicData uri="http://schemas.openxmlformats.org/drawingml/2006/table">
            <a:tbl>
              <a:tblPr firstRow="1" bandRow="1">
                <a:tableStyleId>{073A0DAA-6AF3-43AB-8588-CEC1D06C72B9}</a:tableStyleId>
              </a:tblPr>
              <a:tblGrid>
                <a:gridCol w="2722879">
                  <a:extLst>
                    <a:ext uri="{9D8B030D-6E8A-4147-A177-3AD203B41FA5}">
                      <a16:colId xmlns="" xmlns:a16="http://schemas.microsoft.com/office/drawing/2014/main" val="989123784"/>
                    </a:ext>
                  </a:extLst>
                </a:gridCol>
                <a:gridCol w="2722879">
                  <a:extLst>
                    <a:ext uri="{9D8B030D-6E8A-4147-A177-3AD203B41FA5}">
                      <a16:colId xmlns="" xmlns:a16="http://schemas.microsoft.com/office/drawing/2014/main" val="651395070"/>
                    </a:ext>
                  </a:extLst>
                </a:gridCol>
                <a:gridCol w="2722879">
                  <a:extLst>
                    <a:ext uri="{9D8B030D-6E8A-4147-A177-3AD203B41FA5}">
                      <a16:colId xmlns="" xmlns:a16="http://schemas.microsoft.com/office/drawing/2014/main" val="3592047498"/>
                    </a:ext>
                  </a:extLst>
                </a:gridCol>
              </a:tblGrid>
              <a:tr h="370840">
                <a:tc>
                  <a:txBody>
                    <a:bodyPr/>
                    <a:lstStyle/>
                    <a:p>
                      <a:pPr lvl="0">
                        <a:buNone/>
                      </a:pPr>
                      <a:r>
                        <a:rPr lang="en-US" dirty="0"/>
                        <a:t>Name of Atom</a:t>
                      </a:r>
                    </a:p>
                  </a:txBody>
                  <a:tcPr/>
                </a:tc>
                <a:tc>
                  <a:txBody>
                    <a:bodyPr/>
                    <a:lstStyle/>
                    <a:p>
                      <a:r>
                        <a:rPr lang="en-US" dirty="0"/>
                        <a:t>Reactant Side</a:t>
                      </a:r>
                    </a:p>
                  </a:txBody>
                  <a:tcPr/>
                </a:tc>
                <a:tc>
                  <a:txBody>
                    <a:bodyPr/>
                    <a:lstStyle/>
                    <a:p>
                      <a:r>
                        <a:rPr lang="en-US" dirty="0"/>
                        <a:t>Product Side</a:t>
                      </a:r>
                    </a:p>
                  </a:txBody>
                  <a:tcPr/>
                </a:tc>
                <a:extLst>
                  <a:ext uri="{0D108BD9-81ED-4DB2-BD59-A6C34878D82A}">
                    <a16:rowId xmlns="" xmlns:a16="http://schemas.microsoft.com/office/drawing/2014/main" val="124751232"/>
                  </a:ext>
                </a:extLst>
              </a:tr>
              <a:tr h="370840">
                <a:tc>
                  <a:txBody>
                    <a:bodyPr/>
                    <a:lstStyle/>
                    <a:p>
                      <a:pPr lvl="0">
                        <a:buNone/>
                      </a:pPr>
                      <a:r>
                        <a:rPr lang="en-US" dirty="0"/>
                        <a:t>Carbon</a:t>
                      </a:r>
                    </a:p>
                  </a:txBody>
                  <a:tcPr/>
                </a:tc>
                <a:tc>
                  <a:txBody>
                    <a:bodyPr/>
                    <a:lstStyle/>
                    <a:p>
                      <a:r>
                        <a:rPr lang="en-US" dirty="0"/>
                        <a:t>1</a:t>
                      </a:r>
                    </a:p>
                  </a:txBody>
                  <a:tcPr/>
                </a:tc>
                <a:tc>
                  <a:txBody>
                    <a:bodyPr/>
                    <a:lstStyle/>
                    <a:p>
                      <a:r>
                        <a:rPr lang="en-US" dirty="0"/>
                        <a:t>1</a:t>
                      </a:r>
                    </a:p>
                  </a:txBody>
                  <a:tcPr/>
                </a:tc>
                <a:extLst>
                  <a:ext uri="{0D108BD9-81ED-4DB2-BD59-A6C34878D82A}">
                    <a16:rowId xmlns="" xmlns:a16="http://schemas.microsoft.com/office/drawing/2014/main" val="2739706315"/>
                  </a:ext>
                </a:extLst>
              </a:tr>
              <a:tr h="370840">
                <a:tc>
                  <a:txBody>
                    <a:bodyPr/>
                    <a:lstStyle/>
                    <a:p>
                      <a:pPr lvl="0">
                        <a:buNone/>
                      </a:pPr>
                      <a:r>
                        <a:rPr lang="en-US" dirty="0"/>
                        <a:t>Hydrogen</a:t>
                      </a:r>
                    </a:p>
                  </a:txBody>
                  <a:tcPr/>
                </a:tc>
                <a:tc>
                  <a:txBody>
                    <a:bodyPr/>
                    <a:lstStyle/>
                    <a:p>
                      <a:r>
                        <a:rPr lang="en-US" dirty="0"/>
                        <a:t>4</a:t>
                      </a:r>
                    </a:p>
                  </a:txBody>
                  <a:tcPr/>
                </a:tc>
                <a:tc>
                  <a:txBody>
                    <a:bodyPr/>
                    <a:lstStyle/>
                    <a:p>
                      <a:r>
                        <a:rPr lang="en-US" dirty="0"/>
                        <a:t>2</a:t>
                      </a:r>
                    </a:p>
                  </a:txBody>
                  <a:tcPr/>
                </a:tc>
                <a:extLst>
                  <a:ext uri="{0D108BD9-81ED-4DB2-BD59-A6C34878D82A}">
                    <a16:rowId xmlns="" xmlns:a16="http://schemas.microsoft.com/office/drawing/2014/main" val="1020380660"/>
                  </a:ext>
                </a:extLst>
              </a:tr>
              <a:tr h="370840">
                <a:tc>
                  <a:txBody>
                    <a:bodyPr/>
                    <a:lstStyle/>
                    <a:p>
                      <a:pPr lvl="0">
                        <a:buNone/>
                      </a:pPr>
                      <a:r>
                        <a:rPr lang="en-US" dirty="0"/>
                        <a:t>Oxygen</a:t>
                      </a:r>
                    </a:p>
                  </a:txBody>
                  <a:tcPr/>
                </a:tc>
                <a:tc>
                  <a:txBody>
                    <a:bodyPr/>
                    <a:lstStyle/>
                    <a:p>
                      <a:r>
                        <a:rPr lang="en-US" dirty="0"/>
                        <a:t>2</a:t>
                      </a:r>
                    </a:p>
                  </a:txBody>
                  <a:tcPr/>
                </a:tc>
                <a:tc>
                  <a:txBody>
                    <a:bodyPr/>
                    <a:lstStyle/>
                    <a:p>
                      <a:r>
                        <a:rPr lang="en-US" dirty="0"/>
                        <a:t>3</a:t>
                      </a:r>
                    </a:p>
                  </a:txBody>
                  <a:tcPr/>
                </a:tc>
                <a:extLst>
                  <a:ext uri="{0D108BD9-81ED-4DB2-BD59-A6C34878D82A}">
                    <a16:rowId xmlns="" xmlns:a16="http://schemas.microsoft.com/office/drawing/2014/main" val="1317256795"/>
                  </a:ext>
                </a:extLst>
              </a:tr>
            </a:tbl>
          </a:graphicData>
        </a:graphic>
      </p:graphicFrame>
    </p:spTree>
    <p:extLst>
      <p:ext uri="{BB962C8B-B14F-4D97-AF65-F5344CB8AC3E}">
        <p14:creationId xmlns:p14="http://schemas.microsoft.com/office/powerpoint/2010/main" val="154391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69E89-55C1-4DD9-8511-F53DC51AEF6A}"/>
              </a:ext>
            </a:extLst>
          </p:cNvPr>
          <p:cNvSpPr>
            <a:spLocks noGrp="1"/>
          </p:cNvSpPr>
          <p:nvPr>
            <p:ph type="title"/>
          </p:nvPr>
        </p:nvSpPr>
        <p:spPr>
          <a:xfrm>
            <a:off x="838200" y="365125"/>
            <a:ext cx="10515600" cy="813400"/>
          </a:xfrm>
        </p:spPr>
        <p:txBody>
          <a:bodyPr>
            <a:normAutofit/>
          </a:bodyPr>
          <a:lstStyle/>
          <a:p>
            <a:r>
              <a:rPr lang="en-US" sz="2800" dirty="0">
                <a:latin typeface="+mn-lt"/>
              </a:rPr>
              <a:t>Continued..</a:t>
            </a:r>
          </a:p>
        </p:txBody>
      </p:sp>
      <p:sp>
        <p:nvSpPr>
          <p:cNvPr id="3" name="Content Placeholder 2">
            <a:extLst>
              <a:ext uri="{FF2B5EF4-FFF2-40B4-BE49-F238E27FC236}">
                <a16:creationId xmlns="" xmlns:a16="http://schemas.microsoft.com/office/drawing/2014/main" id="{CE9EC112-3787-4A03-988A-63C630A863E4}"/>
              </a:ext>
            </a:extLst>
          </p:cNvPr>
          <p:cNvSpPr>
            <a:spLocks noGrp="1"/>
          </p:cNvSpPr>
          <p:nvPr>
            <p:ph idx="1"/>
          </p:nvPr>
        </p:nvSpPr>
        <p:spPr>
          <a:xfrm>
            <a:off x="838200" y="1238510"/>
            <a:ext cx="10515600" cy="4938453"/>
          </a:xfrm>
        </p:spPr>
        <p:txBody>
          <a:bodyPr vert="horz" lIns="91440" tIns="45720" rIns="91440" bIns="45720" rtlCol="0" anchor="t">
            <a:normAutofit lnSpcReduction="10000"/>
          </a:bodyPr>
          <a:lstStyle/>
          <a:p>
            <a:r>
              <a:rPr lang="en-US" sz="1800" b="1" i="1" dirty="0">
                <a:cs typeface="Calibri" panose="020F0502020204030204"/>
              </a:rPr>
              <a:t>Step 2:</a:t>
            </a:r>
          </a:p>
          <a:p>
            <a:pPr marL="0" indent="0">
              <a:buNone/>
            </a:pPr>
            <a:r>
              <a:rPr lang="en-US" sz="2100" dirty="0"/>
              <a:t>In this step, coefficients are added to the terms that can balance unbalanced atoms in the equations.</a:t>
            </a:r>
          </a:p>
          <a:p>
            <a:pPr marL="285750" indent="-285750">
              <a:buFont typeface="Arial"/>
              <a:buChar char="•"/>
            </a:pPr>
            <a:r>
              <a:rPr lang="en-US" sz="1800" b="1" i="1" dirty="0">
                <a:ea typeface="+mn-lt"/>
                <a:cs typeface="+mn-lt"/>
              </a:rPr>
              <a:t>CH</a:t>
            </a:r>
            <a:r>
              <a:rPr lang="en-US" sz="1800" b="1" i="1" baseline="-25000" dirty="0">
                <a:ea typeface="+mn-lt"/>
                <a:cs typeface="+mn-lt"/>
              </a:rPr>
              <a:t>4</a:t>
            </a:r>
            <a:r>
              <a:rPr lang="en-US" sz="1800" b="1" i="1" dirty="0">
                <a:ea typeface="+mn-lt"/>
                <a:cs typeface="+mn-lt"/>
              </a:rPr>
              <a:t> + 2O</a:t>
            </a:r>
            <a:r>
              <a:rPr lang="en-US" sz="1800" b="1" i="1" baseline="-25000" dirty="0">
                <a:ea typeface="+mn-lt"/>
                <a:cs typeface="+mn-lt"/>
              </a:rPr>
              <a:t>2</a:t>
            </a:r>
            <a:r>
              <a:rPr lang="en-US" sz="1800" b="1" i="1" dirty="0">
                <a:ea typeface="+mn-lt"/>
                <a:cs typeface="+mn-lt"/>
              </a:rPr>
              <a:t> </a:t>
            </a:r>
            <a:r>
              <a:rPr lang="en-US" sz="1800" dirty="0">
                <a:cs typeface="Calibri"/>
              </a:rPr>
              <a:t> </a:t>
            </a:r>
            <a:r>
              <a:rPr lang="en-US" sz="1800" b="1" i="1" dirty="0">
                <a:cs typeface="Calibri"/>
              </a:rPr>
              <a:t>      </a:t>
            </a:r>
            <a:r>
              <a:rPr lang="en-US" sz="1800" b="1" i="1" dirty="0">
                <a:ea typeface="+mn-lt"/>
                <a:cs typeface="+mn-lt"/>
              </a:rPr>
              <a:t> CO</a:t>
            </a:r>
            <a:r>
              <a:rPr lang="en-US" sz="1800" b="1" i="1" baseline="-25000" dirty="0">
                <a:ea typeface="+mn-lt"/>
                <a:cs typeface="+mn-lt"/>
              </a:rPr>
              <a:t>2</a:t>
            </a:r>
            <a:r>
              <a:rPr lang="en-US" sz="1800" b="1" i="1" dirty="0">
                <a:ea typeface="+mn-lt"/>
                <a:cs typeface="+mn-lt"/>
              </a:rPr>
              <a:t> + 2H</a:t>
            </a:r>
            <a:r>
              <a:rPr lang="en-US" sz="1800" b="1" i="1" baseline="-25000" dirty="0">
                <a:ea typeface="+mn-lt"/>
                <a:cs typeface="+mn-lt"/>
              </a:rPr>
              <a:t>2</a:t>
            </a:r>
            <a:r>
              <a:rPr lang="en-US" sz="1800" b="1" i="1" dirty="0">
                <a:ea typeface="+mn-lt"/>
                <a:cs typeface="+mn-lt"/>
              </a:rPr>
              <a:t>O</a:t>
            </a:r>
          </a:p>
          <a:p>
            <a:pPr marL="285750" indent="-285750">
              <a:buFont typeface="Arial"/>
              <a:buChar char="•"/>
            </a:pPr>
            <a:endParaRPr lang="en-US" sz="1800" b="1" i="1" dirty="0">
              <a:cs typeface="Calibri"/>
            </a:endParaRPr>
          </a:p>
          <a:p>
            <a:pPr marL="0" indent="0">
              <a:buNone/>
            </a:pPr>
            <a:r>
              <a:rPr lang="en-US" sz="2100" dirty="0"/>
              <a:t>After adding coefficients, repeat step 1.</a:t>
            </a:r>
          </a:p>
          <a:p>
            <a:pPr marL="0" indent="0">
              <a:buNone/>
            </a:pPr>
            <a:endParaRPr lang="en-US" sz="1800" b="1" i="1" dirty="0">
              <a:cs typeface="Calibri"/>
            </a:endParaRPr>
          </a:p>
          <a:p>
            <a:pPr marL="0" indent="0">
              <a:buNone/>
            </a:pPr>
            <a:endParaRPr lang="en-US" sz="1800" b="1" i="1" dirty="0">
              <a:cs typeface="Calibri"/>
            </a:endParaRPr>
          </a:p>
          <a:p>
            <a:pPr marL="0" indent="0">
              <a:buNone/>
            </a:pPr>
            <a:endParaRPr lang="en-US" sz="1800" b="1" i="1" dirty="0">
              <a:cs typeface="Calibri"/>
            </a:endParaRPr>
          </a:p>
          <a:p>
            <a:pPr marL="0" indent="0">
              <a:buNone/>
            </a:pPr>
            <a:endParaRPr lang="en-US" sz="1800" b="1" i="1" dirty="0">
              <a:cs typeface="Calibri"/>
            </a:endParaRPr>
          </a:p>
          <a:p>
            <a:pPr marL="0" indent="0">
              <a:buNone/>
            </a:pPr>
            <a:endParaRPr lang="en-US" sz="1800" b="1" i="1" dirty="0">
              <a:cs typeface="Calibri"/>
            </a:endParaRPr>
          </a:p>
          <a:p>
            <a:pPr marL="0" indent="0">
              <a:buNone/>
            </a:pPr>
            <a:r>
              <a:rPr lang="en-US" sz="2100" dirty="0"/>
              <a:t>From above table, it is clear that now elements from both reactant and product side are balanced. </a:t>
            </a:r>
            <a:endParaRPr lang="en-US" sz="2100" dirty="0">
              <a:cs typeface="Calibri"/>
            </a:endParaRPr>
          </a:p>
          <a:p>
            <a:pPr marL="0" indent="0">
              <a:buNone/>
            </a:pPr>
            <a:r>
              <a:rPr lang="en-US" sz="2100" dirty="0">
                <a:cs typeface="Calibri"/>
              </a:rPr>
              <a:t>In certain cases to balance equation, repetition of step 2 is done by trying different coefficients.</a:t>
            </a:r>
          </a:p>
        </p:txBody>
      </p:sp>
      <p:cxnSp>
        <p:nvCxnSpPr>
          <p:cNvPr id="6" name="Straight Arrow Connector 5">
            <a:extLst>
              <a:ext uri="{FF2B5EF4-FFF2-40B4-BE49-F238E27FC236}">
                <a16:creationId xmlns="" xmlns:a16="http://schemas.microsoft.com/office/drawing/2014/main" id="{88E49BD2-BD1A-42D0-A661-2D6FEFAD3F1D}"/>
              </a:ext>
            </a:extLst>
          </p:cNvPr>
          <p:cNvCxnSpPr/>
          <p:nvPr/>
        </p:nvCxnSpPr>
        <p:spPr>
          <a:xfrm>
            <a:off x="2184036" y="2365168"/>
            <a:ext cx="352268" cy="2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5">
            <a:extLst>
              <a:ext uri="{FF2B5EF4-FFF2-40B4-BE49-F238E27FC236}">
                <a16:creationId xmlns="" xmlns:a16="http://schemas.microsoft.com/office/drawing/2014/main" id="{E0F71CD2-3C7C-4F45-9C19-FAA5A2DFF87E}"/>
              </a:ext>
            </a:extLst>
          </p:cNvPr>
          <p:cNvGraphicFramePr>
            <a:graphicFrameLocks noGrp="1"/>
          </p:cNvGraphicFramePr>
          <p:nvPr>
            <p:extLst>
              <p:ext uri="{D42A27DB-BD31-4B8C-83A1-F6EECF244321}">
                <p14:modId xmlns:p14="http://schemas.microsoft.com/office/powerpoint/2010/main" val="1598819797"/>
              </p:ext>
            </p:extLst>
          </p:nvPr>
        </p:nvGraphicFramePr>
        <p:xfrm>
          <a:off x="1649418" y="3345654"/>
          <a:ext cx="8168637" cy="1483360"/>
        </p:xfrm>
        <a:graphic>
          <a:graphicData uri="http://schemas.openxmlformats.org/drawingml/2006/table">
            <a:tbl>
              <a:tblPr firstRow="1" bandRow="1">
                <a:tableStyleId>{073A0DAA-6AF3-43AB-8588-CEC1D06C72B9}</a:tableStyleId>
              </a:tblPr>
              <a:tblGrid>
                <a:gridCol w="2722879">
                  <a:extLst>
                    <a:ext uri="{9D8B030D-6E8A-4147-A177-3AD203B41FA5}">
                      <a16:colId xmlns="" xmlns:a16="http://schemas.microsoft.com/office/drawing/2014/main" val="989123784"/>
                    </a:ext>
                  </a:extLst>
                </a:gridCol>
                <a:gridCol w="2722879">
                  <a:extLst>
                    <a:ext uri="{9D8B030D-6E8A-4147-A177-3AD203B41FA5}">
                      <a16:colId xmlns="" xmlns:a16="http://schemas.microsoft.com/office/drawing/2014/main" val="651395070"/>
                    </a:ext>
                  </a:extLst>
                </a:gridCol>
                <a:gridCol w="2722879">
                  <a:extLst>
                    <a:ext uri="{9D8B030D-6E8A-4147-A177-3AD203B41FA5}">
                      <a16:colId xmlns="" xmlns:a16="http://schemas.microsoft.com/office/drawing/2014/main" val="3592047498"/>
                    </a:ext>
                  </a:extLst>
                </a:gridCol>
              </a:tblGrid>
              <a:tr h="370840">
                <a:tc>
                  <a:txBody>
                    <a:bodyPr/>
                    <a:lstStyle/>
                    <a:p>
                      <a:pPr lvl="0">
                        <a:buNone/>
                      </a:pPr>
                      <a:r>
                        <a:rPr lang="en-US" dirty="0"/>
                        <a:t>Name of Atom</a:t>
                      </a:r>
                    </a:p>
                  </a:txBody>
                  <a:tcPr/>
                </a:tc>
                <a:tc>
                  <a:txBody>
                    <a:bodyPr/>
                    <a:lstStyle/>
                    <a:p>
                      <a:r>
                        <a:rPr lang="en-US" dirty="0"/>
                        <a:t>Reactant Side</a:t>
                      </a:r>
                    </a:p>
                  </a:txBody>
                  <a:tcPr/>
                </a:tc>
                <a:tc>
                  <a:txBody>
                    <a:bodyPr/>
                    <a:lstStyle/>
                    <a:p>
                      <a:r>
                        <a:rPr lang="en-US" dirty="0"/>
                        <a:t>Product Side</a:t>
                      </a:r>
                    </a:p>
                  </a:txBody>
                  <a:tcPr/>
                </a:tc>
                <a:extLst>
                  <a:ext uri="{0D108BD9-81ED-4DB2-BD59-A6C34878D82A}">
                    <a16:rowId xmlns="" xmlns:a16="http://schemas.microsoft.com/office/drawing/2014/main" val="124751232"/>
                  </a:ext>
                </a:extLst>
              </a:tr>
              <a:tr h="370840">
                <a:tc>
                  <a:txBody>
                    <a:bodyPr/>
                    <a:lstStyle/>
                    <a:p>
                      <a:pPr lvl="0">
                        <a:buNone/>
                      </a:pPr>
                      <a:r>
                        <a:rPr lang="en-US" dirty="0"/>
                        <a:t>Carbon</a:t>
                      </a:r>
                    </a:p>
                  </a:txBody>
                  <a:tcPr/>
                </a:tc>
                <a:tc>
                  <a:txBody>
                    <a:bodyPr/>
                    <a:lstStyle/>
                    <a:p>
                      <a:r>
                        <a:rPr lang="en-US" dirty="0"/>
                        <a:t>1</a:t>
                      </a:r>
                    </a:p>
                  </a:txBody>
                  <a:tcPr/>
                </a:tc>
                <a:tc>
                  <a:txBody>
                    <a:bodyPr/>
                    <a:lstStyle/>
                    <a:p>
                      <a:r>
                        <a:rPr lang="en-US" dirty="0"/>
                        <a:t>1</a:t>
                      </a:r>
                    </a:p>
                  </a:txBody>
                  <a:tcPr/>
                </a:tc>
                <a:extLst>
                  <a:ext uri="{0D108BD9-81ED-4DB2-BD59-A6C34878D82A}">
                    <a16:rowId xmlns="" xmlns:a16="http://schemas.microsoft.com/office/drawing/2014/main" val="2739706315"/>
                  </a:ext>
                </a:extLst>
              </a:tr>
              <a:tr h="370840">
                <a:tc>
                  <a:txBody>
                    <a:bodyPr/>
                    <a:lstStyle/>
                    <a:p>
                      <a:pPr lvl="0">
                        <a:buNone/>
                      </a:pPr>
                      <a:r>
                        <a:rPr lang="en-US" dirty="0"/>
                        <a:t>Hydrogen</a:t>
                      </a:r>
                    </a:p>
                  </a:txBody>
                  <a:tcPr/>
                </a:tc>
                <a:tc>
                  <a:txBody>
                    <a:bodyPr/>
                    <a:lstStyle/>
                    <a:p>
                      <a:r>
                        <a:rPr lang="en-US" dirty="0"/>
                        <a:t>4</a:t>
                      </a:r>
                    </a:p>
                  </a:txBody>
                  <a:tcPr/>
                </a:tc>
                <a:tc>
                  <a:txBody>
                    <a:bodyPr/>
                    <a:lstStyle/>
                    <a:p>
                      <a:r>
                        <a:rPr lang="en-US" dirty="0"/>
                        <a:t>4</a:t>
                      </a:r>
                    </a:p>
                  </a:txBody>
                  <a:tcPr/>
                </a:tc>
                <a:extLst>
                  <a:ext uri="{0D108BD9-81ED-4DB2-BD59-A6C34878D82A}">
                    <a16:rowId xmlns="" xmlns:a16="http://schemas.microsoft.com/office/drawing/2014/main" val="1020380660"/>
                  </a:ext>
                </a:extLst>
              </a:tr>
              <a:tr h="370840">
                <a:tc>
                  <a:txBody>
                    <a:bodyPr/>
                    <a:lstStyle/>
                    <a:p>
                      <a:pPr lvl="0">
                        <a:buNone/>
                      </a:pPr>
                      <a:r>
                        <a:rPr lang="en-US" dirty="0"/>
                        <a:t>Oxygen</a:t>
                      </a:r>
                    </a:p>
                  </a:txBody>
                  <a:tcPr/>
                </a:tc>
                <a:tc>
                  <a:txBody>
                    <a:bodyPr/>
                    <a:lstStyle/>
                    <a:p>
                      <a:r>
                        <a:rPr lang="en-US" dirty="0"/>
                        <a:t>4</a:t>
                      </a:r>
                    </a:p>
                  </a:txBody>
                  <a:tcPr/>
                </a:tc>
                <a:tc>
                  <a:txBody>
                    <a:bodyPr/>
                    <a:lstStyle/>
                    <a:p>
                      <a:r>
                        <a:rPr lang="en-US" dirty="0"/>
                        <a:t>4</a:t>
                      </a:r>
                    </a:p>
                  </a:txBody>
                  <a:tcPr/>
                </a:tc>
                <a:extLst>
                  <a:ext uri="{0D108BD9-81ED-4DB2-BD59-A6C34878D82A}">
                    <a16:rowId xmlns="" xmlns:a16="http://schemas.microsoft.com/office/drawing/2014/main" val="1317256795"/>
                  </a:ext>
                </a:extLst>
              </a:tr>
            </a:tbl>
          </a:graphicData>
        </a:graphic>
      </p:graphicFrame>
    </p:spTree>
    <p:extLst>
      <p:ext uri="{BB962C8B-B14F-4D97-AF65-F5344CB8AC3E}">
        <p14:creationId xmlns:p14="http://schemas.microsoft.com/office/powerpoint/2010/main" val="340442878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4747CE-F951-4727-BC0D-4726011B1367}"/>
              </a:ext>
            </a:extLst>
          </p:cNvPr>
          <p:cNvSpPr>
            <a:spLocks noGrp="1"/>
          </p:cNvSpPr>
          <p:nvPr>
            <p:ph type="title"/>
          </p:nvPr>
        </p:nvSpPr>
        <p:spPr/>
        <p:txBody>
          <a:bodyPr/>
          <a:lstStyle/>
          <a:p>
            <a:r>
              <a:rPr lang="en-US" sz="2800" dirty="0">
                <a:latin typeface="+mn-lt"/>
              </a:rPr>
              <a:t>IS THERE ANY OTHER APPROACH?</a:t>
            </a:r>
          </a:p>
        </p:txBody>
      </p:sp>
      <p:sp>
        <p:nvSpPr>
          <p:cNvPr id="3" name="Content Placeholder 2">
            <a:extLst>
              <a:ext uri="{FF2B5EF4-FFF2-40B4-BE49-F238E27FC236}">
                <a16:creationId xmlns="" xmlns:a16="http://schemas.microsoft.com/office/drawing/2014/main" id="{C1485DF9-D8B4-4DEF-84D1-A470D678B523}"/>
              </a:ext>
            </a:extLst>
          </p:cNvPr>
          <p:cNvSpPr>
            <a:spLocks noGrp="1"/>
          </p:cNvSpPr>
          <p:nvPr>
            <p:ph idx="1"/>
          </p:nvPr>
        </p:nvSpPr>
        <p:spPr>
          <a:xfrm>
            <a:off x="838200" y="1966662"/>
            <a:ext cx="7080354" cy="4210301"/>
          </a:xfrm>
        </p:spPr>
        <p:txBody>
          <a:bodyPr vert="horz" lIns="91440" tIns="45720" rIns="91440" bIns="45720" rtlCol="0" anchor="t">
            <a:normAutofit/>
          </a:bodyPr>
          <a:lstStyle/>
          <a:p>
            <a:r>
              <a:rPr lang="en-US" sz="2100" dirty="0"/>
              <a:t>Using this traditional method is fine when dealing with a simple equation with few elements.</a:t>
            </a:r>
          </a:p>
          <a:p>
            <a:endParaRPr lang="en-US" sz="2100" dirty="0"/>
          </a:p>
          <a:p>
            <a:r>
              <a:rPr lang="en-US" sz="2100" dirty="0"/>
              <a:t>But what if I have to balance a complex equation with 7 to 8 elements?</a:t>
            </a:r>
            <a:endParaRPr lang="en-US" sz="2100" dirty="0">
              <a:cs typeface="Calibri"/>
            </a:endParaRPr>
          </a:p>
          <a:p>
            <a:endParaRPr lang="en-US" sz="2100" dirty="0">
              <a:cs typeface="Calibri"/>
            </a:endParaRPr>
          </a:p>
          <a:p>
            <a:r>
              <a:rPr lang="en-US" sz="2100" dirty="0">
                <a:cs typeface="Calibri"/>
              </a:rPr>
              <a:t>Using this same approach, can lead to lot of time consumption, as step 2 will be repeated many times in order to find the perfect coefficient that satisfies each and every element of the compound and thus produce a balance chemical equation. </a:t>
            </a:r>
          </a:p>
          <a:p>
            <a:endParaRPr lang="en-US" dirty="0">
              <a:cs typeface="Calibri" panose="020F0502020204030204"/>
            </a:endParaRPr>
          </a:p>
          <a:p>
            <a:endParaRPr lang="en-US" dirty="0">
              <a:cs typeface="Calibri" panose="020F0502020204030204"/>
            </a:endParaRPr>
          </a:p>
        </p:txBody>
      </p:sp>
      <p:pic>
        <p:nvPicPr>
          <p:cNvPr id="4" name="Picture 4" descr="A picture containing text&#10;&#10;Description automatically generated">
            <a:extLst>
              <a:ext uri="{FF2B5EF4-FFF2-40B4-BE49-F238E27FC236}">
                <a16:creationId xmlns="" xmlns:a16="http://schemas.microsoft.com/office/drawing/2014/main" id="{50B12A2F-4FDD-4BB5-B247-2BC4E34728E7}"/>
              </a:ext>
            </a:extLst>
          </p:cNvPr>
          <p:cNvPicPr>
            <a:picLocks noChangeAspect="1"/>
          </p:cNvPicPr>
          <p:nvPr/>
        </p:nvPicPr>
        <p:blipFill>
          <a:blip r:embed="rId2"/>
          <a:stretch>
            <a:fillRect/>
          </a:stretch>
        </p:blipFill>
        <p:spPr>
          <a:xfrm>
            <a:off x="7959778" y="2418164"/>
            <a:ext cx="3043003" cy="2821149"/>
          </a:xfrm>
          <a:prstGeom prst="rect">
            <a:avLst/>
          </a:prstGeom>
        </p:spPr>
      </p:pic>
    </p:spTree>
    <p:extLst>
      <p:ext uri="{BB962C8B-B14F-4D97-AF65-F5344CB8AC3E}">
        <p14:creationId xmlns:p14="http://schemas.microsoft.com/office/powerpoint/2010/main" val="301515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n-lt"/>
              </a:rPr>
              <a:t>BALANCING CHEMICAL EQUATIONS USING LINEAR ALGEBRA</a:t>
            </a:r>
          </a:p>
        </p:txBody>
      </p:sp>
      <p:sp>
        <p:nvSpPr>
          <p:cNvPr id="3" name="Content Placeholder 2"/>
          <p:cNvSpPr>
            <a:spLocks noGrp="1"/>
          </p:cNvSpPr>
          <p:nvPr>
            <p:ph idx="1"/>
          </p:nvPr>
        </p:nvSpPr>
        <p:spPr>
          <a:xfrm>
            <a:off x="838200" y="1825625"/>
            <a:ext cx="6283817" cy="4626690"/>
          </a:xfrm>
        </p:spPr>
        <p:txBody>
          <a:bodyPr>
            <a:normAutofit/>
          </a:bodyPr>
          <a:lstStyle/>
          <a:p>
            <a:r>
              <a:rPr lang="en-US" sz="2100" dirty="0"/>
              <a:t>LAW OF CONSERVATION OF MASS: Mass is neither created nor destroyed in any chemical reaction. Therefore balancing of equation requires the same number of atoms on both sides of a chemical reaction. The mass of all the </a:t>
            </a:r>
            <a:r>
              <a:rPr lang="en-US" sz="2100" b="1" dirty="0"/>
              <a:t>REACTANTS</a:t>
            </a:r>
            <a:r>
              <a:rPr lang="en-US" sz="2100" dirty="0"/>
              <a:t> (the substances going into the reaction) must equal the mass of the </a:t>
            </a:r>
            <a:r>
              <a:rPr lang="en-US" sz="2100" b="1" dirty="0"/>
              <a:t>PRODUCTS</a:t>
            </a:r>
            <a:r>
              <a:rPr lang="en-US" sz="2100" dirty="0"/>
              <a:t> (the substances produced by the reactions).</a:t>
            </a:r>
          </a:p>
          <a:p>
            <a:endParaRPr lang="en-US" sz="2100" dirty="0"/>
          </a:p>
          <a:p>
            <a:r>
              <a:rPr lang="en-US" sz="2100" dirty="0"/>
              <a:t>What if I use </a:t>
            </a:r>
            <a:r>
              <a:rPr lang="en-US" sz="2100" b="1" dirty="0"/>
              <a:t>LINEAR ALGEBRA </a:t>
            </a:r>
            <a:r>
              <a:rPr lang="en-US" sz="2100" dirty="0"/>
              <a:t>instead of real method for balancing a chemical reaction?</a:t>
            </a:r>
          </a:p>
          <a:p>
            <a:endParaRPr lang="en-US" sz="2100" dirty="0"/>
          </a:p>
          <a:p>
            <a:endParaRPr lang="en-US" sz="2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81" y="1690689"/>
            <a:ext cx="3750972" cy="4297988"/>
          </a:xfrm>
          <a:prstGeom prst="rect">
            <a:avLst/>
          </a:prstGeom>
        </p:spPr>
      </p:pic>
    </p:spTree>
    <p:extLst>
      <p:ext uri="{BB962C8B-B14F-4D97-AF65-F5344CB8AC3E}">
        <p14:creationId xmlns:p14="http://schemas.microsoft.com/office/powerpoint/2010/main" val="214606765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BENEFITS OF USING LINEAR ALGEBRA</a:t>
            </a:r>
          </a:p>
        </p:txBody>
      </p:sp>
      <p:sp>
        <p:nvSpPr>
          <p:cNvPr id="3" name="Content Placeholder 2"/>
          <p:cNvSpPr>
            <a:spLocks noGrp="1"/>
          </p:cNvSpPr>
          <p:nvPr>
            <p:ph idx="1"/>
          </p:nvPr>
        </p:nvSpPr>
        <p:spPr>
          <a:xfrm>
            <a:off x="838200" y="1825625"/>
            <a:ext cx="6039118" cy="4351338"/>
          </a:xfrm>
        </p:spPr>
        <p:txBody>
          <a:bodyPr>
            <a:normAutofit/>
          </a:bodyPr>
          <a:lstStyle/>
          <a:p>
            <a:r>
              <a:rPr lang="en-US" sz="2100" dirty="0"/>
              <a:t>When you use </a:t>
            </a:r>
            <a:r>
              <a:rPr lang="en-US" sz="2100" b="1" dirty="0"/>
              <a:t>LINEAR ALGEBRA</a:t>
            </a:r>
            <a:r>
              <a:rPr lang="en-US" sz="2100" dirty="0"/>
              <a:t>, it enables you to verify your coefficients via advance calculators or online solving reduced row echelon form websites.</a:t>
            </a:r>
          </a:p>
          <a:p>
            <a:endParaRPr lang="en-US" sz="2100" dirty="0"/>
          </a:p>
          <a:p>
            <a:r>
              <a:rPr lang="en-US" sz="2100" dirty="0"/>
              <a:t>It is possible to handle any chemical reaction with any number of given reactants and products.</a:t>
            </a:r>
          </a:p>
          <a:p>
            <a:endParaRPr lang="en-US" sz="2100" dirty="0"/>
          </a:p>
          <a:p>
            <a:r>
              <a:rPr lang="en-US" sz="2100" dirty="0"/>
              <a:t>This methodology lends well for both simple and complex reactions.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744" b="9362"/>
          <a:stretch/>
        </p:blipFill>
        <p:spPr>
          <a:xfrm>
            <a:off x="6877318" y="1825625"/>
            <a:ext cx="4198511" cy="3416076"/>
          </a:xfrm>
          <a:prstGeom prst="rect">
            <a:avLst/>
          </a:prstGeom>
        </p:spPr>
      </p:pic>
    </p:spTree>
    <p:extLst>
      <p:ext uri="{BB962C8B-B14F-4D97-AF65-F5344CB8AC3E}">
        <p14:creationId xmlns:p14="http://schemas.microsoft.com/office/powerpoint/2010/main" val="15618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158</TotalTime>
  <Words>1008</Words>
  <Application>Microsoft Office PowerPoint</Application>
  <PresentationFormat>Widescreen</PresentationFormat>
  <Paragraphs>195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Rounded MT Bold</vt:lpstr>
      <vt:lpstr>Calibri</vt:lpstr>
      <vt:lpstr>Calibri Light</vt:lpstr>
      <vt:lpstr>Cambria Math</vt:lpstr>
      <vt:lpstr>Wingdings</vt:lpstr>
      <vt:lpstr>Office Theme</vt:lpstr>
      <vt:lpstr>LINEAR ALGEBRA IN CHEMISTRY</vt:lpstr>
      <vt:lpstr>PowerPoint Presentation</vt:lpstr>
      <vt:lpstr>INTRODUCTION</vt:lpstr>
      <vt:lpstr>BALANCING CHEMICAL EQUATIONS</vt:lpstr>
      <vt:lpstr>BALANCING CHEMICAL EQUATIONS USING CHEMISTRY METHOD  </vt:lpstr>
      <vt:lpstr>Continued..</vt:lpstr>
      <vt:lpstr>IS THERE ANY OTHER APPROACH?</vt:lpstr>
      <vt:lpstr>BALANCING CHEMICAL EQUATIONS USING LINEAR ALGEBRA</vt:lpstr>
      <vt:lpstr>BENEFITS OF USING LINEAR ALGEBRA</vt:lpstr>
      <vt:lpstr>EXAMPLE 1</vt:lpstr>
      <vt:lpstr>REWRITE AS LINEAR EQUATIONS</vt:lpstr>
      <vt:lpstr>REWRITE AS MATRIX</vt:lpstr>
      <vt:lpstr>REDUCED ECHELON FORM</vt:lpstr>
      <vt:lpstr>EXAMPLE 2</vt:lpstr>
      <vt:lpstr>REWRITE AS LINEAR EQUATIONS</vt:lpstr>
      <vt:lpstr>REWRITE AS MATRIX</vt:lpstr>
      <vt:lpstr>REDUCED ECHELON FORM</vt:lpstr>
      <vt:lpstr>EXAMPLE 3</vt:lpstr>
      <vt:lpstr>REWRITE AS LINEAR EQUATIONS</vt:lpstr>
      <vt:lpstr>REWRITE AS MATRIX</vt:lpstr>
      <vt:lpstr>REDUCED ECHELON FORM</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IN CHEMISTRY</dc:title>
  <dc:creator>Insha Samnani</dc:creator>
  <cp:lastModifiedBy>Insha Samnani</cp:lastModifiedBy>
  <cp:revision>765</cp:revision>
  <dcterms:created xsi:type="dcterms:W3CDTF">2021-12-07T15:33:31Z</dcterms:created>
  <dcterms:modified xsi:type="dcterms:W3CDTF">2021-12-17T15:37:07Z</dcterms:modified>
</cp:coreProperties>
</file>