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0"/>
  </p:notesMasterIdLst>
  <p:sldIdLst>
    <p:sldId id="256" r:id="rId2"/>
    <p:sldId id="259" r:id="rId3"/>
    <p:sldId id="262" r:id="rId4"/>
    <p:sldId id="260" r:id="rId5"/>
    <p:sldId id="312" r:id="rId6"/>
    <p:sldId id="313"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4" r:id="rId25"/>
    <p:sldId id="335" r:id="rId26"/>
    <p:sldId id="337" r:id="rId27"/>
    <p:sldId id="336" r:id="rId28"/>
    <p:sldId id="291" r:id="rId29"/>
  </p:sldIdLst>
  <p:sldSz cx="9144000" cy="5143500" type="screen16x9"/>
  <p:notesSz cx="6858000" cy="9144000"/>
  <p:embeddedFontLst>
    <p:embeddedFont>
      <p:font typeface="Krona One" panose="020B0604020202020204" charset="0"/>
      <p:regular r:id="rId31"/>
    </p:embeddedFont>
    <p:embeddedFont>
      <p:font typeface="Michroma" panose="020B0604020202020204" charset="0"/>
      <p:regular r:id="rId32"/>
    </p:embeddedFont>
    <p:embeddedFont>
      <p:font typeface="Noto Sans" panose="020B0502040504020204" pitchFamily="34" charset="0"/>
      <p:regular r:id="rId33"/>
      <p:bold r:id="rId34"/>
      <p:italic r:id="rId35"/>
      <p:boldItalic r:id="rId36"/>
    </p:embeddedFont>
    <p:embeddedFont>
      <p:font typeface="Syncopate"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7F04F9-D11F-4E58-BA91-4DB7B12D21D4}">
  <a:tblStyle styleId="{197F04F9-D11F-4E58-BA91-4DB7B12D21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ED3412-FC82-4148-8FF3-082358762E4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14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441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35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519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405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882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36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361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529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49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49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0423eeac1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0423eeac1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503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29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70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9292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0423eeac1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0423eeac1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822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356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0423eeac1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0423eeac1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463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168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204438f02f1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204438f02f1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0423eeac1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0423eeac1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050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132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92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0423eeac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0423eeac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212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0423eeac1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0423eeac1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973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76950" y="254800"/>
            <a:ext cx="8590200" cy="4633800"/>
          </a:xfrm>
          <a:prstGeom prst="roundRect">
            <a:avLst>
              <a:gd name="adj" fmla="val 1038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138750" y="-1626186"/>
            <a:ext cx="6368215" cy="2094963"/>
          </a:xfrm>
          <a:custGeom>
            <a:avLst/>
            <a:gdLst/>
            <a:ahLst/>
            <a:cxnLst/>
            <a:rect l="l" t="t" r="r" b="b"/>
            <a:pathLst>
              <a:path w="85825" h="28234" extrusionOk="0">
                <a:moveTo>
                  <a:pt x="46992" y="1"/>
                </a:moveTo>
                <a:cubicBezTo>
                  <a:pt x="46033" y="1"/>
                  <a:pt x="45082" y="190"/>
                  <a:pt x="44137" y="641"/>
                </a:cubicBezTo>
                <a:cubicBezTo>
                  <a:pt x="40512" y="2371"/>
                  <a:pt x="38749" y="7514"/>
                  <a:pt x="34740" y="7767"/>
                </a:cubicBezTo>
                <a:cubicBezTo>
                  <a:pt x="34381" y="7789"/>
                  <a:pt x="34055" y="7796"/>
                  <a:pt x="33755" y="7796"/>
                </a:cubicBezTo>
                <a:cubicBezTo>
                  <a:pt x="33278" y="7796"/>
                  <a:pt x="32866" y="7779"/>
                  <a:pt x="32487" y="7779"/>
                </a:cubicBezTo>
                <a:cubicBezTo>
                  <a:pt x="31460" y="7779"/>
                  <a:pt x="30670" y="7906"/>
                  <a:pt x="29476" y="8852"/>
                </a:cubicBezTo>
                <a:cubicBezTo>
                  <a:pt x="28266" y="9809"/>
                  <a:pt x="28262" y="11757"/>
                  <a:pt x="26825" y="12694"/>
                </a:cubicBezTo>
                <a:cubicBezTo>
                  <a:pt x="25718" y="13417"/>
                  <a:pt x="24199" y="13557"/>
                  <a:pt x="22771" y="13557"/>
                </a:cubicBezTo>
                <a:cubicBezTo>
                  <a:pt x="22155" y="13557"/>
                  <a:pt x="21557" y="13531"/>
                  <a:pt x="21016" y="13515"/>
                </a:cubicBezTo>
                <a:cubicBezTo>
                  <a:pt x="20927" y="13512"/>
                  <a:pt x="20840" y="13511"/>
                  <a:pt x="20755" y="13511"/>
                </a:cubicBezTo>
                <a:cubicBezTo>
                  <a:pt x="17750" y="13511"/>
                  <a:pt x="16945" y="15124"/>
                  <a:pt x="14447" y="15821"/>
                </a:cubicBezTo>
                <a:cubicBezTo>
                  <a:pt x="13917" y="15970"/>
                  <a:pt x="13389" y="16026"/>
                  <a:pt x="12863" y="16026"/>
                </a:cubicBezTo>
                <a:cubicBezTo>
                  <a:pt x="11448" y="16026"/>
                  <a:pt x="10059" y="15616"/>
                  <a:pt x="8742" y="15486"/>
                </a:cubicBezTo>
                <a:cubicBezTo>
                  <a:pt x="8233" y="15436"/>
                  <a:pt x="7717" y="15411"/>
                  <a:pt x="7199" y="15411"/>
                </a:cubicBezTo>
                <a:cubicBezTo>
                  <a:pt x="4747" y="15411"/>
                  <a:pt x="2237" y="15954"/>
                  <a:pt x="0" y="16855"/>
                </a:cubicBezTo>
                <a:lnTo>
                  <a:pt x="0" y="16856"/>
                </a:lnTo>
                <a:cubicBezTo>
                  <a:pt x="0" y="16856"/>
                  <a:pt x="736" y="28233"/>
                  <a:pt x="736" y="28233"/>
                </a:cubicBezTo>
                <a:lnTo>
                  <a:pt x="85824" y="28233"/>
                </a:lnTo>
                <a:lnTo>
                  <a:pt x="85824" y="9949"/>
                </a:lnTo>
                <a:cubicBezTo>
                  <a:pt x="85065" y="10153"/>
                  <a:pt x="84362" y="10244"/>
                  <a:pt x="83706" y="10244"/>
                </a:cubicBezTo>
                <a:cubicBezTo>
                  <a:pt x="78083" y="10244"/>
                  <a:pt x="75807" y="3544"/>
                  <a:pt x="70010" y="3544"/>
                </a:cubicBezTo>
                <a:cubicBezTo>
                  <a:pt x="69387" y="3544"/>
                  <a:pt x="68723" y="3621"/>
                  <a:pt x="68009" y="3793"/>
                </a:cubicBezTo>
                <a:cubicBezTo>
                  <a:pt x="66468" y="4163"/>
                  <a:pt x="64996" y="4834"/>
                  <a:pt x="63422" y="5018"/>
                </a:cubicBezTo>
                <a:cubicBezTo>
                  <a:pt x="63104" y="5056"/>
                  <a:pt x="62787" y="5074"/>
                  <a:pt x="62471" y="5074"/>
                </a:cubicBezTo>
                <a:cubicBezTo>
                  <a:pt x="57109" y="5074"/>
                  <a:pt x="51958" y="1"/>
                  <a:pt x="46992" y="1"/>
                </a:cubicBez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327353">
            <a:off x="4657161" y="3381961"/>
            <a:ext cx="6368314" cy="2094995"/>
          </a:xfrm>
          <a:custGeom>
            <a:avLst/>
            <a:gdLst/>
            <a:ahLst/>
            <a:cxnLst/>
            <a:rect l="l" t="t" r="r" b="b"/>
            <a:pathLst>
              <a:path w="85825" h="28234" extrusionOk="0">
                <a:moveTo>
                  <a:pt x="46992" y="1"/>
                </a:moveTo>
                <a:cubicBezTo>
                  <a:pt x="46033" y="1"/>
                  <a:pt x="45082" y="190"/>
                  <a:pt x="44137" y="641"/>
                </a:cubicBezTo>
                <a:cubicBezTo>
                  <a:pt x="40512" y="2371"/>
                  <a:pt x="38749" y="7514"/>
                  <a:pt x="34740" y="7767"/>
                </a:cubicBezTo>
                <a:cubicBezTo>
                  <a:pt x="34381" y="7789"/>
                  <a:pt x="34055" y="7796"/>
                  <a:pt x="33755" y="7796"/>
                </a:cubicBezTo>
                <a:cubicBezTo>
                  <a:pt x="33278" y="7796"/>
                  <a:pt x="32866" y="7779"/>
                  <a:pt x="32487" y="7779"/>
                </a:cubicBezTo>
                <a:cubicBezTo>
                  <a:pt x="31460" y="7779"/>
                  <a:pt x="30670" y="7906"/>
                  <a:pt x="29476" y="8852"/>
                </a:cubicBezTo>
                <a:cubicBezTo>
                  <a:pt x="28266" y="9809"/>
                  <a:pt x="28262" y="11757"/>
                  <a:pt x="26825" y="12694"/>
                </a:cubicBezTo>
                <a:cubicBezTo>
                  <a:pt x="25718" y="13417"/>
                  <a:pt x="24199" y="13557"/>
                  <a:pt x="22771" y="13557"/>
                </a:cubicBezTo>
                <a:cubicBezTo>
                  <a:pt x="22155" y="13557"/>
                  <a:pt x="21557" y="13531"/>
                  <a:pt x="21016" y="13515"/>
                </a:cubicBezTo>
                <a:cubicBezTo>
                  <a:pt x="20927" y="13512"/>
                  <a:pt x="20840" y="13511"/>
                  <a:pt x="20755" y="13511"/>
                </a:cubicBezTo>
                <a:cubicBezTo>
                  <a:pt x="17750" y="13511"/>
                  <a:pt x="16945" y="15124"/>
                  <a:pt x="14447" y="15821"/>
                </a:cubicBezTo>
                <a:cubicBezTo>
                  <a:pt x="13917" y="15970"/>
                  <a:pt x="13389" y="16026"/>
                  <a:pt x="12863" y="16026"/>
                </a:cubicBezTo>
                <a:cubicBezTo>
                  <a:pt x="11448" y="16026"/>
                  <a:pt x="10059" y="15616"/>
                  <a:pt x="8742" y="15486"/>
                </a:cubicBezTo>
                <a:cubicBezTo>
                  <a:pt x="8233" y="15436"/>
                  <a:pt x="7717" y="15411"/>
                  <a:pt x="7199" y="15411"/>
                </a:cubicBezTo>
                <a:cubicBezTo>
                  <a:pt x="4747" y="15411"/>
                  <a:pt x="2237" y="15954"/>
                  <a:pt x="0" y="16855"/>
                </a:cubicBezTo>
                <a:lnTo>
                  <a:pt x="0" y="16856"/>
                </a:lnTo>
                <a:cubicBezTo>
                  <a:pt x="0" y="16856"/>
                  <a:pt x="736" y="28233"/>
                  <a:pt x="736" y="28233"/>
                </a:cubicBezTo>
                <a:lnTo>
                  <a:pt x="85824" y="28233"/>
                </a:lnTo>
                <a:lnTo>
                  <a:pt x="85824" y="9949"/>
                </a:lnTo>
                <a:cubicBezTo>
                  <a:pt x="85065" y="10153"/>
                  <a:pt x="84362" y="10244"/>
                  <a:pt x="83706" y="10244"/>
                </a:cubicBezTo>
                <a:cubicBezTo>
                  <a:pt x="78083" y="10244"/>
                  <a:pt x="75807" y="3544"/>
                  <a:pt x="70010" y="3544"/>
                </a:cubicBezTo>
                <a:cubicBezTo>
                  <a:pt x="69387" y="3544"/>
                  <a:pt x="68723" y="3621"/>
                  <a:pt x="68009" y="3793"/>
                </a:cubicBezTo>
                <a:cubicBezTo>
                  <a:pt x="66468" y="4163"/>
                  <a:pt x="64996" y="4834"/>
                  <a:pt x="63422" y="5018"/>
                </a:cubicBezTo>
                <a:cubicBezTo>
                  <a:pt x="63104" y="5056"/>
                  <a:pt x="62787" y="5074"/>
                  <a:pt x="62471" y="5074"/>
                </a:cubicBezTo>
                <a:cubicBezTo>
                  <a:pt x="57109" y="5074"/>
                  <a:pt x="51958" y="1"/>
                  <a:pt x="46992" y="1"/>
                </a:cubicBez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55250" y="831875"/>
            <a:ext cx="5319055" cy="3207560"/>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51593" y="1157925"/>
            <a:ext cx="5319055" cy="3207560"/>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33524" y="1484598"/>
            <a:ext cx="4972321" cy="2998476"/>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solidFill>
            <a:schemeClr val="dk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5493" flipH="1">
            <a:off x="-1859988" y="3268680"/>
            <a:ext cx="8793565" cy="2892834"/>
          </a:xfrm>
          <a:custGeom>
            <a:avLst/>
            <a:gdLst/>
            <a:ahLst/>
            <a:cxnLst/>
            <a:rect l="l" t="t" r="r" b="b"/>
            <a:pathLst>
              <a:path w="85825" h="28234" extrusionOk="0">
                <a:moveTo>
                  <a:pt x="46992" y="1"/>
                </a:moveTo>
                <a:cubicBezTo>
                  <a:pt x="46033" y="1"/>
                  <a:pt x="45082" y="190"/>
                  <a:pt x="44137" y="641"/>
                </a:cubicBezTo>
                <a:cubicBezTo>
                  <a:pt x="40512" y="2371"/>
                  <a:pt x="38749" y="7514"/>
                  <a:pt x="34740" y="7767"/>
                </a:cubicBezTo>
                <a:cubicBezTo>
                  <a:pt x="34381" y="7789"/>
                  <a:pt x="34055" y="7796"/>
                  <a:pt x="33755" y="7796"/>
                </a:cubicBezTo>
                <a:cubicBezTo>
                  <a:pt x="33278" y="7796"/>
                  <a:pt x="32866" y="7779"/>
                  <a:pt x="32487" y="7779"/>
                </a:cubicBezTo>
                <a:cubicBezTo>
                  <a:pt x="31460" y="7779"/>
                  <a:pt x="30670" y="7906"/>
                  <a:pt x="29476" y="8852"/>
                </a:cubicBezTo>
                <a:cubicBezTo>
                  <a:pt x="28266" y="9809"/>
                  <a:pt x="28262" y="11757"/>
                  <a:pt x="26825" y="12694"/>
                </a:cubicBezTo>
                <a:cubicBezTo>
                  <a:pt x="25718" y="13417"/>
                  <a:pt x="24199" y="13557"/>
                  <a:pt x="22771" y="13557"/>
                </a:cubicBezTo>
                <a:cubicBezTo>
                  <a:pt x="22155" y="13557"/>
                  <a:pt x="21557" y="13531"/>
                  <a:pt x="21016" y="13515"/>
                </a:cubicBezTo>
                <a:cubicBezTo>
                  <a:pt x="20927" y="13512"/>
                  <a:pt x="20840" y="13511"/>
                  <a:pt x="20755" y="13511"/>
                </a:cubicBezTo>
                <a:cubicBezTo>
                  <a:pt x="17750" y="13511"/>
                  <a:pt x="16945" y="15124"/>
                  <a:pt x="14447" y="15821"/>
                </a:cubicBezTo>
                <a:cubicBezTo>
                  <a:pt x="13917" y="15970"/>
                  <a:pt x="13389" y="16026"/>
                  <a:pt x="12863" y="16026"/>
                </a:cubicBezTo>
                <a:cubicBezTo>
                  <a:pt x="11448" y="16026"/>
                  <a:pt x="10059" y="15616"/>
                  <a:pt x="8742" y="15486"/>
                </a:cubicBezTo>
                <a:cubicBezTo>
                  <a:pt x="8233" y="15436"/>
                  <a:pt x="7717" y="15411"/>
                  <a:pt x="7199" y="15411"/>
                </a:cubicBezTo>
                <a:cubicBezTo>
                  <a:pt x="4747" y="15411"/>
                  <a:pt x="2237" y="15954"/>
                  <a:pt x="0" y="16855"/>
                </a:cubicBezTo>
                <a:lnTo>
                  <a:pt x="0" y="16856"/>
                </a:lnTo>
                <a:cubicBezTo>
                  <a:pt x="0" y="16856"/>
                  <a:pt x="736" y="28233"/>
                  <a:pt x="736" y="28233"/>
                </a:cubicBezTo>
                <a:lnTo>
                  <a:pt x="85824" y="28233"/>
                </a:lnTo>
                <a:lnTo>
                  <a:pt x="85824" y="9949"/>
                </a:lnTo>
                <a:cubicBezTo>
                  <a:pt x="85065" y="10153"/>
                  <a:pt x="84362" y="10244"/>
                  <a:pt x="83706" y="10244"/>
                </a:cubicBezTo>
                <a:cubicBezTo>
                  <a:pt x="78083" y="10244"/>
                  <a:pt x="75807" y="3544"/>
                  <a:pt x="70010" y="3544"/>
                </a:cubicBezTo>
                <a:cubicBezTo>
                  <a:pt x="69387" y="3544"/>
                  <a:pt x="68723" y="3621"/>
                  <a:pt x="68009" y="3793"/>
                </a:cubicBezTo>
                <a:cubicBezTo>
                  <a:pt x="66468" y="4163"/>
                  <a:pt x="64996" y="4834"/>
                  <a:pt x="63422" y="5018"/>
                </a:cubicBezTo>
                <a:cubicBezTo>
                  <a:pt x="63104" y="5056"/>
                  <a:pt x="62787" y="5074"/>
                  <a:pt x="62471" y="5074"/>
                </a:cubicBezTo>
                <a:cubicBezTo>
                  <a:pt x="57109" y="5074"/>
                  <a:pt x="51958" y="1"/>
                  <a:pt x="46992" y="1"/>
                </a:cubicBezTo>
                <a:close/>
              </a:path>
            </a:pathLst>
          </a:custGeom>
          <a:solidFill>
            <a:schemeClr val="lt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899342">
            <a:off x="-1224360" y="3803607"/>
            <a:ext cx="5860871" cy="2681007"/>
          </a:xfrm>
          <a:custGeom>
            <a:avLst/>
            <a:gdLst/>
            <a:ahLst/>
            <a:cxnLst/>
            <a:rect l="l" t="t" r="r" b="b"/>
            <a:pathLst>
              <a:path w="90147" h="41237" extrusionOk="0">
                <a:moveTo>
                  <a:pt x="5736" y="1"/>
                </a:moveTo>
                <a:cubicBezTo>
                  <a:pt x="4307" y="1"/>
                  <a:pt x="3123" y="124"/>
                  <a:pt x="2562" y="480"/>
                </a:cubicBezTo>
                <a:cubicBezTo>
                  <a:pt x="1" y="2109"/>
                  <a:pt x="1383" y="10814"/>
                  <a:pt x="1383" y="13599"/>
                </a:cubicBezTo>
                <a:lnTo>
                  <a:pt x="1383" y="41237"/>
                </a:lnTo>
                <a:lnTo>
                  <a:pt x="90147" y="41237"/>
                </a:lnTo>
                <a:lnTo>
                  <a:pt x="90147" y="15127"/>
                </a:lnTo>
                <a:cubicBezTo>
                  <a:pt x="81015" y="11884"/>
                  <a:pt x="71057" y="10989"/>
                  <a:pt x="61371" y="10681"/>
                </a:cubicBezTo>
                <a:cubicBezTo>
                  <a:pt x="53706" y="10438"/>
                  <a:pt x="45746" y="11085"/>
                  <a:pt x="38646" y="8190"/>
                </a:cubicBezTo>
                <a:cubicBezTo>
                  <a:pt x="35337" y="6842"/>
                  <a:pt x="32365" y="4773"/>
                  <a:pt x="29090" y="3346"/>
                </a:cubicBezTo>
                <a:cubicBezTo>
                  <a:pt x="24523" y="1357"/>
                  <a:pt x="19550" y="716"/>
                  <a:pt x="14608" y="615"/>
                </a:cubicBezTo>
                <a:cubicBezTo>
                  <a:pt x="13109" y="584"/>
                  <a:pt x="8845" y="1"/>
                  <a:pt x="5736" y="1"/>
                </a:cubicBezTo>
                <a:close/>
              </a:path>
            </a:pathLst>
          </a:cu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2"/>
          <p:cNvPicPr preferRelativeResize="0"/>
          <p:nvPr/>
        </p:nvPicPr>
        <p:blipFill>
          <a:blip r:embed="rId2">
            <a:alphaModFix amt="20000"/>
          </a:blip>
          <a:stretch>
            <a:fillRect/>
          </a:stretch>
        </p:blipFill>
        <p:spPr>
          <a:xfrm>
            <a:off x="50" y="1255"/>
            <a:ext cx="9144001" cy="5140990"/>
          </a:xfrm>
          <a:prstGeom prst="rect">
            <a:avLst/>
          </a:prstGeom>
          <a:noFill/>
          <a:ln>
            <a:noFill/>
          </a:ln>
        </p:spPr>
      </p:pic>
      <p:sp>
        <p:nvSpPr>
          <p:cNvPr id="18" name="Google Shape;18;p2"/>
          <p:cNvSpPr txBox="1">
            <a:spLocks noGrp="1"/>
          </p:cNvSpPr>
          <p:nvPr>
            <p:ph type="ctrTitle"/>
          </p:nvPr>
        </p:nvSpPr>
        <p:spPr>
          <a:xfrm>
            <a:off x="713225" y="570775"/>
            <a:ext cx="7717500" cy="22149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dk1"/>
              </a:buClr>
              <a:buSzPts val="5200"/>
              <a:buNone/>
              <a:defRPr sz="5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4787300" y="3070250"/>
            <a:ext cx="3606600" cy="392400"/>
          </a:xfrm>
          <a:prstGeom prst="rect">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a:lnSpc>
                <a:spcPct val="9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p:nvPr/>
        </p:nvSpPr>
        <p:spPr>
          <a:xfrm>
            <a:off x="276950" y="254800"/>
            <a:ext cx="8590200" cy="4633800"/>
          </a:xfrm>
          <a:prstGeom prst="roundRect">
            <a:avLst>
              <a:gd name="adj" fmla="val 1038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384874" flipH="1">
            <a:off x="-1514395" y="1070765"/>
            <a:ext cx="4343232" cy="3181126"/>
          </a:xfrm>
          <a:custGeom>
            <a:avLst/>
            <a:gdLst/>
            <a:ahLst/>
            <a:cxnLst/>
            <a:rect l="l" t="t" r="r" b="b"/>
            <a:pathLst>
              <a:path w="92175" h="67512" extrusionOk="0">
                <a:moveTo>
                  <a:pt x="78489" y="1"/>
                </a:moveTo>
                <a:cubicBezTo>
                  <a:pt x="74543" y="1"/>
                  <a:pt x="70663" y="2240"/>
                  <a:pt x="68708" y="5672"/>
                </a:cubicBezTo>
                <a:cubicBezTo>
                  <a:pt x="66132" y="10192"/>
                  <a:pt x="66734" y="16358"/>
                  <a:pt x="63071" y="20052"/>
                </a:cubicBezTo>
                <a:cubicBezTo>
                  <a:pt x="59155" y="24001"/>
                  <a:pt x="52257" y="23162"/>
                  <a:pt x="47971" y="26708"/>
                </a:cubicBezTo>
                <a:cubicBezTo>
                  <a:pt x="46126" y="28234"/>
                  <a:pt x="44970" y="30419"/>
                  <a:pt x="43427" y="32250"/>
                </a:cubicBezTo>
                <a:cubicBezTo>
                  <a:pt x="40347" y="35905"/>
                  <a:pt x="35593" y="38070"/>
                  <a:pt x="30822" y="38070"/>
                </a:cubicBezTo>
                <a:cubicBezTo>
                  <a:pt x="30333" y="38070"/>
                  <a:pt x="29843" y="38048"/>
                  <a:pt x="29356" y="38001"/>
                </a:cubicBezTo>
                <a:cubicBezTo>
                  <a:pt x="25467" y="37632"/>
                  <a:pt x="21853" y="35895"/>
                  <a:pt x="18060" y="34963"/>
                </a:cubicBezTo>
                <a:cubicBezTo>
                  <a:pt x="16670" y="34621"/>
                  <a:pt x="15193" y="34409"/>
                  <a:pt x="13738" y="34409"/>
                </a:cubicBezTo>
                <a:cubicBezTo>
                  <a:pt x="11223" y="34409"/>
                  <a:pt x="8775" y="35042"/>
                  <a:pt x="6964" y="36729"/>
                </a:cubicBezTo>
                <a:cubicBezTo>
                  <a:pt x="4904" y="38648"/>
                  <a:pt x="3261" y="41982"/>
                  <a:pt x="659" y="41982"/>
                </a:cubicBezTo>
                <a:cubicBezTo>
                  <a:pt x="455" y="41982"/>
                  <a:pt x="244" y="41962"/>
                  <a:pt x="27" y="41918"/>
                </a:cubicBezTo>
                <a:lnTo>
                  <a:pt x="1" y="67512"/>
                </a:lnTo>
                <a:lnTo>
                  <a:pt x="92175" y="67512"/>
                </a:lnTo>
                <a:lnTo>
                  <a:pt x="92175" y="1684"/>
                </a:lnTo>
                <a:cubicBezTo>
                  <a:pt x="91365" y="1932"/>
                  <a:pt x="90549" y="2033"/>
                  <a:pt x="89728" y="2033"/>
                </a:cubicBezTo>
                <a:cubicBezTo>
                  <a:pt x="86147" y="2033"/>
                  <a:pt x="82472" y="106"/>
                  <a:pt x="78777" y="5"/>
                </a:cubicBezTo>
                <a:cubicBezTo>
                  <a:pt x="78681" y="2"/>
                  <a:pt x="78585" y="1"/>
                  <a:pt x="78489" y="1"/>
                </a:cubicBez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384874" flipH="1">
            <a:off x="-1438195" y="994565"/>
            <a:ext cx="4343232" cy="3181126"/>
          </a:xfrm>
          <a:custGeom>
            <a:avLst/>
            <a:gdLst/>
            <a:ahLst/>
            <a:cxnLst/>
            <a:rect l="l" t="t" r="r" b="b"/>
            <a:pathLst>
              <a:path w="92175" h="67512" extrusionOk="0">
                <a:moveTo>
                  <a:pt x="78489" y="1"/>
                </a:moveTo>
                <a:cubicBezTo>
                  <a:pt x="74543" y="1"/>
                  <a:pt x="70663" y="2240"/>
                  <a:pt x="68708" y="5672"/>
                </a:cubicBezTo>
                <a:cubicBezTo>
                  <a:pt x="66132" y="10192"/>
                  <a:pt x="66734" y="16358"/>
                  <a:pt x="63071" y="20052"/>
                </a:cubicBezTo>
                <a:cubicBezTo>
                  <a:pt x="59155" y="24001"/>
                  <a:pt x="52257" y="23162"/>
                  <a:pt x="47971" y="26708"/>
                </a:cubicBezTo>
                <a:cubicBezTo>
                  <a:pt x="46126" y="28234"/>
                  <a:pt x="44970" y="30419"/>
                  <a:pt x="43427" y="32250"/>
                </a:cubicBezTo>
                <a:cubicBezTo>
                  <a:pt x="40347" y="35905"/>
                  <a:pt x="35593" y="38070"/>
                  <a:pt x="30822" y="38070"/>
                </a:cubicBezTo>
                <a:cubicBezTo>
                  <a:pt x="30333" y="38070"/>
                  <a:pt x="29843" y="38048"/>
                  <a:pt x="29356" y="38001"/>
                </a:cubicBezTo>
                <a:cubicBezTo>
                  <a:pt x="25467" y="37632"/>
                  <a:pt x="21853" y="35895"/>
                  <a:pt x="18060" y="34963"/>
                </a:cubicBezTo>
                <a:cubicBezTo>
                  <a:pt x="16670" y="34621"/>
                  <a:pt x="15193" y="34409"/>
                  <a:pt x="13738" y="34409"/>
                </a:cubicBezTo>
                <a:cubicBezTo>
                  <a:pt x="11223" y="34409"/>
                  <a:pt x="8775" y="35042"/>
                  <a:pt x="6964" y="36729"/>
                </a:cubicBezTo>
                <a:cubicBezTo>
                  <a:pt x="4904" y="38648"/>
                  <a:pt x="3261" y="41982"/>
                  <a:pt x="659" y="41982"/>
                </a:cubicBezTo>
                <a:cubicBezTo>
                  <a:pt x="455" y="41982"/>
                  <a:pt x="244" y="41962"/>
                  <a:pt x="27" y="41918"/>
                </a:cubicBezTo>
                <a:lnTo>
                  <a:pt x="1" y="67512"/>
                </a:lnTo>
                <a:lnTo>
                  <a:pt x="92175" y="67512"/>
                </a:lnTo>
                <a:lnTo>
                  <a:pt x="92175" y="1684"/>
                </a:lnTo>
                <a:cubicBezTo>
                  <a:pt x="91365" y="1932"/>
                  <a:pt x="90549" y="2033"/>
                  <a:pt x="89728" y="2033"/>
                </a:cubicBezTo>
                <a:cubicBezTo>
                  <a:pt x="86147" y="2033"/>
                  <a:pt x="82472" y="106"/>
                  <a:pt x="78777" y="5"/>
                </a:cubicBezTo>
                <a:cubicBezTo>
                  <a:pt x="78681" y="2"/>
                  <a:pt x="78585" y="1"/>
                  <a:pt x="78489" y="1"/>
                </a:cubicBez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384874" flipH="1">
            <a:off x="-1647386" y="1159905"/>
            <a:ext cx="4343232" cy="3181126"/>
          </a:xfrm>
          <a:custGeom>
            <a:avLst/>
            <a:gdLst/>
            <a:ahLst/>
            <a:cxnLst/>
            <a:rect l="l" t="t" r="r" b="b"/>
            <a:pathLst>
              <a:path w="92175" h="67512" extrusionOk="0">
                <a:moveTo>
                  <a:pt x="78489" y="1"/>
                </a:moveTo>
                <a:cubicBezTo>
                  <a:pt x="74543" y="1"/>
                  <a:pt x="70663" y="2240"/>
                  <a:pt x="68708" y="5672"/>
                </a:cubicBezTo>
                <a:cubicBezTo>
                  <a:pt x="66132" y="10192"/>
                  <a:pt x="66734" y="16358"/>
                  <a:pt x="63071" y="20052"/>
                </a:cubicBezTo>
                <a:cubicBezTo>
                  <a:pt x="59155" y="24001"/>
                  <a:pt x="52257" y="23162"/>
                  <a:pt x="47971" y="26708"/>
                </a:cubicBezTo>
                <a:cubicBezTo>
                  <a:pt x="46126" y="28234"/>
                  <a:pt x="44970" y="30419"/>
                  <a:pt x="43427" y="32250"/>
                </a:cubicBezTo>
                <a:cubicBezTo>
                  <a:pt x="40347" y="35905"/>
                  <a:pt x="35593" y="38070"/>
                  <a:pt x="30822" y="38070"/>
                </a:cubicBezTo>
                <a:cubicBezTo>
                  <a:pt x="30333" y="38070"/>
                  <a:pt x="29843" y="38048"/>
                  <a:pt x="29356" y="38001"/>
                </a:cubicBezTo>
                <a:cubicBezTo>
                  <a:pt x="25467" y="37632"/>
                  <a:pt x="21853" y="35895"/>
                  <a:pt x="18060" y="34963"/>
                </a:cubicBezTo>
                <a:cubicBezTo>
                  <a:pt x="16670" y="34621"/>
                  <a:pt x="15193" y="34409"/>
                  <a:pt x="13738" y="34409"/>
                </a:cubicBezTo>
                <a:cubicBezTo>
                  <a:pt x="11223" y="34409"/>
                  <a:pt x="8775" y="35042"/>
                  <a:pt x="6964" y="36729"/>
                </a:cubicBezTo>
                <a:cubicBezTo>
                  <a:pt x="4904" y="38648"/>
                  <a:pt x="3261" y="41982"/>
                  <a:pt x="659" y="41982"/>
                </a:cubicBezTo>
                <a:cubicBezTo>
                  <a:pt x="455" y="41982"/>
                  <a:pt x="244" y="41962"/>
                  <a:pt x="27" y="41918"/>
                </a:cubicBezTo>
                <a:lnTo>
                  <a:pt x="1" y="67512"/>
                </a:lnTo>
                <a:lnTo>
                  <a:pt x="92175" y="67512"/>
                </a:lnTo>
                <a:lnTo>
                  <a:pt x="92175" y="1684"/>
                </a:lnTo>
                <a:cubicBezTo>
                  <a:pt x="91365" y="1932"/>
                  <a:pt x="90549" y="2033"/>
                  <a:pt x="89728" y="2033"/>
                </a:cubicBezTo>
                <a:cubicBezTo>
                  <a:pt x="86147" y="2033"/>
                  <a:pt x="82472" y="106"/>
                  <a:pt x="78777" y="5"/>
                </a:cubicBezTo>
                <a:cubicBezTo>
                  <a:pt x="78681" y="2"/>
                  <a:pt x="78585" y="1"/>
                  <a:pt x="78489" y="1"/>
                </a:cubicBezTo>
                <a:close/>
              </a:path>
            </a:pathLst>
          </a:custGeom>
          <a:solidFill>
            <a:schemeClr val="dk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409325" y="768750"/>
            <a:ext cx="2044232" cy="3429490"/>
          </a:xfrm>
          <a:custGeom>
            <a:avLst/>
            <a:gdLst/>
            <a:ahLst/>
            <a:cxnLst/>
            <a:rect l="l" t="t" r="r" b="b"/>
            <a:pathLst>
              <a:path w="27516" h="46162" extrusionOk="0">
                <a:moveTo>
                  <a:pt x="10727" y="0"/>
                </a:moveTo>
                <a:cubicBezTo>
                  <a:pt x="9789" y="0"/>
                  <a:pt x="8918" y="434"/>
                  <a:pt x="8232" y="1577"/>
                </a:cubicBezTo>
                <a:cubicBezTo>
                  <a:pt x="6937" y="3736"/>
                  <a:pt x="6099" y="6167"/>
                  <a:pt x="5789" y="8664"/>
                </a:cubicBezTo>
                <a:cubicBezTo>
                  <a:pt x="5522" y="10817"/>
                  <a:pt x="5640" y="13025"/>
                  <a:pt x="5097" y="15126"/>
                </a:cubicBezTo>
                <a:cubicBezTo>
                  <a:pt x="3956" y="19539"/>
                  <a:pt x="0" y="23130"/>
                  <a:pt x="33" y="27688"/>
                </a:cubicBezTo>
                <a:lnTo>
                  <a:pt x="188" y="46161"/>
                </a:lnTo>
                <a:lnTo>
                  <a:pt x="26568" y="46161"/>
                </a:lnTo>
                <a:lnTo>
                  <a:pt x="26568" y="29942"/>
                </a:lnTo>
                <a:cubicBezTo>
                  <a:pt x="27516" y="24738"/>
                  <a:pt x="22264" y="20114"/>
                  <a:pt x="22091" y="14827"/>
                </a:cubicBezTo>
                <a:cubicBezTo>
                  <a:pt x="22059" y="13858"/>
                  <a:pt x="22193" y="12878"/>
                  <a:pt x="22013" y="11925"/>
                </a:cubicBezTo>
                <a:cubicBezTo>
                  <a:pt x="21832" y="10973"/>
                  <a:pt x="21231" y="10008"/>
                  <a:pt x="20289" y="9785"/>
                </a:cubicBezTo>
                <a:cubicBezTo>
                  <a:pt x="19841" y="9679"/>
                  <a:pt x="19368" y="9751"/>
                  <a:pt x="18913" y="9674"/>
                </a:cubicBezTo>
                <a:cubicBezTo>
                  <a:pt x="17549" y="9443"/>
                  <a:pt x="16761" y="7975"/>
                  <a:pt x="16509" y="6615"/>
                </a:cubicBezTo>
                <a:cubicBezTo>
                  <a:pt x="16022" y="3970"/>
                  <a:pt x="16164" y="2621"/>
                  <a:pt x="13699" y="1071"/>
                </a:cubicBezTo>
                <a:cubicBezTo>
                  <a:pt x="12722" y="457"/>
                  <a:pt x="11689" y="0"/>
                  <a:pt x="10727" y="0"/>
                </a:cubicBezTo>
                <a:close/>
              </a:path>
            </a:pathLst>
          </a:cu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85011" flipH="1">
            <a:off x="-2673182" y="2446299"/>
            <a:ext cx="5567510" cy="2648001"/>
          </a:xfrm>
          <a:custGeom>
            <a:avLst/>
            <a:gdLst/>
            <a:ahLst/>
            <a:cxnLst/>
            <a:rect l="l" t="t" r="r" b="b"/>
            <a:pathLst>
              <a:path w="120517" h="57323" extrusionOk="0">
                <a:moveTo>
                  <a:pt x="73610" y="0"/>
                </a:moveTo>
                <a:cubicBezTo>
                  <a:pt x="71356" y="0"/>
                  <a:pt x="68989" y="816"/>
                  <a:pt x="67125" y="2119"/>
                </a:cubicBezTo>
                <a:cubicBezTo>
                  <a:pt x="63723" y="4499"/>
                  <a:pt x="61422" y="8104"/>
                  <a:pt x="58626" y="11171"/>
                </a:cubicBezTo>
                <a:cubicBezTo>
                  <a:pt x="52160" y="18266"/>
                  <a:pt x="42990" y="22455"/>
                  <a:pt x="33602" y="24454"/>
                </a:cubicBezTo>
                <a:cubicBezTo>
                  <a:pt x="28311" y="25581"/>
                  <a:pt x="22910" y="26057"/>
                  <a:pt x="17510" y="26236"/>
                </a:cubicBezTo>
                <a:cubicBezTo>
                  <a:pt x="17265" y="26244"/>
                  <a:pt x="17018" y="26248"/>
                  <a:pt x="16768" y="26248"/>
                </a:cubicBezTo>
                <a:cubicBezTo>
                  <a:pt x="13588" y="26248"/>
                  <a:pt x="10026" y="25634"/>
                  <a:pt x="6818" y="25634"/>
                </a:cubicBezTo>
                <a:cubicBezTo>
                  <a:pt x="6036" y="25634"/>
                  <a:pt x="5275" y="25671"/>
                  <a:pt x="4546" y="25761"/>
                </a:cubicBezTo>
                <a:cubicBezTo>
                  <a:pt x="0" y="26328"/>
                  <a:pt x="1203" y="29682"/>
                  <a:pt x="1203" y="33647"/>
                </a:cubicBezTo>
                <a:cubicBezTo>
                  <a:pt x="1203" y="35449"/>
                  <a:pt x="1200" y="57322"/>
                  <a:pt x="1207" y="57322"/>
                </a:cubicBezTo>
                <a:lnTo>
                  <a:pt x="120516" y="57322"/>
                </a:lnTo>
                <a:lnTo>
                  <a:pt x="120516" y="12576"/>
                </a:lnTo>
                <a:cubicBezTo>
                  <a:pt x="119773" y="12894"/>
                  <a:pt x="119008" y="13035"/>
                  <a:pt x="118235" y="13035"/>
                </a:cubicBezTo>
                <a:cubicBezTo>
                  <a:pt x="114861" y="13035"/>
                  <a:pt x="111336" y="10347"/>
                  <a:pt x="108767" y="7925"/>
                </a:cubicBezTo>
                <a:cubicBezTo>
                  <a:pt x="105804" y="5130"/>
                  <a:pt x="102451" y="1904"/>
                  <a:pt x="98483" y="1904"/>
                </a:cubicBezTo>
                <a:cubicBezTo>
                  <a:pt x="98224" y="1904"/>
                  <a:pt x="97963" y="1917"/>
                  <a:pt x="97699" y="1946"/>
                </a:cubicBezTo>
                <a:cubicBezTo>
                  <a:pt x="94973" y="2239"/>
                  <a:pt x="92711" y="4075"/>
                  <a:pt x="90351" y="5470"/>
                </a:cubicBezTo>
                <a:cubicBezTo>
                  <a:pt x="88815" y="6378"/>
                  <a:pt x="86979" y="7107"/>
                  <a:pt x="85242" y="7107"/>
                </a:cubicBezTo>
                <a:cubicBezTo>
                  <a:pt x="84311" y="7107"/>
                  <a:pt x="83408" y="6898"/>
                  <a:pt x="82594" y="6394"/>
                </a:cubicBezTo>
                <a:cubicBezTo>
                  <a:pt x="80872" y="5328"/>
                  <a:pt x="80077" y="3248"/>
                  <a:pt x="78612" y="1851"/>
                </a:cubicBezTo>
                <a:cubicBezTo>
                  <a:pt x="77253" y="556"/>
                  <a:pt x="75470" y="0"/>
                  <a:pt x="73610" y="0"/>
                </a:cubicBezTo>
                <a:close/>
              </a:path>
            </a:pathLst>
          </a:custGeom>
          <a:solidFill>
            <a:schemeClr val="lt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878310" flipH="1">
            <a:off x="-2160073" y="3585941"/>
            <a:ext cx="7658958" cy="2519581"/>
          </a:xfrm>
          <a:custGeom>
            <a:avLst/>
            <a:gdLst/>
            <a:ahLst/>
            <a:cxnLst/>
            <a:rect l="l" t="t" r="r" b="b"/>
            <a:pathLst>
              <a:path w="85825" h="28234" extrusionOk="0">
                <a:moveTo>
                  <a:pt x="46992" y="1"/>
                </a:moveTo>
                <a:cubicBezTo>
                  <a:pt x="46033" y="1"/>
                  <a:pt x="45082" y="190"/>
                  <a:pt x="44137" y="641"/>
                </a:cubicBezTo>
                <a:cubicBezTo>
                  <a:pt x="40512" y="2371"/>
                  <a:pt x="38749" y="7514"/>
                  <a:pt x="34740" y="7767"/>
                </a:cubicBezTo>
                <a:cubicBezTo>
                  <a:pt x="34381" y="7789"/>
                  <a:pt x="34055" y="7796"/>
                  <a:pt x="33755" y="7796"/>
                </a:cubicBezTo>
                <a:cubicBezTo>
                  <a:pt x="33278" y="7796"/>
                  <a:pt x="32866" y="7779"/>
                  <a:pt x="32487" y="7779"/>
                </a:cubicBezTo>
                <a:cubicBezTo>
                  <a:pt x="31460" y="7779"/>
                  <a:pt x="30670" y="7906"/>
                  <a:pt x="29476" y="8852"/>
                </a:cubicBezTo>
                <a:cubicBezTo>
                  <a:pt x="28266" y="9809"/>
                  <a:pt x="28262" y="11757"/>
                  <a:pt x="26825" y="12694"/>
                </a:cubicBezTo>
                <a:cubicBezTo>
                  <a:pt x="25718" y="13417"/>
                  <a:pt x="24199" y="13557"/>
                  <a:pt x="22771" y="13557"/>
                </a:cubicBezTo>
                <a:cubicBezTo>
                  <a:pt x="22155" y="13557"/>
                  <a:pt x="21557" y="13531"/>
                  <a:pt x="21016" y="13515"/>
                </a:cubicBezTo>
                <a:cubicBezTo>
                  <a:pt x="20927" y="13512"/>
                  <a:pt x="20840" y="13511"/>
                  <a:pt x="20755" y="13511"/>
                </a:cubicBezTo>
                <a:cubicBezTo>
                  <a:pt x="17750" y="13511"/>
                  <a:pt x="16945" y="15124"/>
                  <a:pt x="14447" y="15821"/>
                </a:cubicBezTo>
                <a:cubicBezTo>
                  <a:pt x="13917" y="15970"/>
                  <a:pt x="13389" y="16026"/>
                  <a:pt x="12863" y="16026"/>
                </a:cubicBezTo>
                <a:cubicBezTo>
                  <a:pt x="11448" y="16026"/>
                  <a:pt x="10059" y="15616"/>
                  <a:pt x="8742" y="15486"/>
                </a:cubicBezTo>
                <a:cubicBezTo>
                  <a:pt x="8233" y="15436"/>
                  <a:pt x="7717" y="15411"/>
                  <a:pt x="7199" y="15411"/>
                </a:cubicBezTo>
                <a:cubicBezTo>
                  <a:pt x="4747" y="15411"/>
                  <a:pt x="2237" y="15954"/>
                  <a:pt x="0" y="16855"/>
                </a:cubicBezTo>
                <a:lnTo>
                  <a:pt x="0" y="16856"/>
                </a:lnTo>
                <a:cubicBezTo>
                  <a:pt x="0" y="16856"/>
                  <a:pt x="736" y="28233"/>
                  <a:pt x="736" y="28233"/>
                </a:cubicBezTo>
                <a:lnTo>
                  <a:pt x="85824" y="28233"/>
                </a:lnTo>
                <a:lnTo>
                  <a:pt x="85824" y="9949"/>
                </a:lnTo>
                <a:cubicBezTo>
                  <a:pt x="85065" y="10153"/>
                  <a:pt x="84362" y="10244"/>
                  <a:pt x="83706" y="10244"/>
                </a:cubicBezTo>
                <a:cubicBezTo>
                  <a:pt x="78083" y="10244"/>
                  <a:pt x="75807" y="3544"/>
                  <a:pt x="70010" y="3544"/>
                </a:cubicBezTo>
                <a:cubicBezTo>
                  <a:pt x="69387" y="3544"/>
                  <a:pt x="68723" y="3621"/>
                  <a:pt x="68009" y="3793"/>
                </a:cubicBezTo>
                <a:cubicBezTo>
                  <a:pt x="66468" y="4163"/>
                  <a:pt x="64996" y="4834"/>
                  <a:pt x="63422" y="5018"/>
                </a:cubicBezTo>
                <a:cubicBezTo>
                  <a:pt x="63104" y="5056"/>
                  <a:pt x="62787" y="5074"/>
                  <a:pt x="62471" y="5074"/>
                </a:cubicBezTo>
                <a:cubicBezTo>
                  <a:pt x="57109" y="5074"/>
                  <a:pt x="51958" y="1"/>
                  <a:pt x="46992" y="1"/>
                </a:cubicBezTo>
                <a:close/>
              </a:path>
            </a:pathLst>
          </a:cu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3"/>
          <p:cNvGrpSpPr/>
          <p:nvPr/>
        </p:nvGrpSpPr>
        <p:grpSpPr>
          <a:xfrm>
            <a:off x="7704700" y="-2299900"/>
            <a:ext cx="2137007" cy="3601815"/>
            <a:chOff x="7704700" y="-2299900"/>
            <a:chExt cx="2137007" cy="3601815"/>
          </a:xfrm>
        </p:grpSpPr>
        <p:sp>
          <p:nvSpPr>
            <p:cNvPr id="29" name="Google Shape;29;p3"/>
            <p:cNvSpPr/>
            <p:nvPr/>
          </p:nvSpPr>
          <p:spPr>
            <a:xfrm rot="10800000" flipH="1">
              <a:off x="7704700" y="-2127575"/>
              <a:ext cx="2044232" cy="3429490"/>
            </a:xfrm>
            <a:custGeom>
              <a:avLst/>
              <a:gdLst/>
              <a:ahLst/>
              <a:cxnLst/>
              <a:rect l="l" t="t" r="r" b="b"/>
              <a:pathLst>
                <a:path w="27516" h="46162" extrusionOk="0">
                  <a:moveTo>
                    <a:pt x="10727" y="0"/>
                  </a:moveTo>
                  <a:cubicBezTo>
                    <a:pt x="9789" y="0"/>
                    <a:pt x="8918" y="434"/>
                    <a:pt x="8232" y="1577"/>
                  </a:cubicBezTo>
                  <a:cubicBezTo>
                    <a:pt x="6937" y="3736"/>
                    <a:pt x="6099" y="6167"/>
                    <a:pt x="5789" y="8664"/>
                  </a:cubicBezTo>
                  <a:cubicBezTo>
                    <a:pt x="5522" y="10817"/>
                    <a:pt x="5640" y="13025"/>
                    <a:pt x="5097" y="15126"/>
                  </a:cubicBezTo>
                  <a:cubicBezTo>
                    <a:pt x="3956" y="19539"/>
                    <a:pt x="0" y="23130"/>
                    <a:pt x="33" y="27688"/>
                  </a:cubicBezTo>
                  <a:lnTo>
                    <a:pt x="188" y="46161"/>
                  </a:lnTo>
                  <a:lnTo>
                    <a:pt x="26568" y="46161"/>
                  </a:lnTo>
                  <a:lnTo>
                    <a:pt x="26568" y="29942"/>
                  </a:lnTo>
                  <a:cubicBezTo>
                    <a:pt x="27516" y="24738"/>
                    <a:pt x="22264" y="20114"/>
                    <a:pt x="22091" y="14827"/>
                  </a:cubicBezTo>
                  <a:cubicBezTo>
                    <a:pt x="22059" y="13858"/>
                    <a:pt x="22193" y="12878"/>
                    <a:pt x="22013" y="11925"/>
                  </a:cubicBezTo>
                  <a:cubicBezTo>
                    <a:pt x="21832" y="10973"/>
                    <a:pt x="21231" y="10008"/>
                    <a:pt x="20289" y="9785"/>
                  </a:cubicBezTo>
                  <a:cubicBezTo>
                    <a:pt x="19841" y="9679"/>
                    <a:pt x="19368" y="9751"/>
                    <a:pt x="18913" y="9674"/>
                  </a:cubicBezTo>
                  <a:cubicBezTo>
                    <a:pt x="17549" y="9443"/>
                    <a:pt x="16761" y="7975"/>
                    <a:pt x="16509" y="6615"/>
                  </a:cubicBezTo>
                  <a:cubicBezTo>
                    <a:pt x="16022" y="3970"/>
                    <a:pt x="16164" y="2621"/>
                    <a:pt x="13699" y="1071"/>
                  </a:cubicBezTo>
                  <a:cubicBezTo>
                    <a:pt x="12722" y="457"/>
                    <a:pt x="11689" y="0"/>
                    <a:pt x="10727" y="0"/>
                  </a:cubicBezTo>
                  <a:close/>
                </a:path>
              </a:pathLst>
            </a:cu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flipH="1">
              <a:off x="7797475" y="-2299900"/>
              <a:ext cx="2044232" cy="3429490"/>
            </a:xfrm>
            <a:custGeom>
              <a:avLst/>
              <a:gdLst/>
              <a:ahLst/>
              <a:cxnLst/>
              <a:rect l="l" t="t" r="r" b="b"/>
              <a:pathLst>
                <a:path w="27516" h="46162" extrusionOk="0">
                  <a:moveTo>
                    <a:pt x="10727" y="0"/>
                  </a:moveTo>
                  <a:cubicBezTo>
                    <a:pt x="9789" y="0"/>
                    <a:pt x="8918" y="434"/>
                    <a:pt x="8232" y="1577"/>
                  </a:cubicBezTo>
                  <a:cubicBezTo>
                    <a:pt x="6937" y="3736"/>
                    <a:pt x="6099" y="6167"/>
                    <a:pt x="5789" y="8664"/>
                  </a:cubicBezTo>
                  <a:cubicBezTo>
                    <a:pt x="5522" y="10817"/>
                    <a:pt x="5640" y="13025"/>
                    <a:pt x="5097" y="15126"/>
                  </a:cubicBezTo>
                  <a:cubicBezTo>
                    <a:pt x="3956" y="19539"/>
                    <a:pt x="0" y="23130"/>
                    <a:pt x="33" y="27688"/>
                  </a:cubicBezTo>
                  <a:lnTo>
                    <a:pt x="188" y="46161"/>
                  </a:lnTo>
                  <a:lnTo>
                    <a:pt x="26568" y="46161"/>
                  </a:lnTo>
                  <a:lnTo>
                    <a:pt x="26568" y="29942"/>
                  </a:lnTo>
                  <a:cubicBezTo>
                    <a:pt x="27516" y="24738"/>
                    <a:pt x="22264" y="20114"/>
                    <a:pt x="22091" y="14827"/>
                  </a:cubicBezTo>
                  <a:cubicBezTo>
                    <a:pt x="22059" y="13858"/>
                    <a:pt x="22193" y="12878"/>
                    <a:pt x="22013" y="11925"/>
                  </a:cubicBezTo>
                  <a:cubicBezTo>
                    <a:pt x="21832" y="10973"/>
                    <a:pt x="21231" y="10008"/>
                    <a:pt x="20289" y="9785"/>
                  </a:cubicBezTo>
                  <a:cubicBezTo>
                    <a:pt x="19841" y="9679"/>
                    <a:pt x="19368" y="9751"/>
                    <a:pt x="18913" y="9674"/>
                  </a:cubicBezTo>
                  <a:cubicBezTo>
                    <a:pt x="17549" y="9443"/>
                    <a:pt x="16761" y="7975"/>
                    <a:pt x="16509" y="6615"/>
                  </a:cubicBezTo>
                  <a:cubicBezTo>
                    <a:pt x="16022" y="3970"/>
                    <a:pt x="16164" y="2621"/>
                    <a:pt x="13699" y="1071"/>
                  </a:cubicBezTo>
                  <a:cubicBezTo>
                    <a:pt x="12722" y="457"/>
                    <a:pt x="11689" y="0"/>
                    <a:pt x="10727" y="0"/>
                  </a:cubicBezTo>
                  <a:close/>
                </a:path>
              </a:pathLst>
            </a:cu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 name="Google Shape;31;p3"/>
          <p:cNvPicPr preferRelativeResize="0"/>
          <p:nvPr/>
        </p:nvPicPr>
        <p:blipFill>
          <a:blip r:embed="rId2">
            <a:alphaModFix amt="20000"/>
          </a:blip>
          <a:stretch>
            <a:fillRect/>
          </a:stretch>
        </p:blipFill>
        <p:spPr>
          <a:xfrm>
            <a:off x="50" y="1255"/>
            <a:ext cx="9144001" cy="5140990"/>
          </a:xfrm>
          <a:prstGeom prst="rect">
            <a:avLst/>
          </a:prstGeom>
          <a:noFill/>
          <a:ln>
            <a:noFill/>
          </a:ln>
        </p:spPr>
      </p:pic>
      <p:sp>
        <p:nvSpPr>
          <p:cNvPr id="32" name="Google Shape;32;p3"/>
          <p:cNvSpPr txBox="1">
            <a:spLocks noGrp="1"/>
          </p:cNvSpPr>
          <p:nvPr>
            <p:ph type="title"/>
          </p:nvPr>
        </p:nvSpPr>
        <p:spPr>
          <a:xfrm>
            <a:off x="4000500" y="2714538"/>
            <a:ext cx="3858900" cy="1296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None/>
              <a:defRPr sz="3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a:off x="5048450" y="1132953"/>
            <a:ext cx="1763100" cy="1482900"/>
          </a:xfrm>
          <a:prstGeom prst="rect">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6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8"/>
        <p:cNvGrpSpPr/>
        <p:nvPr/>
      </p:nvGrpSpPr>
      <p:grpSpPr>
        <a:xfrm>
          <a:off x="0" y="0"/>
          <a:ext cx="0" cy="0"/>
          <a:chOff x="0" y="0"/>
          <a:chExt cx="0" cy="0"/>
        </a:xfrm>
      </p:grpSpPr>
      <p:sp>
        <p:nvSpPr>
          <p:cNvPr id="139" name="Google Shape;139;p13"/>
          <p:cNvSpPr/>
          <p:nvPr/>
        </p:nvSpPr>
        <p:spPr>
          <a:xfrm>
            <a:off x="276950" y="254800"/>
            <a:ext cx="8590200" cy="4633800"/>
          </a:xfrm>
          <a:prstGeom prst="roundRect">
            <a:avLst>
              <a:gd name="adj" fmla="val 1038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8654425" y="1238000"/>
            <a:ext cx="2044232" cy="3429490"/>
          </a:xfrm>
          <a:custGeom>
            <a:avLst/>
            <a:gdLst/>
            <a:ahLst/>
            <a:cxnLst/>
            <a:rect l="l" t="t" r="r" b="b"/>
            <a:pathLst>
              <a:path w="27516" h="46162" extrusionOk="0">
                <a:moveTo>
                  <a:pt x="10727" y="0"/>
                </a:moveTo>
                <a:cubicBezTo>
                  <a:pt x="9789" y="0"/>
                  <a:pt x="8918" y="434"/>
                  <a:pt x="8232" y="1577"/>
                </a:cubicBezTo>
                <a:cubicBezTo>
                  <a:pt x="6937" y="3736"/>
                  <a:pt x="6099" y="6167"/>
                  <a:pt x="5789" y="8664"/>
                </a:cubicBezTo>
                <a:cubicBezTo>
                  <a:pt x="5522" y="10817"/>
                  <a:pt x="5640" y="13025"/>
                  <a:pt x="5097" y="15126"/>
                </a:cubicBezTo>
                <a:cubicBezTo>
                  <a:pt x="3956" y="19539"/>
                  <a:pt x="0" y="23130"/>
                  <a:pt x="33" y="27688"/>
                </a:cubicBezTo>
                <a:lnTo>
                  <a:pt x="188" y="46161"/>
                </a:lnTo>
                <a:lnTo>
                  <a:pt x="26568" y="46161"/>
                </a:lnTo>
                <a:lnTo>
                  <a:pt x="26568" y="29942"/>
                </a:lnTo>
                <a:cubicBezTo>
                  <a:pt x="27516" y="24738"/>
                  <a:pt x="22264" y="20114"/>
                  <a:pt x="22091" y="14827"/>
                </a:cubicBezTo>
                <a:cubicBezTo>
                  <a:pt x="22059" y="13858"/>
                  <a:pt x="22193" y="12878"/>
                  <a:pt x="22013" y="11925"/>
                </a:cubicBezTo>
                <a:cubicBezTo>
                  <a:pt x="21832" y="10973"/>
                  <a:pt x="21231" y="10008"/>
                  <a:pt x="20289" y="9785"/>
                </a:cubicBezTo>
                <a:cubicBezTo>
                  <a:pt x="19841" y="9679"/>
                  <a:pt x="19368" y="9751"/>
                  <a:pt x="18913" y="9674"/>
                </a:cubicBezTo>
                <a:cubicBezTo>
                  <a:pt x="17549" y="9443"/>
                  <a:pt x="16761" y="7975"/>
                  <a:pt x="16509" y="6615"/>
                </a:cubicBezTo>
                <a:cubicBezTo>
                  <a:pt x="16022" y="3970"/>
                  <a:pt x="16164" y="2621"/>
                  <a:pt x="13699" y="1071"/>
                </a:cubicBezTo>
                <a:cubicBezTo>
                  <a:pt x="12722" y="457"/>
                  <a:pt x="11689" y="0"/>
                  <a:pt x="10727" y="0"/>
                </a:cubicBezTo>
                <a:close/>
              </a:path>
            </a:pathLst>
          </a:custGeom>
          <a:solidFill>
            <a:schemeClr val="dk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rot="185011" flipH="1">
            <a:off x="-1497607" y="4510524"/>
            <a:ext cx="5567510" cy="2648001"/>
          </a:xfrm>
          <a:custGeom>
            <a:avLst/>
            <a:gdLst/>
            <a:ahLst/>
            <a:cxnLst/>
            <a:rect l="l" t="t" r="r" b="b"/>
            <a:pathLst>
              <a:path w="120517" h="57323" extrusionOk="0">
                <a:moveTo>
                  <a:pt x="73610" y="0"/>
                </a:moveTo>
                <a:cubicBezTo>
                  <a:pt x="71356" y="0"/>
                  <a:pt x="68989" y="816"/>
                  <a:pt x="67125" y="2119"/>
                </a:cubicBezTo>
                <a:cubicBezTo>
                  <a:pt x="63723" y="4499"/>
                  <a:pt x="61422" y="8104"/>
                  <a:pt x="58626" y="11171"/>
                </a:cubicBezTo>
                <a:cubicBezTo>
                  <a:pt x="52160" y="18266"/>
                  <a:pt x="42990" y="22455"/>
                  <a:pt x="33602" y="24454"/>
                </a:cubicBezTo>
                <a:cubicBezTo>
                  <a:pt x="28311" y="25581"/>
                  <a:pt x="22910" y="26057"/>
                  <a:pt x="17510" y="26236"/>
                </a:cubicBezTo>
                <a:cubicBezTo>
                  <a:pt x="17265" y="26244"/>
                  <a:pt x="17018" y="26248"/>
                  <a:pt x="16768" y="26248"/>
                </a:cubicBezTo>
                <a:cubicBezTo>
                  <a:pt x="13588" y="26248"/>
                  <a:pt x="10026" y="25634"/>
                  <a:pt x="6818" y="25634"/>
                </a:cubicBezTo>
                <a:cubicBezTo>
                  <a:pt x="6036" y="25634"/>
                  <a:pt x="5275" y="25671"/>
                  <a:pt x="4546" y="25761"/>
                </a:cubicBezTo>
                <a:cubicBezTo>
                  <a:pt x="0" y="26328"/>
                  <a:pt x="1203" y="29682"/>
                  <a:pt x="1203" y="33647"/>
                </a:cubicBezTo>
                <a:cubicBezTo>
                  <a:pt x="1203" y="35449"/>
                  <a:pt x="1200" y="57322"/>
                  <a:pt x="1207" y="57322"/>
                </a:cubicBezTo>
                <a:lnTo>
                  <a:pt x="120516" y="57322"/>
                </a:lnTo>
                <a:lnTo>
                  <a:pt x="120516" y="12576"/>
                </a:lnTo>
                <a:cubicBezTo>
                  <a:pt x="119773" y="12894"/>
                  <a:pt x="119008" y="13035"/>
                  <a:pt x="118235" y="13035"/>
                </a:cubicBezTo>
                <a:cubicBezTo>
                  <a:pt x="114861" y="13035"/>
                  <a:pt x="111336" y="10347"/>
                  <a:pt x="108767" y="7925"/>
                </a:cubicBezTo>
                <a:cubicBezTo>
                  <a:pt x="105804" y="5130"/>
                  <a:pt x="102451" y="1904"/>
                  <a:pt x="98483" y="1904"/>
                </a:cubicBezTo>
                <a:cubicBezTo>
                  <a:pt x="98224" y="1904"/>
                  <a:pt x="97963" y="1917"/>
                  <a:pt x="97699" y="1946"/>
                </a:cubicBezTo>
                <a:cubicBezTo>
                  <a:pt x="94973" y="2239"/>
                  <a:pt x="92711" y="4075"/>
                  <a:pt x="90351" y="5470"/>
                </a:cubicBezTo>
                <a:cubicBezTo>
                  <a:pt x="88815" y="6378"/>
                  <a:pt x="86979" y="7107"/>
                  <a:pt x="85242" y="7107"/>
                </a:cubicBezTo>
                <a:cubicBezTo>
                  <a:pt x="84311" y="7107"/>
                  <a:pt x="83408" y="6898"/>
                  <a:pt x="82594" y="6394"/>
                </a:cubicBezTo>
                <a:cubicBezTo>
                  <a:pt x="80872" y="5328"/>
                  <a:pt x="80077" y="3248"/>
                  <a:pt x="78612" y="1851"/>
                </a:cubicBezTo>
                <a:cubicBezTo>
                  <a:pt x="77253" y="556"/>
                  <a:pt x="75470" y="0"/>
                  <a:pt x="73610" y="0"/>
                </a:cubicBezTo>
                <a:close/>
              </a:path>
            </a:pathLst>
          </a:custGeom>
          <a:solidFill>
            <a:schemeClr val="lt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rot="-878308">
            <a:off x="5854232" y="4122571"/>
            <a:ext cx="4995608" cy="1643414"/>
          </a:xfrm>
          <a:custGeom>
            <a:avLst/>
            <a:gdLst/>
            <a:ahLst/>
            <a:cxnLst/>
            <a:rect l="l" t="t" r="r" b="b"/>
            <a:pathLst>
              <a:path w="85825" h="28234" extrusionOk="0">
                <a:moveTo>
                  <a:pt x="46992" y="1"/>
                </a:moveTo>
                <a:cubicBezTo>
                  <a:pt x="46033" y="1"/>
                  <a:pt x="45082" y="190"/>
                  <a:pt x="44137" y="641"/>
                </a:cubicBezTo>
                <a:cubicBezTo>
                  <a:pt x="40512" y="2371"/>
                  <a:pt x="38749" y="7514"/>
                  <a:pt x="34740" y="7767"/>
                </a:cubicBezTo>
                <a:cubicBezTo>
                  <a:pt x="34381" y="7789"/>
                  <a:pt x="34055" y="7796"/>
                  <a:pt x="33755" y="7796"/>
                </a:cubicBezTo>
                <a:cubicBezTo>
                  <a:pt x="33278" y="7796"/>
                  <a:pt x="32866" y="7779"/>
                  <a:pt x="32487" y="7779"/>
                </a:cubicBezTo>
                <a:cubicBezTo>
                  <a:pt x="31460" y="7779"/>
                  <a:pt x="30670" y="7906"/>
                  <a:pt x="29476" y="8852"/>
                </a:cubicBezTo>
                <a:cubicBezTo>
                  <a:pt x="28266" y="9809"/>
                  <a:pt x="28262" y="11757"/>
                  <a:pt x="26825" y="12694"/>
                </a:cubicBezTo>
                <a:cubicBezTo>
                  <a:pt x="25718" y="13417"/>
                  <a:pt x="24199" y="13557"/>
                  <a:pt x="22771" y="13557"/>
                </a:cubicBezTo>
                <a:cubicBezTo>
                  <a:pt x="22155" y="13557"/>
                  <a:pt x="21557" y="13531"/>
                  <a:pt x="21016" y="13515"/>
                </a:cubicBezTo>
                <a:cubicBezTo>
                  <a:pt x="20927" y="13512"/>
                  <a:pt x="20840" y="13511"/>
                  <a:pt x="20755" y="13511"/>
                </a:cubicBezTo>
                <a:cubicBezTo>
                  <a:pt x="17750" y="13511"/>
                  <a:pt x="16945" y="15124"/>
                  <a:pt x="14447" y="15821"/>
                </a:cubicBezTo>
                <a:cubicBezTo>
                  <a:pt x="13917" y="15970"/>
                  <a:pt x="13389" y="16026"/>
                  <a:pt x="12863" y="16026"/>
                </a:cubicBezTo>
                <a:cubicBezTo>
                  <a:pt x="11448" y="16026"/>
                  <a:pt x="10059" y="15616"/>
                  <a:pt x="8742" y="15486"/>
                </a:cubicBezTo>
                <a:cubicBezTo>
                  <a:pt x="8233" y="15436"/>
                  <a:pt x="7717" y="15411"/>
                  <a:pt x="7199" y="15411"/>
                </a:cubicBezTo>
                <a:cubicBezTo>
                  <a:pt x="4747" y="15411"/>
                  <a:pt x="2237" y="15954"/>
                  <a:pt x="0" y="16855"/>
                </a:cubicBezTo>
                <a:lnTo>
                  <a:pt x="0" y="16856"/>
                </a:lnTo>
                <a:cubicBezTo>
                  <a:pt x="0" y="16856"/>
                  <a:pt x="736" y="28233"/>
                  <a:pt x="736" y="28233"/>
                </a:cubicBezTo>
                <a:lnTo>
                  <a:pt x="85824" y="28233"/>
                </a:lnTo>
                <a:lnTo>
                  <a:pt x="85824" y="9949"/>
                </a:lnTo>
                <a:cubicBezTo>
                  <a:pt x="85065" y="10153"/>
                  <a:pt x="84362" y="10244"/>
                  <a:pt x="83706" y="10244"/>
                </a:cubicBezTo>
                <a:cubicBezTo>
                  <a:pt x="78083" y="10244"/>
                  <a:pt x="75807" y="3544"/>
                  <a:pt x="70010" y="3544"/>
                </a:cubicBezTo>
                <a:cubicBezTo>
                  <a:pt x="69387" y="3544"/>
                  <a:pt x="68723" y="3621"/>
                  <a:pt x="68009" y="3793"/>
                </a:cubicBezTo>
                <a:cubicBezTo>
                  <a:pt x="66468" y="4163"/>
                  <a:pt x="64996" y="4834"/>
                  <a:pt x="63422" y="5018"/>
                </a:cubicBezTo>
                <a:cubicBezTo>
                  <a:pt x="63104" y="5056"/>
                  <a:pt x="62787" y="5074"/>
                  <a:pt x="62471" y="5074"/>
                </a:cubicBezTo>
                <a:cubicBezTo>
                  <a:pt x="57109" y="5074"/>
                  <a:pt x="51958" y="1"/>
                  <a:pt x="46992" y="1"/>
                </a:cubicBezTo>
                <a:close/>
              </a:path>
            </a:pathLst>
          </a:cu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10615000">
            <a:off x="-39616" y="-1184861"/>
            <a:ext cx="3433679" cy="1633204"/>
          </a:xfrm>
          <a:custGeom>
            <a:avLst/>
            <a:gdLst/>
            <a:ahLst/>
            <a:cxnLst/>
            <a:rect l="l" t="t" r="r" b="b"/>
            <a:pathLst>
              <a:path w="120517" h="57323" extrusionOk="0">
                <a:moveTo>
                  <a:pt x="73610" y="0"/>
                </a:moveTo>
                <a:cubicBezTo>
                  <a:pt x="71356" y="0"/>
                  <a:pt x="68989" y="816"/>
                  <a:pt x="67125" y="2119"/>
                </a:cubicBezTo>
                <a:cubicBezTo>
                  <a:pt x="63723" y="4499"/>
                  <a:pt x="61422" y="8104"/>
                  <a:pt x="58626" y="11171"/>
                </a:cubicBezTo>
                <a:cubicBezTo>
                  <a:pt x="52160" y="18266"/>
                  <a:pt x="42990" y="22455"/>
                  <a:pt x="33602" y="24454"/>
                </a:cubicBezTo>
                <a:cubicBezTo>
                  <a:pt x="28311" y="25581"/>
                  <a:pt x="22910" y="26057"/>
                  <a:pt x="17510" y="26236"/>
                </a:cubicBezTo>
                <a:cubicBezTo>
                  <a:pt x="17265" y="26244"/>
                  <a:pt x="17018" y="26248"/>
                  <a:pt x="16768" y="26248"/>
                </a:cubicBezTo>
                <a:cubicBezTo>
                  <a:pt x="13588" y="26248"/>
                  <a:pt x="10026" y="25634"/>
                  <a:pt x="6818" y="25634"/>
                </a:cubicBezTo>
                <a:cubicBezTo>
                  <a:pt x="6036" y="25634"/>
                  <a:pt x="5275" y="25671"/>
                  <a:pt x="4546" y="25761"/>
                </a:cubicBezTo>
                <a:cubicBezTo>
                  <a:pt x="0" y="26328"/>
                  <a:pt x="1203" y="29682"/>
                  <a:pt x="1203" y="33647"/>
                </a:cubicBezTo>
                <a:cubicBezTo>
                  <a:pt x="1203" y="35449"/>
                  <a:pt x="1200" y="57322"/>
                  <a:pt x="1207" y="57322"/>
                </a:cubicBezTo>
                <a:lnTo>
                  <a:pt x="120516" y="57322"/>
                </a:lnTo>
                <a:lnTo>
                  <a:pt x="120516" y="12576"/>
                </a:lnTo>
                <a:cubicBezTo>
                  <a:pt x="119773" y="12894"/>
                  <a:pt x="119008" y="13035"/>
                  <a:pt x="118235" y="13035"/>
                </a:cubicBezTo>
                <a:cubicBezTo>
                  <a:pt x="114861" y="13035"/>
                  <a:pt x="111336" y="10347"/>
                  <a:pt x="108767" y="7925"/>
                </a:cubicBezTo>
                <a:cubicBezTo>
                  <a:pt x="105804" y="5130"/>
                  <a:pt x="102451" y="1904"/>
                  <a:pt x="98483" y="1904"/>
                </a:cubicBezTo>
                <a:cubicBezTo>
                  <a:pt x="98224" y="1904"/>
                  <a:pt x="97963" y="1917"/>
                  <a:pt x="97699" y="1946"/>
                </a:cubicBezTo>
                <a:cubicBezTo>
                  <a:pt x="94973" y="2239"/>
                  <a:pt x="92711" y="4075"/>
                  <a:pt x="90351" y="5470"/>
                </a:cubicBezTo>
                <a:cubicBezTo>
                  <a:pt x="88815" y="6378"/>
                  <a:pt x="86979" y="7107"/>
                  <a:pt x="85242" y="7107"/>
                </a:cubicBezTo>
                <a:cubicBezTo>
                  <a:pt x="84311" y="7107"/>
                  <a:pt x="83408" y="6898"/>
                  <a:pt x="82594" y="6394"/>
                </a:cubicBezTo>
                <a:cubicBezTo>
                  <a:pt x="80872" y="5328"/>
                  <a:pt x="80077" y="3248"/>
                  <a:pt x="78612" y="1851"/>
                </a:cubicBezTo>
                <a:cubicBezTo>
                  <a:pt x="77253" y="556"/>
                  <a:pt x="75470" y="0"/>
                  <a:pt x="73610" y="0"/>
                </a:cubicBez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4" name="Google Shape;144;p13"/>
          <p:cNvPicPr preferRelativeResize="0"/>
          <p:nvPr/>
        </p:nvPicPr>
        <p:blipFill>
          <a:blip r:embed="rId2">
            <a:alphaModFix amt="20000"/>
          </a:blip>
          <a:stretch>
            <a:fillRect/>
          </a:stretch>
        </p:blipFill>
        <p:spPr>
          <a:xfrm>
            <a:off x="50" y="1255"/>
            <a:ext cx="9144001" cy="5140990"/>
          </a:xfrm>
          <a:prstGeom prst="rect">
            <a:avLst/>
          </a:prstGeom>
          <a:noFill/>
          <a:ln>
            <a:noFill/>
          </a:ln>
        </p:spPr>
      </p:pic>
      <p:sp>
        <p:nvSpPr>
          <p:cNvPr id="145" name="Google Shape;145;p13"/>
          <p:cNvSpPr txBox="1">
            <a:spLocks noGrp="1"/>
          </p:cNvSpPr>
          <p:nvPr>
            <p:ph type="title" hasCustomPrompt="1"/>
          </p:nvPr>
        </p:nvSpPr>
        <p:spPr>
          <a:xfrm>
            <a:off x="1019325" y="1557400"/>
            <a:ext cx="1110900" cy="945000"/>
          </a:xfrm>
          <a:prstGeom prst="rect">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3500">
                <a:solidFill>
                  <a:schemeClr val="lt1"/>
                </a:solidFill>
              </a:defRPr>
            </a:lvl1pPr>
            <a:lvl2pPr lvl="1" algn="ctr" rtl="0">
              <a:spcBef>
                <a:spcPts val="0"/>
              </a:spcBef>
              <a:spcAft>
                <a:spcPts val="0"/>
              </a:spcAft>
              <a:buClr>
                <a:schemeClr val="lt1"/>
              </a:buClr>
              <a:buSzPts val="5000"/>
              <a:buNone/>
              <a:defRPr sz="5000">
                <a:solidFill>
                  <a:schemeClr val="lt1"/>
                </a:solidFill>
              </a:defRPr>
            </a:lvl2pPr>
            <a:lvl3pPr lvl="2" algn="ctr" rtl="0">
              <a:spcBef>
                <a:spcPts val="0"/>
              </a:spcBef>
              <a:spcAft>
                <a:spcPts val="0"/>
              </a:spcAft>
              <a:buClr>
                <a:schemeClr val="lt1"/>
              </a:buClr>
              <a:buSzPts val="5000"/>
              <a:buNone/>
              <a:defRPr sz="5000">
                <a:solidFill>
                  <a:schemeClr val="lt1"/>
                </a:solidFill>
              </a:defRPr>
            </a:lvl3pPr>
            <a:lvl4pPr lvl="3" algn="ctr" rtl="0">
              <a:spcBef>
                <a:spcPts val="0"/>
              </a:spcBef>
              <a:spcAft>
                <a:spcPts val="0"/>
              </a:spcAft>
              <a:buClr>
                <a:schemeClr val="lt1"/>
              </a:buClr>
              <a:buSzPts val="5000"/>
              <a:buNone/>
              <a:defRPr sz="5000">
                <a:solidFill>
                  <a:schemeClr val="lt1"/>
                </a:solidFill>
              </a:defRPr>
            </a:lvl4pPr>
            <a:lvl5pPr lvl="4" algn="ctr" rtl="0">
              <a:spcBef>
                <a:spcPts val="0"/>
              </a:spcBef>
              <a:spcAft>
                <a:spcPts val="0"/>
              </a:spcAft>
              <a:buClr>
                <a:schemeClr val="lt1"/>
              </a:buClr>
              <a:buSzPts val="5000"/>
              <a:buNone/>
              <a:defRPr sz="5000">
                <a:solidFill>
                  <a:schemeClr val="lt1"/>
                </a:solidFill>
              </a:defRPr>
            </a:lvl5pPr>
            <a:lvl6pPr lvl="5" algn="ctr" rtl="0">
              <a:spcBef>
                <a:spcPts val="0"/>
              </a:spcBef>
              <a:spcAft>
                <a:spcPts val="0"/>
              </a:spcAft>
              <a:buClr>
                <a:schemeClr val="lt1"/>
              </a:buClr>
              <a:buSzPts val="5000"/>
              <a:buNone/>
              <a:defRPr sz="5000">
                <a:solidFill>
                  <a:schemeClr val="lt1"/>
                </a:solidFill>
              </a:defRPr>
            </a:lvl6pPr>
            <a:lvl7pPr lvl="6" algn="ctr" rtl="0">
              <a:spcBef>
                <a:spcPts val="0"/>
              </a:spcBef>
              <a:spcAft>
                <a:spcPts val="0"/>
              </a:spcAft>
              <a:buClr>
                <a:schemeClr val="lt1"/>
              </a:buClr>
              <a:buSzPts val="5000"/>
              <a:buNone/>
              <a:defRPr sz="5000">
                <a:solidFill>
                  <a:schemeClr val="lt1"/>
                </a:solidFill>
              </a:defRPr>
            </a:lvl7pPr>
            <a:lvl8pPr lvl="7" algn="ctr" rtl="0">
              <a:spcBef>
                <a:spcPts val="0"/>
              </a:spcBef>
              <a:spcAft>
                <a:spcPts val="0"/>
              </a:spcAft>
              <a:buClr>
                <a:schemeClr val="lt1"/>
              </a:buClr>
              <a:buSzPts val="5000"/>
              <a:buNone/>
              <a:defRPr sz="5000">
                <a:solidFill>
                  <a:schemeClr val="lt1"/>
                </a:solidFill>
              </a:defRPr>
            </a:lvl8pPr>
            <a:lvl9pPr lvl="8" algn="ctr" rtl="0">
              <a:spcBef>
                <a:spcPts val="0"/>
              </a:spcBef>
              <a:spcAft>
                <a:spcPts val="0"/>
              </a:spcAft>
              <a:buClr>
                <a:schemeClr val="lt1"/>
              </a:buClr>
              <a:buSzPts val="5000"/>
              <a:buNone/>
              <a:defRPr sz="5000">
                <a:solidFill>
                  <a:schemeClr val="lt1"/>
                </a:solidFill>
              </a:defRPr>
            </a:lvl9pPr>
          </a:lstStyle>
          <a:p>
            <a:r>
              <a:t>xx%</a:t>
            </a:r>
          </a:p>
        </p:txBody>
      </p:sp>
      <p:sp>
        <p:nvSpPr>
          <p:cNvPr id="146" name="Google Shape;146;p13"/>
          <p:cNvSpPr txBox="1">
            <a:spLocks noGrp="1"/>
          </p:cNvSpPr>
          <p:nvPr>
            <p:ph type="title" idx="2"/>
          </p:nvPr>
        </p:nvSpPr>
        <p:spPr>
          <a:xfrm>
            <a:off x="712350" y="539500"/>
            <a:ext cx="7719300" cy="564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Michroma"/>
              <a:buNone/>
              <a:defRPr sz="2200">
                <a:solidFill>
                  <a:schemeClr val="dk1"/>
                </a:solidFill>
              </a:defRPr>
            </a:lvl1pPr>
            <a:lvl2pPr lvl="1" rtl="0">
              <a:spcBef>
                <a:spcPts val="0"/>
              </a:spcBef>
              <a:spcAft>
                <a:spcPts val="0"/>
              </a:spcAft>
              <a:buClr>
                <a:schemeClr val="dk1"/>
              </a:buClr>
              <a:buSzPts val="2800"/>
              <a:buFont typeface="Michroma"/>
              <a:buNone/>
              <a:defRPr sz="2800" b="1">
                <a:solidFill>
                  <a:schemeClr val="dk1"/>
                </a:solidFill>
                <a:latin typeface="Michroma"/>
                <a:ea typeface="Michroma"/>
                <a:cs typeface="Michroma"/>
                <a:sym typeface="Michroma"/>
              </a:defRPr>
            </a:lvl2pPr>
            <a:lvl3pPr lvl="2" rtl="0">
              <a:spcBef>
                <a:spcPts val="0"/>
              </a:spcBef>
              <a:spcAft>
                <a:spcPts val="0"/>
              </a:spcAft>
              <a:buClr>
                <a:schemeClr val="dk1"/>
              </a:buClr>
              <a:buSzPts val="2800"/>
              <a:buFont typeface="Michroma"/>
              <a:buNone/>
              <a:defRPr sz="2800" b="1">
                <a:solidFill>
                  <a:schemeClr val="dk1"/>
                </a:solidFill>
                <a:latin typeface="Michroma"/>
                <a:ea typeface="Michroma"/>
                <a:cs typeface="Michroma"/>
                <a:sym typeface="Michroma"/>
              </a:defRPr>
            </a:lvl3pPr>
            <a:lvl4pPr lvl="3" rtl="0">
              <a:spcBef>
                <a:spcPts val="0"/>
              </a:spcBef>
              <a:spcAft>
                <a:spcPts val="0"/>
              </a:spcAft>
              <a:buClr>
                <a:schemeClr val="dk1"/>
              </a:buClr>
              <a:buSzPts val="2800"/>
              <a:buFont typeface="Michroma"/>
              <a:buNone/>
              <a:defRPr sz="2800" b="1">
                <a:solidFill>
                  <a:schemeClr val="dk1"/>
                </a:solidFill>
                <a:latin typeface="Michroma"/>
                <a:ea typeface="Michroma"/>
                <a:cs typeface="Michroma"/>
                <a:sym typeface="Michroma"/>
              </a:defRPr>
            </a:lvl4pPr>
            <a:lvl5pPr lvl="4" rtl="0">
              <a:spcBef>
                <a:spcPts val="0"/>
              </a:spcBef>
              <a:spcAft>
                <a:spcPts val="0"/>
              </a:spcAft>
              <a:buClr>
                <a:schemeClr val="dk1"/>
              </a:buClr>
              <a:buSzPts val="2800"/>
              <a:buFont typeface="Michroma"/>
              <a:buNone/>
              <a:defRPr sz="2800" b="1">
                <a:solidFill>
                  <a:schemeClr val="dk1"/>
                </a:solidFill>
                <a:latin typeface="Michroma"/>
                <a:ea typeface="Michroma"/>
                <a:cs typeface="Michroma"/>
                <a:sym typeface="Michroma"/>
              </a:defRPr>
            </a:lvl5pPr>
            <a:lvl6pPr lvl="5" rtl="0">
              <a:spcBef>
                <a:spcPts val="0"/>
              </a:spcBef>
              <a:spcAft>
                <a:spcPts val="0"/>
              </a:spcAft>
              <a:buClr>
                <a:schemeClr val="dk1"/>
              </a:buClr>
              <a:buSzPts val="2800"/>
              <a:buFont typeface="Michroma"/>
              <a:buNone/>
              <a:defRPr sz="2800" b="1">
                <a:solidFill>
                  <a:schemeClr val="dk1"/>
                </a:solidFill>
                <a:latin typeface="Michroma"/>
                <a:ea typeface="Michroma"/>
                <a:cs typeface="Michroma"/>
                <a:sym typeface="Michroma"/>
              </a:defRPr>
            </a:lvl6pPr>
            <a:lvl7pPr lvl="6" rtl="0">
              <a:spcBef>
                <a:spcPts val="0"/>
              </a:spcBef>
              <a:spcAft>
                <a:spcPts val="0"/>
              </a:spcAft>
              <a:buClr>
                <a:schemeClr val="dk1"/>
              </a:buClr>
              <a:buSzPts val="2800"/>
              <a:buFont typeface="Michroma"/>
              <a:buNone/>
              <a:defRPr sz="2800" b="1">
                <a:solidFill>
                  <a:schemeClr val="dk1"/>
                </a:solidFill>
                <a:latin typeface="Michroma"/>
                <a:ea typeface="Michroma"/>
                <a:cs typeface="Michroma"/>
                <a:sym typeface="Michroma"/>
              </a:defRPr>
            </a:lvl7pPr>
            <a:lvl8pPr lvl="7" rtl="0">
              <a:spcBef>
                <a:spcPts val="0"/>
              </a:spcBef>
              <a:spcAft>
                <a:spcPts val="0"/>
              </a:spcAft>
              <a:buClr>
                <a:schemeClr val="dk1"/>
              </a:buClr>
              <a:buSzPts val="2800"/>
              <a:buFont typeface="Michroma"/>
              <a:buNone/>
              <a:defRPr sz="2800" b="1">
                <a:solidFill>
                  <a:schemeClr val="dk1"/>
                </a:solidFill>
                <a:latin typeface="Michroma"/>
                <a:ea typeface="Michroma"/>
                <a:cs typeface="Michroma"/>
                <a:sym typeface="Michroma"/>
              </a:defRPr>
            </a:lvl8pPr>
            <a:lvl9pPr lvl="8" rtl="0">
              <a:spcBef>
                <a:spcPts val="0"/>
              </a:spcBef>
              <a:spcAft>
                <a:spcPts val="0"/>
              </a:spcAft>
              <a:buClr>
                <a:schemeClr val="dk1"/>
              </a:buClr>
              <a:buSzPts val="2800"/>
              <a:buFont typeface="Michroma"/>
              <a:buNone/>
              <a:defRPr sz="2800" b="1">
                <a:solidFill>
                  <a:schemeClr val="dk1"/>
                </a:solidFill>
                <a:latin typeface="Michroma"/>
                <a:ea typeface="Michroma"/>
                <a:cs typeface="Michroma"/>
                <a:sym typeface="Michroma"/>
              </a:defRPr>
            </a:lvl9pPr>
          </a:lstStyle>
          <a:p>
            <a:endParaRPr/>
          </a:p>
        </p:txBody>
      </p:sp>
      <p:sp>
        <p:nvSpPr>
          <p:cNvPr id="147" name="Google Shape;147;p13"/>
          <p:cNvSpPr txBox="1">
            <a:spLocks noGrp="1"/>
          </p:cNvSpPr>
          <p:nvPr>
            <p:ph type="subTitle" idx="1"/>
          </p:nvPr>
        </p:nvSpPr>
        <p:spPr>
          <a:xfrm>
            <a:off x="2225225" y="1557400"/>
            <a:ext cx="2049900" cy="799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2000"/>
              <a:buFont typeface="Michroma"/>
              <a:buNone/>
              <a:defRPr sz="1600" b="1">
                <a:solidFill>
                  <a:schemeClr val="dk1"/>
                </a:solidFill>
                <a:latin typeface="Syncopate"/>
                <a:ea typeface="Syncopate"/>
                <a:cs typeface="Syncopate"/>
                <a:sym typeface="Syncopate"/>
              </a:defRPr>
            </a:lvl1pPr>
            <a:lvl2pPr lvl="1" algn="ctr">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2pPr>
            <a:lvl3pPr lvl="2" algn="ctr">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3pPr>
            <a:lvl4pPr lvl="3" algn="ctr">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4pPr>
            <a:lvl5pPr lvl="4" algn="ctr">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5pPr>
            <a:lvl6pPr lvl="5" algn="ctr">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6pPr>
            <a:lvl7pPr lvl="6" algn="ctr">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7pPr>
            <a:lvl8pPr lvl="7" algn="ctr">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8pPr>
            <a:lvl9pPr lvl="8" algn="ctr">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9pPr>
          </a:lstStyle>
          <a:p>
            <a:endParaRPr/>
          </a:p>
        </p:txBody>
      </p:sp>
      <p:sp>
        <p:nvSpPr>
          <p:cNvPr id="148" name="Google Shape;148;p13"/>
          <p:cNvSpPr txBox="1">
            <a:spLocks noGrp="1"/>
          </p:cNvSpPr>
          <p:nvPr>
            <p:ph type="title" idx="3" hasCustomPrompt="1"/>
          </p:nvPr>
        </p:nvSpPr>
        <p:spPr>
          <a:xfrm>
            <a:off x="1019325" y="3187775"/>
            <a:ext cx="1110900" cy="9450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3500">
                <a:solidFill>
                  <a:schemeClr val="lt1"/>
                </a:solidFill>
              </a:defRPr>
            </a:lvl1pPr>
            <a:lvl2pPr lvl="1" algn="ctr" rtl="0">
              <a:spcBef>
                <a:spcPts val="0"/>
              </a:spcBef>
              <a:spcAft>
                <a:spcPts val="0"/>
              </a:spcAft>
              <a:buClr>
                <a:schemeClr val="lt1"/>
              </a:buClr>
              <a:buSzPts val="5000"/>
              <a:buNone/>
              <a:defRPr sz="5000">
                <a:solidFill>
                  <a:schemeClr val="lt1"/>
                </a:solidFill>
              </a:defRPr>
            </a:lvl2pPr>
            <a:lvl3pPr lvl="2" algn="ctr" rtl="0">
              <a:spcBef>
                <a:spcPts val="0"/>
              </a:spcBef>
              <a:spcAft>
                <a:spcPts val="0"/>
              </a:spcAft>
              <a:buClr>
                <a:schemeClr val="lt1"/>
              </a:buClr>
              <a:buSzPts val="5000"/>
              <a:buNone/>
              <a:defRPr sz="5000">
                <a:solidFill>
                  <a:schemeClr val="lt1"/>
                </a:solidFill>
              </a:defRPr>
            </a:lvl3pPr>
            <a:lvl4pPr lvl="3" algn="ctr" rtl="0">
              <a:spcBef>
                <a:spcPts val="0"/>
              </a:spcBef>
              <a:spcAft>
                <a:spcPts val="0"/>
              </a:spcAft>
              <a:buClr>
                <a:schemeClr val="lt1"/>
              </a:buClr>
              <a:buSzPts val="5000"/>
              <a:buNone/>
              <a:defRPr sz="5000">
                <a:solidFill>
                  <a:schemeClr val="lt1"/>
                </a:solidFill>
              </a:defRPr>
            </a:lvl4pPr>
            <a:lvl5pPr lvl="4" algn="ctr" rtl="0">
              <a:spcBef>
                <a:spcPts val="0"/>
              </a:spcBef>
              <a:spcAft>
                <a:spcPts val="0"/>
              </a:spcAft>
              <a:buClr>
                <a:schemeClr val="lt1"/>
              </a:buClr>
              <a:buSzPts val="5000"/>
              <a:buNone/>
              <a:defRPr sz="5000">
                <a:solidFill>
                  <a:schemeClr val="lt1"/>
                </a:solidFill>
              </a:defRPr>
            </a:lvl5pPr>
            <a:lvl6pPr lvl="5" algn="ctr" rtl="0">
              <a:spcBef>
                <a:spcPts val="0"/>
              </a:spcBef>
              <a:spcAft>
                <a:spcPts val="0"/>
              </a:spcAft>
              <a:buClr>
                <a:schemeClr val="lt1"/>
              </a:buClr>
              <a:buSzPts val="5000"/>
              <a:buNone/>
              <a:defRPr sz="5000">
                <a:solidFill>
                  <a:schemeClr val="lt1"/>
                </a:solidFill>
              </a:defRPr>
            </a:lvl6pPr>
            <a:lvl7pPr lvl="6" algn="ctr" rtl="0">
              <a:spcBef>
                <a:spcPts val="0"/>
              </a:spcBef>
              <a:spcAft>
                <a:spcPts val="0"/>
              </a:spcAft>
              <a:buClr>
                <a:schemeClr val="lt1"/>
              </a:buClr>
              <a:buSzPts val="5000"/>
              <a:buNone/>
              <a:defRPr sz="5000">
                <a:solidFill>
                  <a:schemeClr val="lt1"/>
                </a:solidFill>
              </a:defRPr>
            </a:lvl7pPr>
            <a:lvl8pPr lvl="7" algn="ctr" rtl="0">
              <a:spcBef>
                <a:spcPts val="0"/>
              </a:spcBef>
              <a:spcAft>
                <a:spcPts val="0"/>
              </a:spcAft>
              <a:buClr>
                <a:schemeClr val="lt1"/>
              </a:buClr>
              <a:buSzPts val="5000"/>
              <a:buNone/>
              <a:defRPr sz="5000">
                <a:solidFill>
                  <a:schemeClr val="lt1"/>
                </a:solidFill>
              </a:defRPr>
            </a:lvl8pPr>
            <a:lvl9pPr lvl="8" algn="ctr" rtl="0">
              <a:spcBef>
                <a:spcPts val="0"/>
              </a:spcBef>
              <a:spcAft>
                <a:spcPts val="0"/>
              </a:spcAft>
              <a:buClr>
                <a:schemeClr val="lt1"/>
              </a:buClr>
              <a:buSzPts val="5000"/>
              <a:buNone/>
              <a:defRPr sz="5000">
                <a:solidFill>
                  <a:schemeClr val="lt1"/>
                </a:solidFill>
              </a:defRPr>
            </a:lvl9pPr>
          </a:lstStyle>
          <a:p>
            <a:r>
              <a:t>xx%</a:t>
            </a:r>
          </a:p>
        </p:txBody>
      </p:sp>
      <p:sp>
        <p:nvSpPr>
          <p:cNvPr id="149" name="Google Shape;149;p13"/>
          <p:cNvSpPr txBox="1">
            <a:spLocks noGrp="1"/>
          </p:cNvSpPr>
          <p:nvPr>
            <p:ph type="subTitle" idx="4"/>
          </p:nvPr>
        </p:nvSpPr>
        <p:spPr>
          <a:xfrm>
            <a:off x="2225225" y="3187775"/>
            <a:ext cx="2049900" cy="79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000"/>
              <a:buFont typeface="Michroma"/>
              <a:buNone/>
              <a:defRPr sz="1600" b="1">
                <a:solidFill>
                  <a:schemeClr val="dk1"/>
                </a:solidFill>
                <a:latin typeface="Syncopate"/>
                <a:ea typeface="Syncopate"/>
                <a:cs typeface="Syncopate"/>
                <a:sym typeface="Syncopate"/>
              </a:defRPr>
            </a:lvl1pPr>
            <a:lvl2pPr lvl="1"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2pPr>
            <a:lvl3pPr lvl="2"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3pPr>
            <a:lvl4pPr lvl="3"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4pPr>
            <a:lvl5pPr lvl="4"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5pPr>
            <a:lvl6pPr lvl="5"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6pPr>
            <a:lvl7pPr lvl="6"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7pPr>
            <a:lvl8pPr lvl="7"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8pPr>
            <a:lvl9pPr lvl="8"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9pPr>
          </a:lstStyle>
          <a:p>
            <a:endParaRPr/>
          </a:p>
        </p:txBody>
      </p:sp>
      <p:sp>
        <p:nvSpPr>
          <p:cNvPr id="150" name="Google Shape;150;p13"/>
          <p:cNvSpPr txBox="1">
            <a:spLocks noGrp="1"/>
          </p:cNvSpPr>
          <p:nvPr>
            <p:ph type="title" idx="5" hasCustomPrompt="1"/>
          </p:nvPr>
        </p:nvSpPr>
        <p:spPr>
          <a:xfrm>
            <a:off x="4868875" y="1557400"/>
            <a:ext cx="1110900" cy="9450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3500">
                <a:solidFill>
                  <a:schemeClr val="lt1"/>
                </a:solidFill>
              </a:defRPr>
            </a:lvl1pPr>
            <a:lvl2pPr lvl="1" algn="ctr" rtl="0">
              <a:spcBef>
                <a:spcPts val="0"/>
              </a:spcBef>
              <a:spcAft>
                <a:spcPts val="0"/>
              </a:spcAft>
              <a:buClr>
                <a:schemeClr val="lt1"/>
              </a:buClr>
              <a:buSzPts val="5000"/>
              <a:buNone/>
              <a:defRPr sz="5000">
                <a:solidFill>
                  <a:schemeClr val="lt1"/>
                </a:solidFill>
              </a:defRPr>
            </a:lvl2pPr>
            <a:lvl3pPr lvl="2" algn="ctr" rtl="0">
              <a:spcBef>
                <a:spcPts val="0"/>
              </a:spcBef>
              <a:spcAft>
                <a:spcPts val="0"/>
              </a:spcAft>
              <a:buClr>
                <a:schemeClr val="lt1"/>
              </a:buClr>
              <a:buSzPts val="5000"/>
              <a:buNone/>
              <a:defRPr sz="5000">
                <a:solidFill>
                  <a:schemeClr val="lt1"/>
                </a:solidFill>
              </a:defRPr>
            </a:lvl3pPr>
            <a:lvl4pPr lvl="3" algn="ctr" rtl="0">
              <a:spcBef>
                <a:spcPts val="0"/>
              </a:spcBef>
              <a:spcAft>
                <a:spcPts val="0"/>
              </a:spcAft>
              <a:buClr>
                <a:schemeClr val="lt1"/>
              </a:buClr>
              <a:buSzPts val="5000"/>
              <a:buNone/>
              <a:defRPr sz="5000">
                <a:solidFill>
                  <a:schemeClr val="lt1"/>
                </a:solidFill>
              </a:defRPr>
            </a:lvl4pPr>
            <a:lvl5pPr lvl="4" algn="ctr" rtl="0">
              <a:spcBef>
                <a:spcPts val="0"/>
              </a:spcBef>
              <a:spcAft>
                <a:spcPts val="0"/>
              </a:spcAft>
              <a:buClr>
                <a:schemeClr val="lt1"/>
              </a:buClr>
              <a:buSzPts val="5000"/>
              <a:buNone/>
              <a:defRPr sz="5000">
                <a:solidFill>
                  <a:schemeClr val="lt1"/>
                </a:solidFill>
              </a:defRPr>
            </a:lvl5pPr>
            <a:lvl6pPr lvl="5" algn="ctr" rtl="0">
              <a:spcBef>
                <a:spcPts val="0"/>
              </a:spcBef>
              <a:spcAft>
                <a:spcPts val="0"/>
              </a:spcAft>
              <a:buClr>
                <a:schemeClr val="lt1"/>
              </a:buClr>
              <a:buSzPts val="5000"/>
              <a:buNone/>
              <a:defRPr sz="5000">
                <a:solidFill>
                  <a:schemeClr val="lt1"/>
                </a:solidFill>
              </a:defRPr>
            </a:lvl6pPr>
            <a:lvl7pPr lvl="6" algn="ctr" rtl="0">
              <a:spcBef>
                <a:spcPts val="0"/>
              </a:spcBef>
              <a:spcAft>
                <a:spcPts val="0"/>
              </a:spcAft>
              <a:buClr>
                <a:schemeClr val="lt1"/>
              </a:buClr>
              <a:buSzPts val="5000"/>
              <a:buNone/>
              <a:defRPr sz="5000">
                <a:solidFill>
                  <a:schemeClr val="lt1"/>
                </a:solidFill>
              </a:defRPr>
            </a:lvl7pPr>
            <a:lvl8pPr lvl="7" algn="ctr" rtl="0">
              <a:spcBef>
                <a:spcPts val="0"/>
              </a:spcBef>
              <a:spcAft>
                <a:spcPts val="0"/>
              </a:spcAft>
              <a:buClr>
                <a:schemeClr val="lt1"/>
              </a:buClr>
              <a:buSzPts val="5000"/>
              <a:buNone/>
              <a:defRPr sz="5000">
                <a:solidFill>
                  <a:schemeClr val="lt1"/>
                </a:solidFill>
              </a:defRPr>
            </a:lvl8pPr>
            <a:lvl9pPr lvl="8" algn="ctr" rtl="0">
              <a:spcBef>
                <a:spcPts val="0"/>
              </a:spcBef>
              <a:spcAft>
                <a:spcPts val="0"/>
              </a:spcAft>
              <a:buClr>
                <a:schemeClr val="lt1"/>
              </a:buClr>
              <a:buSzPts val="5000"/>
              <a:buNone/>
              <a:defRPr sz="5000">
                <a:solidFill>
                  <a:schemeClr val="lt1"/>
                </a:solidFill>
              </a:defRPr>
            </a:lvl9pPr>
          </a:lstStyle>
          <a:p>
            <a:r>
              <a:t>xx%</a:t>
            </a:r>
          </a:p>
        </p:txBody>
      </p:sp>
      <p:sp>
        <p:nvSpPr>
          <p:cNvPr id="151" name="Google Shape;151;p13"/>
          <p:cNvSpPr txBox="1">
            <a:spLocks noGrp="1"/>
          </p:cNvSpPr>
          <p:nvPr>
            <p:ph type="subTitle" idx="6"/>
          </p:nvPr>
        </p:nvSpPr>
        <p:spPr>
          <a:xfrm>
            <a:off x="6074775" y="1557400"/>
            <a:ext cx="2049900" cy="79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000"/>
              <a:buFont typeface="Michroma"/>
              <a:buNone/>
              <a:defRPr sz="1600" b="1">
                <a:solidFill>
                  <a:schemeClr val="dk1"/>
                </a:solidFill>
                <a:latin typeface="Syncopate"/>
                <a:ea typeface="Syncopate"/>
                <a:cs typeface="Syncopate"/>
                <a:sym typeface="Syncopate"/>
              </a:defRPr>
            </a:lvl1pPr>
            <a:lvl2pPr lvl="1"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2pPr>
            <a:lvl3pPr lvl="2"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3pPr>
            <a:lvl4pPr lvl="3"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4pPr>
            <a:lvl5pPr lvl="4"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5pPr>
            <a:lvl6pPr lvl="5"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6pPr>
            <a:lvl7pPr lvl="6"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7pPr>
            <a:lvl8pPr lvl="7"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8pPr>
            <a:lvl9pPr lvl="8"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9pPr>
          </a:lstStyle>
          <a:p>
            <a:endParaRPr/>
          </a:p>
        </p:txBody>
      </p:sp>
      <p:sp>
        <p:nvSpPr>
          <p:cNvPr id="152" name="Google Shape;152;p13"/>
          <p:cNvSpPr txBox="1">
            <a:spLocks noGrp="1"/>
          </p:cNvSpPr>
          <p:nvPr>
            <p:ph type="title" idx="7" hasCustomPrompt="1"/>
          </p:nvPr>
        </p:nvSpPr>
        <p:spPr>
          <a:xfrm>
            <a:off x="4868875" y="3187775"/>
            <a:ext cx="1110900" cy="945000"/>
          </a:xfrm>
          <a:prstGeom prst="rect">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3500">
                <a:solidFill>
                  <a:schemeClr val="lt1"/>
                </a:solidFill>
              </a:defRPr>
            </a:lvl1pPr>
            <a:lvl2pPr lvl="1" algn="ctr" rtl="0">
              <a:spcBef>
                <a:spcPts val="0"/>
              </a:spcBef>
              <a:spcAft>
                <a:spcPts val="0"/>
              </a:spcAft>
              <a:buClr>
                <a:schemeClr val="lt1"/>
              </a:buClr>
              <a:buSzPts val="5000"/>
              <a:buNone/>
              <a:defRPr sz="5000">
                <a:solidFill>
                  <a:schemeClr val="lt1"/>
                </a:solidFill>
              </a:defRPr>
            </a:lvl2pPr>
            <a:lvl3pPr lvl="2" algn="ctr" rtl="0">
              <a:spcBef>
                <a:spcPts val="0"/>
              </a:spcBef>
              <a:spcAft>
                <a:spcPts val="0"/>
              </a:spcAft>
              <a:buClr>
                <a:schemeClr val="lt1"/>
              </a:buClr>
              <a:buSzPts val="5000"/>
              <a:buNone/>
              <a:defRPr sz="5000">
                <a:solidFill>
                  <a:schemeClr val="lt1"/>
                </a:solidFill>
              </a:defRPr>
            </a:lvl3pPr>
            <a:lvl4pPr lvl="3" algn="ctr" rtl="0">
              <a:spcBef>
                <a:spcPts val="0"/>
              </a:spcBef>
              <a:spcAft>
                <a:spcPts val="0"/>
              </a:spcAft>
              <a:buClr>
                <a:schemeClr val="lt1"/>
              </a:buClr>
              <a:buSzPts val="5000"/>
              <a:buNone/>
              <a:defRPr sz="5000">
                <a:solidFill>
                  <a:schemeClr val="lt1"/>
                </a:solidFill>
              </a:defRPr>
            </a:lvl4pPr>
            <a:lvl5pPr lvl="4" algn="ctr" rtl="0">
              <a:spcBef>
                <a:spcPts val="0"/>
              </a:spcBef>
              <a:spcAft>
                <a:spcPts val="0"/>
              </a:spcAft>
              <a:buClr>
                <a:schemeClr val="lt1"/>
              </a:buClr>
              <a:buSzPts val="5000"/>
              <a:buNone/>
              <a:defRPr sz="5000">
                <a:solidFill>
                  <a:schemeClr val="lt1"/>
                </a:solidFill>
              </a:defRPr>
            </a:lvl5pPr>
            <a:lvl6pPr lvl="5" algn="ctr" rtl="0">
              <a:spcBef>
                <a:spcPts val="0"/>
              </a:spcBef>
              <a:spcAft>
                <a:spcPts val="0"/>
              </a:spcAft>
              <a:buClr>
                <a:schemeClr val="lt1"/>
              </a:buClr>
              <a:buSzPts val="5000"/>
              <a:buNone/>
              <a:defRPr sz="5000">
                <a:solidFill>
                  <a:schemeClr val="lt1"/>
                </a:solidFill>
              </a:defRPr>
            </a:lvl6pPr>
            <a:lvl7pPr lvl="6" algn="ctr" rtl="0">
              <a:spcBef>
                <a:spcPts val="0"/>
              </a:spcBef>
              <a:spcAft>
                <a:spcPts val="0"/>
              </a:spcAft>
              <a:buClr>
                <a:schemeClr val="lt1"/>
              </a:buClr>
              <a:buSzPts val="5000"/>
              <a:buNone/>
              <a:defRPr sz="5000">
                <a:solidFill>
                  <a:schemeClr val="lt1"/>
                </a:solidFill>
              </a:defRPr>
            </a:lvl7pPr>
            <a:lvl8pPr lvl="7" algn="ctr" rtl="0">
              <a:spcBef>
                <a:spcPts val="0"/>
              </a:spcBef>
              <a:spcAft>
                <a:spcPts val="0"/>
              </a:spcAft>
              <a:buClr>
                <a:schemeClr val="lt1"/>
              </a:buClr>
              <a:buSzPts val="5000"/>
              <a:buNone/>
              <a:defRPr sz="5000">
                <a:solidFill>
                  <a:schemeClr val="lt1"/>
                </a:solidFill>
              </a:defRPr>
            </a:lvl8pPr>
            <a:lvl9pPr lvl="8" algn="ctr" rtl="0">
              <a:spcBef>
                <a:spcPts val="0"/>
              </a:spcBef>
              <a:spcAft>
                <a:spcPts val="0"/>
              </a:spcAft>
              <a:buClr>
                <a:schemeClr val="lt1"/>
              </a:buClr>
              <a:buSzPts val="5000"/>
              <a:buNone/>
              <a:defRPr sz="5000">
                <a:solidFill>
                  <a:schemeClr val="lt1"/>
                </a:solidFill>
              </a:defRPr>
            </a:lvl9pPr>
          </a:lstStyle>
          <a:p>
            <a:r>
              <a:t>xx%</a:t>
            </a:r>
          </a:p>
        </p:txBody>
      </p:sp>
      <p:sp>
        <p:nvSpPr>
          <p:cNvPr id="153" name="Google Shape;153;p13"/>
          <p:cNvSpPr txBox="1">
            <a:spLocks noGrp="1"/>
          </p:cNvSpPr>
          <p:nvPr>
            <p:ph type="subTitle" idx="8"/>
          </p:nvPr>
        </p:nvSpPr>
        <p:spPr>
          <a:xfrm>
            <a:off x="6074775" y="3187775"/>
            <a:ext cx="2049900" cy="79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000"/>
              <a:buFont typeface="Michroma"/>
              <a:buNone/>
              <a:defRPr sz="1600" b="1">
                <a:solidFill>
                  <a:schemeClr val="dk1"/>
                </a:solidFill>
                <a:latin typeface="Syncopate"/>
                <a:ea typeface="Syncopate"/>
                <a:cs typeface="Syncopate"/>
                <a:sym typeface="Syncopate"/>
              </a:defRPr>
            </a:lvl1pPr>
            <a:lvl2pPr lvl="1"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2pPr>
            <a:lvl3pPr lvl="2"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3pPr>
            <a:lvl4pPr lvl="3"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4pPr>
            <a:lvl5pPr lvl="4"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5pPr>
            <a:lvl6pPr lvl="5"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6pPr>
            <a:lvl7pPr lvl="6"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7pPr>
            <a:lvl8pPr lvl="7"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8pPr>
            <a:lvl9pPr lvl="8" algn="ctr" rtl="0">
              <a:spcBef>
                <a:spcPts val="0"/>
              </a:spcBef>
              <a:spcAft>
                <a:spcPts val="0"/>
              </a:spcAft>
              <a:buClr>
                <a:schemeClr val="dk1"/>
              </a:buClr>
              <a:buSzPts val="2000"/>
              <a:buFont typeface="Michroma"/>
              <a:buNone/>
              <a:defRPr sz="2000" b="1">
                <a:solidFill>
                  <a:schemeClr val="dk1"/>
                </a:solidFill>
                <a:latin typeface="Michroma"/>
                <a:ea typeface="Michroma"/>
                <a:cs typeface="Michroma"/>
                <a:sym typeface="Michrom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305"/>
        <p:cNvGrpSpPr/>
        <p:nvPr/>
      </p:nvGrpSpPr>
      <p:grpSpPr>
        <a:xfrm>
          <a:off x="0" y="0"/>
          <a:ext cx="0" cy="0"/>
          <a:chOff x="0" y="0"/>
          <a:chExt cx="0" cy="0"/>
        </a:xfrm>
      </p:grpSpPr>
      <p:sp>
        <p:nvSpPr>
          <p:cNvPr id="306" name="Google Shape;306;p23"/>
          <p:cNvSpPr/>
          <p:nvPr/>
        </p:nvSpPr>
        <p:spPr>
          <a:xfrm>
            <a:off x="276950" y="254800"/>
            <a:ext cx="8590200" cy="4633800"/>
          </a:xfrm>
          <a:prstGeom prst="roundRect">
            <a:avLst>
              <a:gd name="adj" fmla="val 1038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1450789" y="705211"/>
            <a:ext cx="2672698" cy="4483830"/>
          </a:xfrm>
          <a:custGeom>
            <a:avLst/>
            <a:gdLst/>
            <a:ahLst/>
            <a:cxnLst/>
            <a:rect l="l" t="t" r="r" b="b"/>
            <a:pathLst>
              <a:path w="27516" h="46162" extrusionOk="0">
                <a:moveTo>
                  <a:pt x="10727" y="0"/>
                </a:moveTo>
                <a:cubicBezTo>
                  <a:pt x="9789" y="0"/>
                  <a:pt x="8918" y="434"/>
                  <a:pt x="8232" y="1577"/>
                </a:cubicBezTo>
                <a:cubicBezTo>
                  <a:pt x="6937" y="3736"/>
                  <a:pt x="6099" y="6167"/>
                  <a:pt x="5789" y="8664"/>
                </a:cubicBezTo>
                <a:cubicBezTo>
                  <a:pt x="5522" y="10817"/>
                  <a:pt x="5640" y="13025"/>
                  <a:pt x="5097" y="15126"/>
                </a:cubicBezTo>
                <a:cubicBezTo>
                  <a:pt x="3956" y="19539"/>
                  <a:pt x="0" y="23130"/>
                  <a:pt x="33" y="27688"/>
                </a:cubicBezTo>
                <a:lnTo>
                  <a:pt x="188" y="46161"/>
                </a:lnTo>
                <a:lnTo>
                  <a:pt x="26568" y="46161"/>
                </a:lnTo>
                <a:lnTo>
                  <a:pt x="26568" y="29942"/>
                </a:lnTo>
                <a:cubicBezTo>
                  <a:pt x="27516" y="24738"/>
                  <a:pt x="22264" y="20114"/>
                  <a:pt x="22091" y="14827"/>
                </a:cubicBezTo>
                <a:cubicBezTo>
                  <a:pt x="22059" y="13858"/>
                  <a:pt x="22193" y="12878"/>
                  <a:pt x="22013" y="11925"/>
                </a:cubicBezTo>
                <a:cubicBezTo>
                  <a:pt x="21832" y="10973"/>
                  <a:pt x="21231" y="10008"/>
                  <a:pt x="20289" y="9785"/>
                </a:cubicBezTo>
                <a:cubicBezTo>
                  <a:pt x="19841" y="9679"/>
                  <a:pt x="19368" y="9751"/>
                  <a:pt x="18913" y="9674"/>
                </a:cubicBezTo>
                <a:cubicBezTo>
                  <a:pt x="17549" y="9443"/>
                  <a:pt x="16761" y="7975"/>
                  <a:pt x="16509" y="6615"/>
                </a:cubicBezTo>
                <a:cubicBezTo>
                  <a:pt x="16022" y="3970"/>
                  <a:pt x="16164" y="2621"/>
                  <a:pt x="13699" y="1071"/>
                </a:cubicBezTo>
                <a:cubicBezTo>
                  <a:pt x="12722" y="457"/>
                  <a:pt x="11689" y="0"/>
                  <a:pt x="10727" y="0"/>
                </a:cubicBezTo>
                <a:close/>
              </a:path>
            </a:pathLst>
          </a:custGeom>
          <a:solidFill>
            <a:schemeClr val="dk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rot="-1345981" flipH="1">
            <a:off x="5910808" y="2417825"/>
            <a:ext cx="5612973" cy="3384685"/>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rot="1116397" flipH="1">
            <a:off x="-2863620" y="3131952"/>
            <a:ext cx="6359772" cy="3024977"/>
          </a:xfrm>
          <a:custGeom>
            <a:avLst/>
            <a:gdLst/>
            <a:ahLst/>
            <a:cxnLst/>
            <a:rect l="l" t="t" r="r" b="b"/>
            <a:pathLst>
              <a:path w="120517" h="57323" extrusionOk="0">
                <a:moveTo>
                  <a:pt x="73610" y="0"/>
                </a:moveTo>
                <a:cubicBezTo>
                  <a:pt x="71356" y="0"/>
                  <a:pt x="68989" y="816"/>
                  <a:pt x="67125" y="2119"/>
                </a:cubicBezTo>
                <a:cubicBezTo>
                  <a:pt x="63723" y="4499"/>
                  <a:pt x="61422" y="8104"/>
                  <a:pt x="58626" y="11171"/>
                </a:cubicBezTo>
                <a:cubicBezTo>
                  <a:pt x="52160" y="18266"/>
                  <a:pt x="42990" y="22455"/>
                  <a:pt x="33602" y="24454"/>
                </a:cubicBezTo>
                <a:cubicBezTo>
                  <a:pt x="28311" y="25581"/>
                  <a:pt x="22910" y="26057"/>
                  <a:pt x="17510" y="26236"/>
                </a:cubicBezTo>
                <a:cubicBezTo>
                  <a:pt x="17265" y="26244"/>
                  <a:pt x="17018" y="26248"/>
                  <a:pt x="16768" y="26248"/>
                </a:cubicBezTo>
                <a:cubicBezTo>
                  <a:pt x="13588" y="26248"/>
                  <a:pt x="10026" y="25634"/>
                  <a:pt x="6818" y="25634"/>
                </a:cubicBezTo>
                <a:cubicBezTo>
                  <a:pt x="6036" y="25634"/>
                  <a:pt x="5275" y="25671"/>
                  <a:pt x="4546" y="25761"/>
                </a:cubicBezTo>
                <a:cubicBezTo>
                  <a:pt x="0" y="26328"/>
                  <a:pt x="1203" y="29682"/>
                  <a:pt x="1203" y="33647"/>
                </a:cubicBezTo>
                <a:cubicBezTo>
                  <a:pt x="1203" y="35449"/>
                  <a:pt x="1200" y="57322"/>
                  <a:pt x="1207" y="57322"/>
                </a:cubicBezTo>
                <a:lnTo>
                  <a:pt x="120516" y="57322"/>
                </a:lnTo>
                <a:lnTo>
                  <a:pt x="120516" y="12576"/>
                </a:lnTo>
                <a:cubicBezTo>
                  <a:pt x="119773" y="12894"/>
                  <a:pt x="119008" y="13035"/>
                  <a:pt x="118235" y="13035"/>
                </a:cubicBezTo>
                <a:cubicBezTo>
                  <a:pt x="114861" y="13035"/>
                  <a:pt x="111336" y="10347"/>
                  <a:pt x="108767" y="7925"/>
                </a:cubicBezTo>
                <a:cubicBezTo>
                  <a:pt x="105804" y="5130"/>
                  <a:pt x="102451" y="1904"/>
                  <a:pt x="98483" y="1904"/>
                </a:cubicBezTo>
                <a:cubicBezTo>
                  <a:pt x="98224" y="1904"/>
                  <a:pt x="97963" y="1917"/>
                  <a:pt x="97699" y="1946"/>
                </a:cubicBezTo>
                <a:cubicBezTo>
                  <a:pt x="94973" y="2239"/>
                  <a:pt x="92711" y="4075"/>
                  <a:pt x="90351" y="5470"/>
                </a:cubicBezTo>
                <a:cubicBezTo>
                  <a:pt x="88815" y="6378"/>
                  <a:pt x="86979" y="7107"/>
                  <a:pt x="85242" y="7107"/>
                </a:cubicBezTo>
                <a:cubicBezTo>
                  <a:pt x="84311" y="7107"/>
                  <a:pt x="83408" y="6898"/>
                  <a:pt x="82594" y="6394"/>
                </a:cubicBezTo>
                <a:cubicBezTo>
                  <a:pt x="80872" y="5328"/>
                  <a:pt x="80077" y="3248"/>
                  <a:pt x="78612" y="1851"/>
                </a:cubicBezTo>
                <a:cubicBezTo>
                  <a:pt x="77253" y="556"/>
                  <a:pt x="75470" y="0"/>
                  <a:pt x="73610" y="0"/>
                </a:cubicBezTo>
                <a:close/>
              </a:path>
            </a:pathLst>
          </a:custGeom>
          <a:solidFill>
            <a:schemeClr val="lt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rot="-1464709">
            <a:off x="6708687" y="3744911"/>
            <a:ext cx="4531176" cy="2450533"/>
          </a:xfrm>
          <a:custGeom>
            <a:avLst/>
            <a:gdLst/>
            <a:ahLst/>
            <a:cxnLst/>
            <a:rect l="l" t="t" r="r" b="b"/>
            <a:pathLst>
              <a:path w="105892" h="69537" extrusionOk="0">
                <a:moveTo>
                  <a:pt x="346" y="19553"/>
                </a:moveTo>
                <a:lnTo>
                  <a:pt x="0" y="19973"/>
                </a:lnTo>
                <a:cubicBezTo>
                  <a:pt x="116" y="19979"/>
                  <a:pt x="231" y="19985"/>
                  <a:pt x="346" y="19990"/>
                </a:cubicBezTo>
                <a:lnTo>
                  <a:pt x="346" y="19990"/>
                </a:lnTo>
                <a:lnTo>
                  <a:pt x="346" y="19553"/>
                </a:lnTo>
                <a:close/>
                <a:moveTo>
                  <a:pt x="66892" y="0"/>
                </a:moveTo>
                <a:cubicBezTo>
                  <a:pt x="60031" y="0"/>
                  <a:pt x="53414" y="4637"/>
                  <a:pt x="47246" y="8301"/>
                </a:cubicBezTo>
                <a:cubicBezTo>
                  <a:pt x="34314" y="15983"/>
                  <a:pt x="19284" y="20082"/>
                  <a:pt x="4245" y="20082"/>
                </a:cubicBezTo>
                <a:cubicBezTo>
                  <a:pt x="2945" y="20082"/>
                  <a:pt x="1645" y="20052"/>
                  <a:pt x="346" y="19990"/>
                </a:cubicBezTo>
                <a:lnTo>
                  <a:pt x="346" y="19990"/>
                </a:lnTo>
                <a:lnTo>
                  <a:pt x="346" y="69536"/>
                </a:lnTo>
                <a:lnTo>
                  <a:pt x="105891" y="69536"/>
                </a:lnTo>
                <a:lnTo>
                  <a:pt x="105891" y="18436"/>
                </a:lnTo>
                <a:cubicBezTo>
                  <a:pt x="105027" y="18540"/>
                  <a:pt x="104156" y="18590"/>
                  <a:pt x="103285" y="18590"/>
                </a:cubicBezTo>
                <a:cubicBezTo>
                  <a:pt x="97605" y="18590"/>
                  <a:pt x="91861" y="16460"/>
                  <a:pt x="87301" y="13092"/>
                </a:cubicBezTo>
                <a:cubicBezTo>
                  <a:pt x="81620" y="8895"/>
                  <a:pt x="77383" y="2251"/>
                  <a:pt x="70551" y="466"/>
                </a:cubicBezTo>
                <a:cubicBezTo>
                  <a:pt x="69324" y="145"/>
                  <a:pt x="68104" y="0"/>
                  <a:pt x="66892" y="0"/>
                </a:cubicBezTo>
                <a:close/>
              </a:path>
            </a:pathLst>
          </a:custGeom>
          <a:solidFill>
            <a:schemeClr val="dk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rot="1116397" flipH="1">
            <a:off x="-3416723" y="3492566"/>
            <a:ext cx="6080193" cy="2955215"/>
          </a:xfrm>
          <a:custGeom>
            <a:avLst/>
            <a:gdLst/>
            <a:ahLst/>
            <a:cxnLst/>
            <a:rect l="l" t="t" r="r" b="b"/>
            <a:pathLst>
              <a:path w="115219" h="56001" extrusionOk="0">
                <a:moveTo>
                  <a:pt x="38908" y="0"/>
                </a:moveTo>
                <a:cubicBezTo>
                  <a:pt x="38306" y="0"/>
                  <a:pt x="37701" y="42"/>
                  <a:pt x="37095" y="129"/>
                </a:cubicBezTo>
                <a:cubicBezTo>
                  <a:pt x="29859" y="1170"/>
                  <a:pt x="25239" y="8086"/>
                  <a:pt x="19618" y="12760"/>
                </a:cubicBezTo>
                <a:cubicBezTo>
                  <a:pt x="14154" y="17303"/>
                  <a:pt x="7105" y="20018"/>
                  <a:pt x="0" y="20018"/>
                </a:cubicBezTo>
                <a:lnTo>
                  <a:pt x="0" y="56000"/>
                </a:lnTo>
                <a:lnTo>
                  <a:pt x="115219" y="56000"/>
                </a:lnTo>
                <a:lnTo>
                  <a:pt x="114795" y="19442"/>
                </a:lnTo>
                <a:cubicBezTo>
                  <a:pt x="109524" y="15696"/>
                  <a:pt x="102990" y="14719"/>
                  <a:pt x="96409" y="14719"/>
                </a:cubicBezTo>
                <a:cubicBezTo>
                  <a:pt x="93986" y="14719"/>
                  <a:pt x="91556" y="14851"/>
                  <a:pt x="89181" y="15027"/>
                </a:cubicBezTo>
                <a:cubicBezTo>
                  <a:pt x="85425" y="15305"/>
                  <a:pt x="81580" y="15638"/>
                  <a:pt x="77785" y="15638"/>
                </a:cubicBezTo>
                <a:cubicBezTo>
                  <a:pt x="72667" y="15638"/>
                  <a:pt x="67640" y="15031"/>
                  <a:pt x="63045" y="12863"/>
                </a:cubicBezTo>
                <a:cubicBezTo>
                  <a:pt x="58586" y="10757"/>
                  <a:pt x="54907" y="7332"/>
                  <a:pt x="50856" y="4519"/>
                </a:cubicBezTo>
                <a:cubicBezTo>
                  <a:pt x="47306" y="2056"/>
                  <a:pt x="43163" y="0"/>
                  <a:pt x="38908" y="0"/>
                </a:cubicBezTo>
                <a:close/>
              </a:path>
            </a:pathLst>
          </a:cu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rot="10800000">
            <a:off x="6141353" y="-1326775"/>
            <a:ext cx="5151896" cy="3106650"/>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rot="10800000">
            <a:off x="-2952572" y="-2012700"/>
            <a:ext cx="5151896" cy="3106650"/>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rot="10800000">
            <a:off x="-2952572" y="-2310975"/>
            <a:ext cx="5151896" cy="3106650"/>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5" name="Google Shape;315;p23"/>
          <p:cNvPicPr preferRelativeResize="0"/>
          <p:nvPr/>
        </p:nvPicPr>
        <p:blipFill>
          <a:blip r:embed="rId2">
            <a:alphaModFix amt="20000"/>
          </a:blip>
          <a:stretch>
            <a:fillRect/>
          </a:stretch>
        </p:blipFill>
        <p:spPr>
          <a:xfrm>
            <a:off x="50" y="1255"/>
            <a:ext cx="9144001" cy="5140990"/>
          </a:xfrm>
          <a:prstGeom prst="rect">
            <a:avLst/>
          </a:prstGeom>
          <a:noFill/>
          <a:ln>
            <a:noFill/>
          </a:ln>
        </p:spPr>
      </p:pic>
      <p:sp>
        <p:nvSpPr>
          <p:cNvPr id="316" name="Google Shape;316;p23"/>
          <p:cNvSpPr txBox="1">
            <a:spLocks noGrp="1"/>
          </p:cNvSpPr>
          <p:nvPr>
            <p:ph type="title"/>
          </p:nvPr>
        </p:nvSpPr>
        <p:spPr>
          <a:xfrm>
            <a:off x="2072250" y="1575360"/>
            <a:ext cx="4999500" cy="1331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4000"/>
              <a:buNone/>
              <a:defRPr sz="6000">
                <a:solidFill>
                  <a:schemeClr val="dk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317" name="Google Shape;317;p23"/>
          <p:cNvSpPr txBox="1">
            <a:spLocks noGrp="1"/>
          </p:cNvSpPr>
          <p:nvPr>
            <p:ph type="subTitle" idx="1"/>
          </p:nvPr>
        </p:nvSpPr>
        <p:spPr>
          <a:xfrm>
            <a:off x="2072250" y="2940225"/>
            <a:ext cx="4999500" cy="627900"/>
          </a:xfrm>
          <a:prstGeom prst="rect">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SzPts val="1400"/>
              <a:buNone/>
              <a:defRPr sz="1400">
                <a:solidFill>
                  <a:schemeClr val="lt1"/>
                </a:solidFill>
              </a:defRPr>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425"/>
        <p:cNvGrpSpPr/>
        <p:nvPr/>
      </p:nvGrpSpPr>
      <p:grpSpPr>
        <a:xfrm>
          <a:off x="0" y="0"/>
          <a:ext cx="0" cy="0"/>
          <a:chOff x="0" y="0"/>
          <a:chExt cx="0" cy="0"/>
        </a:xfrm>
      </p:grpSpPr>
      <p:sp>
        <p:nvSpPr>
          <p:cNvPr id="426" name="Google Shape;426;p33"/>
          <p:cNvSpPr/>
          <p:nvPr/>
        </p:nvSpPr>
        <p:spPr>
          <a:xfrm>
            <a:off x="276950" y="254800"/>
            <a:ext cx="8590200" cy="4633800"/>
          </a:xfrm>
          <a:prstGeom prst="roundRect">
            <a:avLst>
              <a:gd name="adj" fmla="val 1038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rot="-7943057" flipH="1">
            <a:off x="8541016" y="665944"/>
            <a:ext cx="2068803" cy="3470711"/>
          </a:xfrm>
          <a:custGeom>
            <a:avLst/>
            <a:gdLst/>
            <a:ahLst/>
            <a:cxnLst/>
            <a:rect l="l" t="t" r="r" b="b"/>
            <a:pathLst>
              <a:path w="27516" h="46162" extrusionOk="0">
                <a:moveTo>
                  <a:pt x="10727" y="0"/>
                </a:moveTo>
                <a:cubicBezTo>
                  <a:pt x="9789" y="0"/>
                  <a:pt x="8918" y="434"/>
                  <a:pt x="8232" y="1577"/>
                </a:cubicBezTo>
                <a:cubicBezTo>
                  <a:pt x="6937" y="3736"/>
                  <a:pt x="6099" y="6167"/>
                  <a:pt x="5789" y="8664"/>
                </a:cubicBezTo>
                <a:cubicBezTo>
                  <a:pt x="5522" y="10817"/>
                  <a:pt x="5640" y="13025"/>
                  <a:pt x="5097" y="15126"/>
                </a:cubicBezTo>
                <a:cubicBezTo>
                  <a:pt x="3956" y="19539"/>
                  <a:pt x="0" y="23130"/>
                  <a:pt x="33" y="27688"/>
                </a:cubicBezTo>
                <a:lnTo>
                  <a:pt x="188" y="46161"/>
                </a:lnTo>
                <a:lnTo>
                  <a:pt x="26568" y="46161"/>
                </a:lnTo>
                <a:lnTo>
                  <a:pt x="26568" y="29942"/>
                </a:lnTo>
                <a:cubicBezTo>
                  <a:pt x="27516" y="24738"/>
                  <a:pt x="22264" y="20114"/>
                  <a:pt x="22091" y="14827"/>
                </a:cubicBezTo>
                <a:cubicBezTo>
                  <a:pt x="22059" y="13858"/>
                  <a:pt x="22193" y="12878"/>
                  <a:pt x="22013" y="11925"/>
                </a:cubicBezTo>
                <a:cubicBezTo>
                  <a:pt x="21832" y="10973"/>
                  <a:pt x="21231" y="10008"/>
                  <a:pt x="20289" y="9785"/>
                </a:cubicBezTo>
                <a:cubicBezTo>
                  <a:pt x="19841" y="9679"/>
                  <a:pt x="19368" y="9751"/>
                  <a:pt x="18913" y="9674"/>
                </a:cubicBezTo>
                <a:cubicBezTo>
                  <a:pt x="17549" y="9443"/>
                  <a:pt x="16761" y="7975"/>
                  <a:pt x="16509" y="6615"/>
                </a:cubicBezTo>
                <a:cubicBezTo>
                  <a:pt x="16022" y="3970"/>
                  <a:pt x="16164" y="2621"/>
                  <a:pt x="13699" y="1071"/>
                </a:cubicBezTo>
                <a:cubicBezTo>
                  <a:pt x="12722" y="457"/>
                  <a:pt x="11689" y="0"/>
                  <a:pt x="10727" y="0"/>
                </a:cubicBezTo>
                <a:close/>
              </a:path>
            </a:pathLst>
          </a:custGeom>
          <a:solidFill>
            <a:schemeClr val="dk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rot="-7943057" flipH="1">
            <a:off x="7514691" y="-2405431"/>
            <a:ext cx="2068803" cy="3470711"/>
          </a:xfrm>
          <a:custGeom>
            <a:avLst/>
            <a:gdLst/>
            <a:ahLst/>
            <a:cxnLst/>
            <a:rect l="l" t="t" r="r" b="b"/>
            <a:pathLst>
              <a:path w="27516" h="46162" extrusionOk="0">
                <a:moveTo>
                  <a:pt x="10727" y="0"/>
                </a:moveTo>
                <a:cubicBezTo>
                  <a:pt x="9789" y="0"/>
                  <a:pt x="8918" y="434"/>
                  <a:pt x="8232" y="1577"/>
                </a:cubicBezTo>
                <a:cubicBezTo>
                  <a:pt x="6937" y="3736"/>
                  <a:pt x="6099" y="6167"/>
                  <a:pt x="5789" y="8664"/>
                </a:cubicBezTo>
                <a:cubicBezTo>
                  <a:pt x="5522" y="10817"/>
                  <a:pt x="5640" y="13025"/>
                  <a:pt x="5097" y="15126"/>
                </a:cubicBezTo>
                <a:cubicBezTo>
                  <a:pt x="3956" y="19539"/>
                  <a:pt x="0" y="23130"/>
                  <a:pt x="33" y="27688"/>
                </a:cubicBezTo>
                <a:lnTo>
                  <a:pt x="188" y="46161"/>
                </a:lnTo>
                <a:lnTo>
                  <a:pt x="26568" y="46161"/>
                </a:lnTo>
                <a:lnTo>
                  <a:pt x="26568" y="29942"/>
                </a:lnTo>
                <a:cubicBezTo>
                  <a:pt x="27516" y="24738"/>
                  <a:pt x="22264" y="20114"/>
                  <a:pt x="22091" y="14827"/>
                </a:cubicBezTo>
                <a:cubicBezTo>
                  <a:pt x="22059" y="13858"/>
                  <a:pt x="22193" y="12878"/>
                  <a:pt x="22013" y="11925"/>
                </a:cubicBezTo>
                <a:cubicBezTo>
                  <a:pt x="21832" y="10973"/>
                  <a:pt x="21231" y="10008"/>
                  <a:pt x="20289" y="9785"/>
                </a:cubicBezTo>
                <a:cubicBezTo>
                  <a:pt x="19841" y="9679"/>
                  <a:pt x="19368" y="9751"/>
                  <a:pt x="18913" y="9674"/>
                </a:cubicBezTo>
                <a:cubicBezTo>
                  <a:pt x="17549" y="9443"/>
                  <a:pt x="16761" y="7975"/>
                  <a:pt x="16509" y="6615"/>
                </a:cubicBezTo>
                <a:cubicBezTo>
                  <a:pt x="16022" y="3970"/>
                  <a:pt x="16164" y="2621"/>
                  <a:pt x="13699" y="1071"/>
                </a:cubicBezTo>
                <a:cubicBezTo>
                  <a:pt x="12722" y="457"/>
                  <a:pt x="11689" y="0"/>
                  <a:pt x="10727" y="0"/>
                </a:cubicBezTo>
                <a:close/>
              </a:path>
            </a:pathLst>
          </a:custGeom>
          <a:solidFill>
            <a:schemeClr val="dk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rot="6027110" flipH="1">
            <a:off x="-2905907" y="-998399"/>
            <a:ext cx="5362559" cy="3994807"/>
          </a:xfrm>
          <a:custGeom>
            <a:avLst/>
            <a:gdLst/>
            <a:ahLst/>
            <a:cxnLst/>
            <a:rect l="l" t="t" r="r" b="b"/>
            <a:pathLst>
              <a:path w="96128" h="71610" extrusionOk="0">
                <a:moveTo>
                  <a:pt x="95458" y="372"/>
                </a:moveTo>
                <a:lnTo>
                  <a:pt x="95458" y="391"/>
                </a:lnTo>
                <a:lnTo>
                  <a:pt x="95458" y="391"/>
                </a:lnTo>
                <a:cubicBezTo>
                  <a:pt x="95680" y="447"/>
                  <a:pt x="95904" y="509"/>
                  <a:pt x="96128" y="578"/>
                </a:cubicBezTo>
                <a:cubicBezTo>
                  <a:pt x="96125" y="577"/>
                  <a:pt x="95458" y="372"/>
                  <a:pt x="95458" y="372"/>
                </a:cubicBezTo>
                <a:close/>
                <a:moveTo>
                  <a:pt x="92222" y="1"/>
                </a:moveTo>
                <a:cubicBezTo>
                  <a:pt x="87512" y="1"/>
                  <a:pt x="83012" y="2283"/>
                  <a:pt x="78451" y="3505"/>
                </a:cubicBezTo>
                <a:cubicBezTo>
                  <a:pt x="72794" y="5022"/>
                  <a:pt x="66773" y="4719"/>
                  <a:pt x="60977" y="5211"/>
                </a:cubicBezTo>
                <a:cubicBezTo>
                  <a:pt x="57948" y="5468"/>
                  <a:pt x="54547" y="6255"/>
                  <a:pt x="51837" y="7971"/>
                </a:cubicBezTo>
                <a:cubicBezTo>
                  <a:pt x="48926" y="9814"/>
                  <a:pt x="48141" y="13709"/>
                  <a:pt x="45579" y="15310"/>
                </a:cubicBezTo>
                <a:cubicBezTo>
                  <a:pt x="44911" y="15727"/>
                  <a:pt x="44097" y="15795"/>
                  <a:pt x="43301" y="15795"/>
                </a:cubicBezTo>
                <a:cubicBezTo>
                  <a:pt x="43177" y="15795"/>
                  <a:pt x="43053" y="15793"/>
                  <a:pt x="42931" y="15791"/>
                </a:cubicBezTo>
                <a:cubicBezTo>
                  <a:pt x="41261" y="15759"/>
                  <a:pt x="39546" y="15676"/>
                  <a:pt x="37845" y="15676"/>
                </a:cubicBezTo>
                <a:cubicBezTo>
                  <a:pt x="34356" y="15676"/>
                  <a:pt x="30922" y="16023"/>
                  <a:pt x="28033" y="17863"/>
                </a:cubicBezTo>
                <a:cubicBezTo>
                  <a:pt x="26621" y="18762"/>
                  <a:pt x="25437" y="19968"/>
                  <a:pt x="24160" y="21049"/>
                </a:cubicBezTo>
                <a:cubicBezTo>
                  <a:pt x="17688" y="26531"/>
                  <a:pt x="8483" y="27612"/>
                  <a:pt x="0" y="27612"/>
                </a:cubicBezTo>
                <a:lnTo>
                  <a:pt x="0" y="71609"/>
                </a:lnTo>
                <a:lnTo>
                  <a:pt x="95458" y="71609"/>
                </a:lnTo>
                <a:lnTo>
                  <a:pt x="95458" y="391"/>
                </a:lnTo>
                <a:lnTo>
                  <a:pt x="95458" y="391"/>
                </a:lnTo>
                <a:cubicBezTo>
                  <a:pt x="94366" y="118"/>
                  <a:pt x="93289" y="1"/>
                  <a:pt x="92222" y="1"/>
                </a:cubicBezTo>
                <a:close/>
              </a:path>
            </a:pathLst>
          </a:custGeom>
          <a:solidFill>
            <a:schemeClr val="dk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rot="-6144574" flipH="1">
            <a:off x="6518843" y="217416"/>
            <a:ext cx="5293169" cy="3191839"/>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rot="5904112">
            <a:off x="-2281477" y="-253071"/>
            <a:ext cx="4182099" cy="2577930"/>
          </a:xfrm>
          <a:custGeom>
            <a:avLst/>
            <a:gdLst/>
            <a:ahLst/>
            <a:cxnLst/>
            <a:rect l="l" t="t" r="r" b="b"/>
            <a:pathLst>
              <a:path w="88915" h="54809" extrusionOk="0">
                <a:moveTo>
                  <a:pt x="3953" y="1"/>
                </a:moveTo>
                <a:cubicBezTo>
                  <a:pt x="2608" y="1"/>
                  <a:pt x="1448" y="692"/>
                  <a:pt x="774" y="2788"/>
                </a:cubicBezTo>
                <a:cubicBezTo>
                  <a:pt x="1" y="5195"/>
                  <a:pt x="704" y="9148"/>
                  <a:pt x="704" y="11682"/>
                </a:cubicBezTo>
                <a:lnTo>
                  <a:pt x="704" y="54809"/>
                </a:lnTo>
                <a:lnTo>
                  <a:pt x="88914" y="54809"/>
                </a:lnTo>
                <a:lnTo>
                  <a:pt x="88914" y="17498"/>
                </a:lnTo>
                <a:cubicBezTo>
                  <a:pt x="86632" y="17654"/>
                  <a:pt x="84319" y="17790"/>
                  <a:pt x="82009" y="17790"/>
                </a:cubicBezTo>
                <a:cubicBezTo>
                  <a:pt x="78654" y="17790"/>
                  <a:pt x="75306" y="17504"/>
                  <a:pt x="72073" y="16581"/>
                </a:cubicBezTo>
                <a:cubicBezTo>
                  <a:pt x="67713" y="15337"/>
                  <a:pt x="62537" y="15680"/>
                  <a:pt x="58417" y="13861"/>
                </a:cubicBezTo>
                <a:cubicBezTo>
                  <a:pt x="56049" y="12815"/>
                  <a:pt x="54657" y="11978"/>
                  <a:pt x="51973" y="11703"/>
                </a:cubicBezTo>
                <a:cubicBezTo>
                  <a:pt x="50249" y="11528"/>
                  <a:pt x="47483" y="11852"/>
                  <a:pt x="46327" y="10209"/>
                </a:cubicBezTo>
                <a:cubicBezTo>
                  <a:pt x="46004" y="9745"/>
                  <a:pt x="45978" y="9148"/>
                  <a:pt x="45865" y="8596"/>
                </a:cubicBezTo>
                <a:cubicBezTo>
                  <a:pt x="45313" y="5889"/>
                  <a:pt x="41522" y="5784"/>
                  <a:pt x="39059" y="5784"/>
                </a:cubicBezTo>
                <a:cubicBezTo>
                  <a:pt x="38852" y="5784"/>
                  <a:pt x="38654" y="5785"/>
                  <a:pt x="38468" y="5785"/>
                </a:cubicBezTo>
                <a:cubicBezTo>
                  <a:pt x="38358" y="5785"/>
                  <a:pt x="38252" y="5784"/>
                  <a:pt x="38151" y="5783"/>
                </a:cubicBezTo>
                <a:cubicBezTo>
                  <a:pt x="34650" y="5753"/>
                  <a:pt x="32473" y="3965"/>
                  <a:pt x="29539" y="2887"/>
                </a:cubicBezTo>
                <a:lnTo>
                  <a:pt x="29539" y="2889"/>
                </a:lnTo>
                <a:cubicBezTo>
                  <a:pt x="29285" y="2795"/>
                  <a:pt x="29027" y="2707"/>
                  <a:pt x="28760" y="2626"/>
                </a:cubicBezTo>
                <a:cubicBezTo>
                  <a:pt x="28150" y="2441"/>
                  <a:pt x="27545" y="2365"/>
                  <a:pt x="26945" y="2365"/>
                </a:cubicBezTo>
                <a:cubicBezTo>
                  <a:pt x="24554" y="2365"/>
                  <a:pt x="22239" y="3558"/>
                  <a:pt x="19939" y="3710"/>
                </a:cubicBezTo>
                <a:cubicBezTo>
                  <a:pt x="19638" y="3730"/>
                  <a:pt x="19327" y="3740"/>
                  <a:pt x="19006" y="3740"/>
                </a:cubicBezTo>
                <a:cubicBezTo>
                  <a:pt x="15448" y="3740"/>
                  <a:pt x="10788" y="2564"/>
                  <a:pt x="7951" y="1228"/>
                </a:cubicBezTo>
                <a:cubicBezTo>
                  <a:pt x="6621" y="602"/>
                  <a:pt x="5206" y="1"/>
                  <a:pt x="3953" y="1"/>
                </a:cubicBezTo>
                <a:close/>
              </a:path>
            </a:pathLst>
          </a:cu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rot="-6144574" flipH="1">
            <a:off x="6617238" y="223590"/>
            <a:ext cx="5293169" cy="3191839"/>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solidFill>
            <a:schemeClr val="lt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rot="-441986">
            <a:off x="4704164" y="4119192"/>
            <a:ext cx="5362542" cy="3994794"/>
          </a:xfrm>
          <a:custGeom>
            <a:avLst/>
            <a:gdLst/>
            <a:ahLst/>
            <a:cxnLst/>
            <a:rect l="l" t="t" r="r" b="b"/>
            <a:pathLst>
              <a:path w="96128" h="71610" extrusionOk="0">
                <a:moveTo>
                  <a:pt x="95458" y="372"/>
                </a:moveTo>
                <a:lnTo>
                  <a:pt x="95458" y="391"/>
                </a:lnTo>
                <a:lnTo>
                  <a:pt x="95458" y="391"/>
                </a:lnTo>
                <a:cubicBezTo>
                  <a:pt x="95680" y="447"/>
                  <a:pt x="95904" y="509"/>
                  <a:pt x="96128" y="578"/>
                </a:cubicBezTo>
                <a:cubicBezTo>
                  <a:pt x="96125" y="577"/>
                  <a:pt x="95458" y="372"/>
                  <a:pt x="95458" y="372"/>
                </a:cubicBezTo>
                <a:close/>
                <a:moveTo>
                  <a:pt x="92222" y="1"/>
                </a:moveTo>
                <a:cubicBezTo>
                  <a:pt x="87512" y="1"/>
                  <a:pt x="83012" y="2283"/>
                  <a:pt x="78451" y="3505"/>
                </a:cubicBezTo>
                <a:cubicBezTo>
                  <a:pt x="72794" y="5022"/>
                  <a:pt x="66773" y="4719"/>
                  <a:pt x="60977" y="5211"/>
                </a:cubicBezTo>
                <a:cubicBezTo>
                  <a:pt x="57948" y="5468"/>
                  <a:pt x="54547" y="6255"/>
                  <a:pt x="51837" y="7971"/>
                </a:cubicBezTo>
                <a:cubicBezTo>
                  <a:pt x="48926" y="9814"/>
                  <a:pt x="48141" y="13709"/>
                  <a:pt x="45579" y="15310"/>
                </a:cubicBezTo>
                <a:cubicBezTo>
                  <a:pt x="44911" y="15727"/>
                  <a:pt x="44097" y="15795"/>
                  <a:pt x="43301" y="15795"/>
                </a:cubicBezTo>
                <a:cubicBezTo>
                  <a:pt x="43177" y="15795"/>
                  <a:pt x="43053" y="15793"/>
                  <a:pt x="42931" y="15791"/>
                </a:cubicBezTo>
                <a:cubicBezTo>
                  <a:pt x="41261" y="15759"/>
                  <a:pt x="39546" y="15676"/>
                  <a:pt x="37845" y="15676"/>
                </a:cubicBezTo>
                <a:cubicBezTo>
                  <a:pt x="34356" y="15676"/>
                  <a:pt x="30922" y="16023"/>
                  <a:pt x="28033" y="17863"/>
                </a:cubicBezTo>
                <a:cubicBezTo>
                  <a:pt x="26621" y="18762"/>
                  <a:pt x="25437" y="19968"/>
                  <a:pt x="24160" y="21049"/>
                </a:cubicBezTo>
                <a:cubicBezTo>
                  <a:pt x="17688" y="26531"/>
                  <a:pt x="8483" y="27612"/>
                  <a:pt x="0" y="27612"/>
                </a:cubicBezTo>
                <a:lnTo>
                  <a:pt x="0" y="71609"/>
                </a:lnTo>
                <a:lnTo>
                  <a:pt x="95458" y="71609"/>
                </a:lnTo>
                <a:lnTo>
                  <a:pt x="95458" y="391"/>
                </a:lnTo>
                <a:lnTo>
                  <a:pt x="95458" y="391"/>
                </a:lnTo>
                <a:cubicBezTo>
                  <a:pt x="94366" y="118"/>
                  <a:pt x="93289" y="1"/>
                  <a:pt x="92222" y="1"/>
                </a:cubicBez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rot="-441986">
            <a:off x="4821085" y="4264406"/>
            <a:ext cx="5362542" cy="3994794"/>
          </a:xfrm>
          <a:custGeom>
            <a:avLst/>
            <a:gdLst/>
            <a:ahLst/>
            <a:cxnLst/>
            <a:rect l="l" t="t" r="r" b="b"/>
            <a:pathLst>
              <a:path w="96128" h="71610" extrusionOk="0">
                <a:moveTo>
                  <a:pt x="95458" y="372"/>
                </a:moveTo>
                <a:lnTo>
                  <a:pt x="95458" y="391"/>
                </a:lnTo>
                <a:lnTo>
                  <a:pt x="95458" y="391"/>
                </a:lnTo>
                <a:cubicBezTo>
                  <a:pt x="95680" y="447"/>
                  <a:pt x="95904" y="509"/>
                  <a:pt x="96128" y="578"/>
                </a:cubicBezTo>
                <a:cubicBezTo>
                  <a:pt x="96125" y="577"/>
                  <a:pt x="95458" y="372"/>
                  <a:pt x="95458" y="372"/>
                </a:cubicBezTo>
                <a:close/>
                <a:moveTo>
                  <a:pt x="92222" y="1"/>
                </a:moveTo>
                <a:cubicBezTo>
                  <a:pt x="87512" y="1"/>
                  <a:pt x="83012" y="2283"/>
                  <a:pt x="78451" y="3505"/>
                </a:cubicBezTo>
                <a:cubicBezTo>
                  <a:pt x="72794" y="5022"/>
                  <a:pt x="66773" y="4719"/>
                  <a:pt x="60977" y="5211"/>
                </a:cubicBezTo>
                <a:cubicBezTo>
                  <a:pt x="57948" y="5468"/>
                  <a:pt x="54547" y="6255"/>
                  <a:pt x="51837" y="7971"/>
                </a:cubicBezTo>
                <a:cubicBezTo>
                  <a:pt x="48926" y="9814"/>
                  <a:pt x="48141" y="13709"/>
                  <a:pt x="45579" y="15310"/>
                </a:cubicBezTo>
                <a:cubicBezTo>
                  <a:pt x="44911" y="15727"/>
                  <a:pt x="44097" y="15795"/>
                  <a:pt x="43301" y="15795"/>
                </a:cubicBezTo>
                <a:cubicBezTo>
                  <a:pt x="43177" y="15795"/>
                  <a:pt x="43053" y="15793"/>
                  <a:pt x="42931" y="15791"/>
                </a:cubicBezTo>
                <a:cubicBezTo>
                  <a:pt x="41261" y="15759"/>
                  <a:pt x="39546" y="15676"/>
                  <a:pt x="37845" y="15676"/>
                </a:cubicBezTo>
                <a:cubicBezTo>
                  <a:pt x="34356" y="15676"/>
                  <a:pt x="30922" y="16023"/>
                  <a:pt x="28033" y="17863"/>
                </a:cubicBezTo>
                <a:cubicBezTo>
                  <a:pt x="26621" y="18762"/>
                  <a:pt x="25437" y="19968"/>
                  <a:pt x="24160" y="21049"/>
                </a:cubicBezTo>
                <a:cubicBezTo>
                  <a:pt x="17688" y="26531"/>
                  <a:pt x="8483" y="27612"/>
                  <a:pt x="0" y="27612"/>
                </a:cubicBezTo>
                <a:lnTo>
                  <a:pt x="0" y="71609"/>
                </a:lnTo>
                <a:lnTo>
                  <a:pt x="95458" y="71609"/>
                </a:lnTo>
                <a:lnTo>
                  <a:pt x="95458" y="391"/>
                </a:lnTo>
                <a:lnTo>
                  <a:pt x="95458" y="391"/>
                </a:lnTo>
                <a:cubicBezTo>
                  <a:pt x="94366" y="118"/>
                  <a:pt x="93289" y="1"/>
                  <a:pt x="92222" y="1"/>
                </a:cubicBez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rot="6027110" flipH="1">
            <a:off x="-2823029" y="-926029"/>
            <a:ext cx="5362559" cy="3994807"/>
          </a:xfrm>
          <a:custGeom>
            <a:avLst/>
            <a:gdLst/>
            <a:ahLst/>
            <a:cxnLst/>
            <a:rect l="l" t="t" r="r" b="b"/>
            <a:pathLst>
              <a:path w="96128" h="71610" extrusionOk="0">
                <a:moveTo>
                  <a:pt x="95458" y="372"/>
                </a:moveTo>
                <a:lnTo>
                  <a:pt x="95458" y="391"/>
                </a:lnTo>
                <a:lnTo>
                  <a:pt x="95458" y="391"/>
                </a:lnTo>
                <a:cubicBezTo>
                  <a:pt x="95680" y="447"/>
                  <a:pt x="95904" y="509"/>
                  <a:pt x="96128" y="578"/>
                </a:cubicBezTo>
                <a:cubicBezTo>
                  <a:pt x="96125" y="577"/>
                  <a:pt x="95458" y="372"/>
                  <a:pt x="95458" y="372"/>
                </a:cubicBezTo>
                <a:close/>
                <a:moveTo>
                  <a:pt x="92222" y="1"/>
                </a:moveTo>
                <a:cubicBezTo>
                  <a:pt x="87512" y="1"/>
                  <a:pt x="83012" y="2283"/>
                  <a:pt x="78451" y="3505"/>
                </a:cubicBezTo>
                <a:cubicBezTo>
                  <a:pt x="72794" y="5022"/>
                  <a:pt x="66773" y="4719"/>
                  <a:pt x="60977" y="5211"/>
                </a:cubicBezTo>
                <a:cubicBezTo>
                  <a:pt x="57948" y="5468"/>
                  <a:pt x="54547" y="6255"/>
                  <a:pt x="51837" y="7971"/>
                </a:cubicBezTo>
                <a:cubicBezTo>
                  <a:pt x="48926" y="9814"/>
                  <a:pt x="48141" y="13709"/>
                  <a:pt x="45579" y="15310"/>
                </a:cubicBezTo>
                <a:cubicBezTo>
                  <a:pt x="44911" y="15727"/>
                  <a:pt x="44097" y="15795"/>
                  <a:pt x="43301" y="15795"/>
                </a:cubicBezTo>
                <a:cubicBezTo>
                  <a:pt x="43177" y="15795"/>
                  <a:pt x="43053" y="15793"/>
                  <a:pt x="42931" y="15791"/>
                </a:cubicBezTo>
                <a:cubicBezTo>
                  <a:pt x="41261" y="15759"/>
                  <a:pt x="39546" y="15676"/>
                  <a:pt x="37845" y="15676"/>
                </a:cubicBezTo>
                <a:cubicBezTo>
                  <a:pt x="34356" y="15676"/>
                  <a:pt x="30922" y="16023"/>
                  <a:pt x="28033" y="17863"/>
                </a:cubicBezTo>
                <a:cubicBezTo>
                  <a:pt x="26621" y="18762"/>
                  <a:pt x="25437" y="19968"/>
                  <a:pt x="24160" y="21049"/>
                </a:cubicBezTo>
                <a:cubicBezTo>
                  <a:pt x="17688" y="26531"/>
                  <a:pt x="8483" y="27612"/>
                  <a:pt x="0" y="27612"/>
                </a:cubicBezTo>
                <a:lnTo>
                  <a:pt x="0" y="71609"/>
                </a:lnTo>
                <a:lnTo>
                  <a:pt x="95458" y="71609"/>
                </a:lnTo>
                <a:lnTo>
                  <a:pt x="95458" y="391"/>
                </a:lnTo>
                <a:lnTo>
                  <a:pt x="95458" y="391"/>
                </a:lnTo>
                <a:cubicBezTo>
                  <a:pt x="94366" y="118"/>
                  <a:pt x="93289" y="1"/>
                  <a:pt x="92222" y="1"/>
                </a:cubicBez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rot="6027110" flipH="1">
            <a:off x="-2736661" y="-861581"/>
            <a:ext cx="5362559" cy="3994807"/>
          </a:xfrm>
          <a:custGeom>
            <a:avLst/>
            <a:gdLst/>
            <a:ahLst/>
            <a:cxnLst/>
            <a:rect l="l" t="t" r="r" b="b"/>
            <a:pathLst>
              <a:path w="96128" h="71610" extrusionOk="0">
                <a:moveTo>
                  <a:pt x="95458" y="372"/>
                </a:moveTo>
                <a:lnTo>
                  <a:pt x="95458" y="391"/>
                </a:lnTo>
                <a:lnTo>
                  <a:pt x="95458" y="391"/>
                </a:lnTo>
                <a:cubicBezTo>
                  <a:pt x="95680" y="447"/>
                  <a:pt x="95904" y="509"/>
                  <a:pt x="96128" y="578"/>
                </a:cubicBezTo>
                <a:cubicBezTo>
                  <a:pt x="96125" y="577"/>
                  <a:pt x="95458" y="372"/>
                  <a:pt x="95458" y="372"/>
                </a:cubicBezTo>
                <a:close/>
                <a:moveTo>
                  <a:pt x="92222" y="1"/>
                </a:moveTo>
                <a:cubicBezTo>
                  <a:pt x="87512" y="1"/>
                  <a:pt x="83012" y="2283"/>
                  <a:pt x="78451" y="3505"/>
                </a:cubicBezTo>
                <a:cubicBezTo>
                  <a:pt x="72794" y="5022"/>
                  <a:pt x="66773" y="4719"/>
                  <a:pt x="60977" y="5211"/>
                </a:cubicBezTo>
                <a:cubicBezTo>
                  <a:pt x="57948" y="5468"/>
                  <a:pt x="54547" y="6255"/>
                  <a:pt x="51837" y="7971"/>
                </a:cubicBezTo>
                <a:cubicBezTo>
                  <a:pt x="48926" y="9814"/>
                  <a:pt x="48141" y="13709"/>
                  <a:pt x="45579" y="15310"/>
                </a:cubicBezTo>
                <a:cubicBezTo>
                  <a:pt x="44911" y="15727"/>
                  <a:pt x="44097" y="15795"/>
                  <a:pt x="43301" y="15795"/>
                </a:cubicBezTo>
                <a:cubicBezTo>
                  <a:pt x="43177" y="15795"/>
                  <a:pt x="43053" y="15793"/>
                  <a:pt x="42931" y="15791"/>
                </a:cubicBezTo>
                <a:cubicBezTo>
                  <a:pt x="41261" y="15759"/>
                  <a:pt x="39546" y="15676"/>
                  <a:pt x="37845" y="15676"/>
                </a:cubicBezTo>
                <a:cubicBezTo>
                  <a:pt x="34356" y="15676"/>
                  <a:pt x="30922" y="16023"/>
                  <a:pt x="28033" y="17863"/>
                </a:cubicBezTo>
                <a:cubicBezTo>
                  <a:pt x="26621" y="18762"/>
                  <a:pt x="25437" y="19968"/>
                  <a:pt x="24160" y="21049"/>
                </a:cubicBezTo>
                <a:cubicBezTo>
                  <a:pt x="17688" y="26531"/>
                  <a:pt x="8483" y="27612"/>
                  <a:pt x="0" y="27612"/>
                </a:cubicBezTo>
                <a:lnTo>
                  <a:pt x="0" y="71609"/>
                </a:lnTo>
                <a:lnTo>
                  <a:pt x="95458" y="71609"/>
                </a:lnTo>
                <a:lnTo>
                  <a:pt x="95458" y="391"/>
                </a:lnTo>
                <a:lnTo>
                  <a:pt x="95458" y="391"/>
                </a:lnTo>
                <a:cubicBezTo>
                  <a:pt x="94366" y="118"/>
                  <a:pt x="93289" y="1"/>
                  <a:pt x="92222" y="1"/>
                </a:cubicBez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flipH="1">
            <a:off x="-421830" y="4429250"/>
            <a:ext cx="4348555" cy="2068357"/>
          </a:xfrm>
          <a:custGeom>
            <a:avLst/>
            <a:gdLst/>
            <a:ahLst/>
            <a:cxnLst/>
            <a:rect l="l" t="t" r="r" b="b"/>
            <a:pathLst>
              <a:path w="120517" h="57323" extrusionOk="0">
                <a:moveTo>
                  <a:pt x="73610" y="0"/>
                </a:moveTo>
                <a:cubicBezTo>
                  <a:pt x="71356" y="0"/>
                  <a:pt x="68989" y="816"/>
                  <a:pt x="67125" y="2119"/>
                </a:cubicBezTo>
                <a:cubicBezTo>
                  <a:pt x="63723" y="4499"/>
                  <a:pt x="61422" y="8104"/>
                  <a:pt x="58626" y="11171"/>
                </a:cubicBezTo>
                <a:cubicBezTo>
                  <a:pt x="52160" y="18266"/>
                  <a:pt x="42990" y="22455"/>
                  <a:pt x="33602" y="24454"/>
                </a:cubicBezTo>
                <a:cubicBezTo>
                  <a:pt x="28311" y="25581"/>
                  <a:pt x="22910" y="26057"/>
                  <a:pt x="17510" y="26236"/>
                </a:cubicBezTo>
                <a:cubicBezTo>
                  <a:pt x="17265" y="26244"/>
                  <a:pt x="17018" y="26248"/>
                  <a:pt x="16768" y="26248"/>
                </a:cubicBezTo>
                <a:cubicBezTo>
                  <a:pt x="13588" y="26248"/>
                  <a:pt x="10026" y="25634"/>
                  <a:pt x="6818" y="25634"/>
                </a:cubicBezTo>
                <a:cubicBezTo>
                  <a:pt x="6036" y="25634"/>
                  <a:pt x="5275" y="25671"/>
                  <a:pt x="4546" y="25761"/>
                </a:cubicBezTo>
                <a:cubicBezTo>
                  <a:pt x="0" y="26328"/>
                  <a:pt x="1203" y="29682"/>
                  <a:pt x="1203" y="33647"/>
                </a:cubicBezTo>
                <a:cubicBezTo>
                  <a:pt x="1203" y="35449"/>
                  <a:pt x="1200" y="57322"/>
                  <a:pt x="1207" y="57322"/>
                </a:cubicBezTo>
                <a:lnTo>
                  <a:pt x="120516" y="57322"/>
                </a:lnTo>
                <a:lnTo>
                  <a:pt x="120516" y="12576"/>
                </a:lnTo>
                <a:cubicBezTo>
                  <a:pt x="119773" y="12894"/>
                  <a:pt x="119008" y="13035"/>
                  <a:pt x="118235" y="13035"/>
                </a:cubicBezTo>
                <a:cubicBezTo>
                  <a:pt x="114861" y="13035"/>
                  <a:pt x="111336" y="10347"/>
                  <a:pt x="108767" y="7925"/>
                </a:cubicBezTo>
                <a:cubicBezTo>
                  <a:pt x="105804" y="5130"/>
                  <a:pt x="102451" y="1904"/>
                  <a:pt x="98483" y="1904"/>
                </a:cubicBezTo>
                <a:cubicBezTo>
                  <a:pt x="98224" y="1904"/>
                  <a:pt x="97963" y="1917"/>
                  <a:pt x="97699" y="1946"/>
                </a:cubicBezTo>
                <a:cubicBezTo>
                  <a:pt x="94973" y="2239"/>
                  <a:pt x="92711" y="4075"/>
                  <a:pt x="90351" y="5470"/>
                </a:cubicBezTo>
                <a:cubicBezTo>
                  <a:pt x="88815" y="6378"/>
                  <a:pt x="86979" y="7107"/>
                  <a:pt x="85242" y="7107"/>
                </a:cubicBezTo>
                <a:cubicBezTo>
                  <a:pt x="84311" y="7107"/>
                  <a:pt x="83408" y="6898"/>
                  <a:pt x="82594" y="6394"/>
                </a:cubicBezTo>
                <a:cubicBezTo>
                  <a:pt x="80872" y="5328"/>
                  <a:pt x="80077" y="3248"/>
                  <a:pt x="78612" y="1851"/>
                </a:cubicBezTo>
                <a:cubicBezTo>
                  <a:pt x="77253" y="556"/>
                  <a:pt x="75470" y="0"/>
                  <a:pt x="73610" y="0"/>
                </a:cubicBezTo>
                <a:close/>
              </a:path>
            </a:pathLst>
          </a:cu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flipH="1">
            <a:off x="-415855" y="4578425"/>
            <a:ext cx="4348555" cy="2068357"/>
          </a:xfrm>
          <a:custGeom>
            <a:avLst/>
            <a:gdLst/>
            <a:ahLst/>
            <a:cxnLst/>
            <a:rect l="l" t="t" r="r" b="b"/>
            <a:pathLst>
              <a:path w="120517" h="57323" extrusionOk="0">
                <a:moveTo>
                  <a:pt x="73610" y="0"/>
                </a:moveTo>
                <a:cubicBezTo>
                  <a:pt x="71356" y="0"/>
                  <a:pt x="68989" y="816"/>
                  <a:pt x="67125" y="2119"/>
                </a:cubicBezTo>
                <a:cubicBezTo>
                  <a:pt x="63723" y="4499"/>
                  <a:pt x="61422" y="8104"/>
                  <a:pt x="58626" y="11171"/>
                </a:cubicBezTo>
                <a:cubicBezTo>
                  <a:pt x="52160" y="18266"/>
                  <a:pt x="42990" y="22455"/>
                  <a:pt x="33602" y="24454"/>
                </a:cubicBezTo>
                <a:cubicBezTo>
                  <a:pt x="28311" y="25581"/>
                  <a:pt x="22910" y="26057"/>
                  <a:pt x="17510" y="26236"/>
                </a:cubicBezTo>
                <a:cubicBezTo>
                  <a:pt x="17265" y="26244"/>
                  <a:pt x="17018" y="26248"/>
                  <a:pt x="16768" y="26248"/>
                </a:cubicBezTo>
                <a:cubicBezTo>
                  <a:pt x="13588" y="26248"/>
                  <a:pt x="10026" y="25634"/>
                  <a:pt x="6818" y="25634"/>
                </a:cubicBezTo>
                <a:cubicBezTo>
                  <a:pt x="6036" y="25634"/>
                  <a:pt x="5275" y="25671"/>
                  <a:pt x="4546" y="25761"/>
                </a:cubicBezTo>
                <a:cubicBezTo>
                  <a:pt x="0" y="26328"/>
                  <a:pt x="1203" y="29682"/>
                  <a:pt x="1203" y="33647"/>
                </a:cubicBezTo>
                <a:cubicBezTo>
                  <a:pt x="1203" y="35449"/>
                  <a:pt x="1200" y="57322"/>
                  <a:pt x="1207" y="57322"/>
                </a:cubicBezTo>
                <a:lnTo>
                  <a:pt x="120516" y="57322"/>
                </a:lnTo>
                <a:lnTo>
                  <a:pt x="120516" y="12576"/>
                </a:lnTo>
                <a:cubicBezTo>
                  <a:pt x="119773" y="12894"/>
                  <a:pt x="119008" y="13035"/>
                  <a:pt x="118235" y="13035"/>
                </a:cubicBezTo>
                <a:cubicBezTo>
                  <a:pt x="114861" y="13035"/>
                  <a:pt x="111336" y="10347"/>
                  <a:pt x="108767" y="7925"/>
                </a:cubicBezTo>
                <a:cubicBezTo>
                  <a:pt x="105804" y="5130"/>
                  <a:pt x="102451" y="1904"/>
                  <a:pt x="98483" y="1904"/>
                </a:cubicBezTo>
                <a:cubicBezTo>
                  <a:pt x="98224" y="1904"/>
                  <a:pt x="97963" y="1917"/>
                  <a:pt x="97699" y="1946"/>
                </a:cubicBezTo>
                <a:cubicBezTo>
                  <a:pt x="94973" y="2239"/>
                  <a:pt x="92711" y="4075"/>
                  <a:pt x="90351" y="5470"/>
                </a:cubicBezTo>
                <a:cubicBezTo>
                  <a:pt x="88815" y="6378"/>
                  <a:pt x="86979" y="7107"/>
                  <a:pt x="85242" y="7107"/>
                </a:cubicBezTo>
                <a:cubicBezTo>
                  <a:pt x="84311" y="7107"/>
                  <a:pt x="83408" y="6898"/>
                  <a:pt x="82594" y="6394"/>
                </a:cubicBezTo>
                <a:cubicBezTo>
                  <a:pt x="80872" y="5328"/>
                  <a:pt x="80077" y="3248"/>
                  <a:pt x="78612" y="1851"/>
                </a:cubicBezTo>
                <a:cubicBezTo>
                  <a:pt x="77253" y="556"/>
                  <a:pt x="75470" y="0"/>
                  <a:pt x="73610" y="0"/>
                </a:cubicBezTo>
                <a:close/>
              </a:path>
            </a:pathLst>
          </a:cu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9" name="Google Shape;439;p33"/>
          <p:cNvPicPr preferRelativeResize="0"/>
          <p:nvPr/>
        </p:nvPicPr>
        <p:blipFill>
          <a:blip r:embed="rId2">
            <a:alphaModFix amt="20000"/>
          </a:blip>
          <a:stretch>
            <a:fillRect/>
          </a:stretch>
        </p:blipFill>
        <p:spPr>
          <a:xfrm>
            <a:off x="50" y="1255"/>
            <a:ext cx="9144001" cy="5140990"/>
          </a:xfrm>
          <a:prstGeom prst="rect">
            <a:avLst/>
          </a:prstGeom>
          <a:noFill/>
          <a:ln>
            <a:noFill/>
          </a:ln>
        </p:spPr>
      </p:pic>
      <p:sp>
        <p:nvSpPr>
          <p:cNvPr id="440" name="Google Shape;440;p33"/>
          <p:cNvSpPr txBox="1">
            <a:spLocks noGrp="1"/>
          </p:cNvSpPr>
          <p:nvPr>
            <p:ph type="title"/>
          </p:nvPr>
        </p:nvSpPr>
        <p:spPr>
          <a:xfrm>
            <a:off x="2743700" y="539500"/>
            <a:ext cx="3656700" cy="73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800"/>
              <a:buNone/>
              <a:defRPr sz="3000" b="1">
                <a:solidFill>
                  <a:schemeClr val="dk1"/>
                </a:solidFill>
              </a:defRPr>
            </a:lvl1pPr>
            <a:lvl2pPr lvl="1" algn="ctr" rtl="0">
              <a:spcBef>
                <a:spcPts val="0"/>
              </a:spcBef>
              <a:spcAft>
                <a:spcPts val="0"/>
              </a:spcAft>
              <a:buClr>
                <a:schemeClr val="dk1"/>
              </a:buClr>
              <a:buSzPts val="2800"/>
              <a:buNone/>
              <a:defRPr sz="2800" b="1">
                <a:solidFill>
                  <a:schemeClr val="dk1"/>
                </a:solidFill>
              </a:defRPr>
            </a:lvl2pPr>
            <a:lvl3pPr lvl="2" algn="ctr" rtl="0">
              <a:spcBef>
                <a:spcPts val="0"/>
              </a:spcBef>
              <a:spcAft>
                <a:spcPts val="0"/>
              </a:spcAft>
              <a:buClr>
                <a:schemeClr val="dk1"/>
              </a:buClr>
              <a:buSzPts val="2800"/>
              <a:buNone/>
              <a:defRPr sz="2800" b="1">
                <a:solidFill>
                  <a:schemeClr val="dk1"/>
                </a:solidFill>
              </a:defRPr>
            </a:lvl3pPr>
            <a:lvl4pPr lvl="3" algn="ctr" rtl="0">
              <a:spcBef>
                <a:spcPts val="0"/>
              </a:spcBef>
              <a:spcAft>
                <a:spcPts val="0"/>
              </a:spcAft>
              <a:buClr>
                <a:schemeClr val="dk1"/>
              </a:buClr>
              <a:buSzPts val="2800"/>
              <a:buNone/>
              <a:defRPr sz="2800" b="1">
                <a:solidFill>
                  <a:schemeClr val="dk1"/>
                </a:solidFill>
              </a:defRPr>
            </a:lvl4pPr>
            <a:lvl5pPr lvl="4" algn="ctr" rtl="0">
              <a:spcBef>
                <a:spcPts val="0"/>
              </a:spcBef>
              <a:spcAft>
                <a:spcPts val="0"/>
              </a:spcAft>
              <a:buClr>
                <a:schemeClr val="dk1"/>
              </a:buClr>
              <a:buSzPts val="2800"/>
              <a:buNone/>
              <a:defRPr sz="2800" b="1">
                <a:solidFill>
                  <a:schemeClr val="dk1"/>
                </a:solidFill>
              </a:defRPr>
            </a:lvl5pPr>
            <a:lvl6pPr lvl="5" algn="ctr" rtl="0">
              <a:spcBef>
                <a:spcPts val="0"/>
              </a:spcBef>
              <a:spcAft>
                <a:spcPts val="0"/>
              </a:spcAft>
              <a:buClr>
                <a:schemeClr val="dk1"/>
              </a:buClr>
              <a:buSzPts val="2800"/>
              <a:buNone/>
              <a:defRPr sz="2800" b="1">
                <a:solidFill>
                  <a:schemeClr val="dk1"/>
                </a:solidFill>
              </a:defRPr>
            </a:lvl6pPr>
            <a:lvl7pPr lvl="6" algn="ctr" rtl="0">
              <a:spcBef>
                <a:spcPts val="0"/>
              </a:spcBef>
              <a:spcAft>
                <a:spcPts val="0"/>
              </a:spcAft>
              <a:buClr>
                <a:schemeClr val="dk1"/>
              </a:buClr>
              <a:buSzPts val="2800"/>
              <a:buNone/>
              <a:defRPr sz="2800" b="1">
                <a:solidFill>
                  <a:schemeClr val="dk1"/>
                </a:solidFill>
              </a:defRPr>
            </a:lvl7pPr>
            <a:lvl8pPr lvl="7" algn="ctr" rtl="0">
              <a:spcBef>
                <a:spcPts val="0"/>
              </a:spcBef>
              <a:spcAft>
                <a:spcPts val="0"/>
              </a:spcAft>
              <a:buClr>
                <a:schemeClr val="dk1"/>
              </a:buClr>
              <a:buSzPts val="2800"/>
              <a:buNone/>
              <a:defRPr sz="2800" b="1">
                <a:solidFill>
                  <a:schemeClr val="dk1"/>
                </a:solidFill>
              </a:defRPr>
            </a:lvl8pPr>
            <a:lvl9pPr lvl="8" algn="ctr" rtl="0">
              <a:spcBef>
                <a:spcPts val="0"/>
              </a:spcBef>
              <a:spcAft>
                <a:spcPts val="0"/>
              </a:spcAft>
              <a:buClr>
                <a:schemeClr val="dk1"/>
              </a:buClr>
              <a:buSzPts val="2800"/>
              <a:buNone/>
              <a:defRPr sz="2800" b="1">
                <a:solidFill>
                  <a:schemeClr val="dk1"/>
                </a:solidFill>
              </a:defRPr>
            </a:lvl9pPr>
          </a:lstStyle>
          <a:p>
            <a:endParaRPr/>
          </a:p>
        </p:txBody>
      </p:sp>
      <p:sp>
        <p:nvSpPr>
          <p:cNvPr id="441" name="Google Shape;441;p33"/>
          <p:cNvSpPr txBox="1">
            <a:spLocks noGrp="1"/>
          </p:cNvSpPr>
          <p:nvPr>
            <p:ph type="subTitle" idx="1"/>
          </p:nvPr>
        </p:nvSpPr>
        <p:spPr>
          <a:xfrm>
            <a:off x="2746021" y="1263775"/>
            <a:ext cx="3653700" cy="1047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442" name="Google Shape;442;p33"/>
          <p:cNvSpPr txBox="1"/>
          <p:nvPr/>
        </p:nvSpPr>
        <p:spPr>
          <a:xfrm>
            <a:off x="2516025" y="4147351"/>
            <a:ext cx="4112100" cy="45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1"/>
                </a:solidFill>
                <a:latin typeface="Noto Sans"/>
                <a:ea typeface="Noto Sans"/>
                <a:cs typeface="Noto Sans"/>
                <a:sym typeface="Noto Sans"/>
              </a:rPr>
              <a:t>CREDITS: This presentation template was created by </a:t>
            </a:r>
            <a:r>
              <a:rPr lang="en" sz="1000" b="1">
                <a:solidFill>
                  <a:schemeClr val="accent1"/>
                </a:solidFill>
                <a:uFill>
                  <a:noFill/>
                </a:uFill>
                <a:latin typeface="Noto Sans"/>
                <a:ea typeface="Noto Sans"/>
                <a:cs typeface="Noto Sans"/>
                <a:sym typeface="Noto Sans"/>
                <a:hlinkClick r:id="rId3">
                  <a:extLst>
                    <a:ext uri="{A12FA001-AC4F-418D-AE19-62706E023703}">
                      <ahyp:hlinkClr xmlns:ahyp="http://schemas.microsoft.com/office/drawing/2018/hyperlinkcolor" val="tx"/>
                    </a:ext>
                  </a:extLst>
                </a:hlinkClick>
              </a:rPr>
              <a:t>Slidesgo</a:t>
            </a:r>
            <a:r>
              <a:rPr lang="en" sz="1000">
                <a:solidFill>
                  <a:schemeClr val="dk1"/>
                </a:solidFill>
                <a:latin typeface="Noto Sans"/>
                <a:ea typeface="Noto Sans"/>
                <a:cs typeface="Noto Sans"/>
                <a:sym typeface="Noto Sans"/>
              </a:rPr>
              <a:t>, including icons by </a:t>
            </a:r>
            <a:r>
              <a:rPr lang="en" sz="1000" b="1">
                <a:solidFill>
                  <a:schemeClr val="accent1"/>
                </a:solidFill>
                <a:uFill>
                  <a:noFill/>
                </a:uFill>
                <a:latin typeface="Noto Sans"/>
                <a:ea typeface="Noto Sans"/>
                <a:cs typeface="Noto Sans"/>
                <a:sym typeface="Noto Sans"/>
                <a:hlinkClick r:id="rId4">
                  <a:extLst>
                    <a:ext uri="{A12FA001-AC4F-418D-AE19-62706E023703}">
                      <ahyp:hlinkClr xmlns:ahyp="http://schemas.microsoft.com/office/drawing/2018/hyperlinkcolor" val="tx"/>
                    </a:ext>
                  </a:extLst>
                </a:hlinkClick>
              </a:rPr>
              <a:t>Flaticon</a:t>
            </a:r>
            <a:r>
              <a:rPr lang="en" sz="1000" b="1">
                <a:solidFill>
                  <a:schemeClr val="accent1"/>
                </a:solidFill>
                <a:latin typeface="Noto Sans"/>
                <a:ea typeface="Noto Sans"/>
                <a:cs typeface="Noto Sans"/>
                <a:sym typeface="Noto Sans"/>
              </a:rPr>
              <a:t> </a:t>
            </a:r>
            <a:r>
              <a:rPr lang="en" sz="1000">
                <a:solidFill>
                  <a:schemeClr val="dk1"/>
                </a:solidFill>
                <a:latin typeface="Noto Sans"/>
                <a:ea typeface="Noto Sans"/>
                <a:cs typeface="Noto Sans"/>
                <a:sym typeface="Noto Sans"/>
              </a:rPr>
              <a:t>and infographics &amp; images by </a:t>
            </a:r>
            <a:r>
              <a:rPr lang="en" sz="1000" b="1">
                <a:solidFill>
                  <a:schemeClr val="accent1"/>
                </a:solidFill>
                <a:uFill>
                  <a:noFill/>
                </a:uFill>
                <a:latin typeface="Noto Sans"/>
                <a:ea typeface="Noto Sans"/>
                <a:cs typeface="Noto Sans"/>
                <a:sym typeface="Noto Sans"/>
                <a:hlinkClick r:id="rId5">
                  <a:extLst>
                    <a:ext uri="{A12FA001-AC4F-418D-AE19-62706E023703}">
                      <ahyp:hlinkClr xmlns:ahyp="http://schemas.microsoft.com/office/drawing/2018/hyperlinkcolor" val="tx"/>
                    </a:ext>
                  </a:extLst>
                </a:hlinkClick>
              </a:rPr>
              <a:t>Freepik</a:t>
            </a:r>
            <a:endParaRPr sz="1000" b="1">
              <a:solidFill>
                <a:schemeClr val="accent1"/>
              </a:solidFill>
              <a:latin typeface="Noto Sans"/>
              <a:ea typeface="Noto Sans"/>
              <a:cs typeface="Noto Sans"/>
              <a:sym typeface="No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443"/>
        <p:cNvGrpSpPr/>
        <p:nvPr/>
      </p:nvGrpSpPr>
      <p:grpSpPr>
        <a:xfrm>
          <a:off x="0" y="0"/>
          <a:ext cx="0" cy="0"/>
          <a:chOff x="0" y="0"/>
          <a:chExt cx="0" cy="0"/>
        </a:xfrm>
      </p:grpSpPr>
      <p:sp>
        <p:nvSpPr>
          <p:cNvPr id="444" name="Google Shape;444;p34"/>
          <p:cNvSpPr/>
          <p:nvPr/>
        </p:nvSpPr>
        <p:spPr>
          <a:xfrm>
            <a:off x="276950" y="254800"/>
            <a:ext cx="8590200" cy="4633800"/>
          </a:xfrm>
          <a:prstGeom prst="roundRect">
            <a:avLst>
              <a:gd name="adj" fmla="val 1038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rot="-871425">
            <a:off x="4490802" y="4606904"/>
            <a:ext cx="5780010" cy="2749218"/>
          </a:xfrm>
          <a:custGeom>
            <a:avLst/>
            <a:gdLst/>
            <a:ahLst/>
            <a:cxnLst/>
            <a:rect l="l" t="t" r="r" b="b"/>
            <a:pathLst>
              <a:path w="120517" h="57323" extrusionOk="0">
                <a:moveTo>
                  <a:pt x="73610" y="0"/>
                </a:moveTo>
                <a:cubicBezTo>
                  <a:pt x="71356" y="0"/>
                  <a:pt x="68989" y="816"/>
                  <a:pt x="67125" y="2119"/>
                </a:cubicBezTo>
                <a:cubicBezTo>
                  <a:pt x="63723" y="4499"/>
                  <a:pt x="61422" y="8104"/>
                  <a:pt x="58626" y="11171"/>
                </a:cubicBezTo>
                <a:cubicBezTo>
                  <a:pt x="52160" y="18266"/>
                  <a:pt x="42990" y="22455"/>
                  <a:pt x="33602" y="24454"/>
                </a:cubicBezTo>
                <a:cubicBezTo>
                  <a:pt x="28311" y="25581"/>
                  <a:pt x="22910" y="26057"/>
                  <a:pt x="17510" y="26236"/>
                </a:cubicBezTo>
                <a:cubicBezTo>
                  <a:pt x="17265" y="26244"/>
                  <a:pt x="17018" y="26248"/>
                  <a:pt x="16768" y="26248"/>
                </a:cubicBezTo>
                <a:cubicBezTo>
                  <a:pt x="13588" y="26248"/>
                  <a:pt x="10026" y="25634"/>
                  <a:pt x="6818" y="25634"/>
                </a:cubicBezTo>
                <a:cubicBezTo>
                  <a:pt x="6036" y="25634"/>
                  <a:pt x="5275" y="25671"/>
                  <a:pt x="4546" y="25761"/>
                </a:cubicBezTo>
                <a:cubicBezTo>
                  <a:pt x="0" y="26328"/>
                  <a:pt x="1203" y="29682"/>
                  <a:pt x="1203" y="33647"/>
                </a:cubicBezTo>
                <a:cubicBezTo>
                  <a:pt x="1203" y="35449"/>
                  <a:pt x="1200" y="57322"/>
                  <a:pt x="1207" y="57322"/>
                </a:cubicBezTo>
                <a:lnTo>
                  <a:pt x="120516" y="57322"/>
                </a:lnTo>
                <a:lnTo>
                  <a:pt x="120516" y="12576"/>
                </a:lnTo>
                <a:cubicBezTo>
                  <a:pt x="119773" y="12894"/>
                  <a:pt x="119008" y="13035"/>
                  <a:pt x="118235" y="13035"/>
                </a:cubicBezTo>
                <a:cubicBezTo>
                  <a:pt x="114861" y="13035"/>
                  <a:pt x="111336" y="10347"/>
                  <a:pt x="108767" y="7925"/>
                </a:cubicBezTo>
                <a:cubicBezTo>
                  <a:pt x="105804" y="5130"/>
                  <a:pt x="102451" y="1904"/>
                  <a:pt x="98483" y="1904"/>
                </a:cubicBezTo>
                <a:cubicBezTo>
                  <a:pt x="98224" y="1904"/>
                  <a:pt x="97963" y="1917"/>
                  <a:pt x="97699" y="1946"/>
                </a:cubicBezTo>
                <a:cubicBezTo>
                  <a:pt x="94973" y="2239"/>
                  <a:pt x="92711" y="4075"/>
                  <a:pt x="90351" y="5470"/>
                </a:cubicBezTo>
                <a:cubicBezTo>
                  <a:pt x="88815" y="6378"/>
                  <a:pt x="86979" y="7107"/>
                  <a:pt x="85242" y="7107"/>
                </a:cubicBezTo>
                <a:cubicBezTo>
                  <a:pt x="84311" y="7107"/>
                  <a:pt x="83408" y="6898"/>
                  <a:pt x="82594" y="6394"/>
                </a:cubicBezTo>
                <a:cubicBezTo>
                  <a:pt x="80872" y="5328"/>
                  <a:pt x="80077" y="3248"/>
                  <a:pt x="78612" y="1851"/>
                </a:cubicBezTo>
                <a:cubicBezTo>
                  <a:pt x="77253" y="556"/>
                  <a:pt x="75470" y="0"/>
                  <a:pt x="73610" y="0"/>
                </a:cubicBezTo>
                <a:close/>
              </a:path>
            </a:pathLst>
          </a:custGeom>
          <a:solidFill>
            <a:schemeClr val="dk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flipH="1">
            <a:off x="-4536645" y="-1937727"/>
            <a:ext cx="5157820" cy="6637609"/>
          </a:xfrm>
          <a:custGeom>
            <a:avLst/>
            <a:gdLst/>
            <a:ahLst/>
            <a:cxnLst/>
            <a:rect l="l" t="t" r="r" b="b"/>
            <a:pathLst>
              <a:path w="62415" h="80322" extrusionOk="0">
                <a:moveTo>
                  <a:pt x="47903" y="1"/>
                </a:moveTo>
                <a:cubicBezTo>
                  <a:pt x="45925" y="1"/>
                  <a:pt x="43907" y="229"/>
                  <a:pt x="41804" y="919"/>
                </a:cubicBezTo>
                <a:cubicBezTo>
                  <a:pt x="39215" y="1768"/>
                  <a:pt x="36592" y="3167"/>
                  <a:pt x="35368" y="5601"/>
                </a:cubicBezTo>
                <a:cubicBezTo>
                  <a:pt x="34964" y="6403"/>
                  <a:pt x="34732" y="7285"/>
                  <a:pt x="34300" y="8073"/>
                </a:cubicBezTo>
                <a:cubicBezTo>
                  <a:pt x="32909" y="10609"/>
                  <a:pt x="29805" y="11632"/>
                  <a:pt x="26943" y="12043"/>
                </a:cubicBezTo>
                <a:cubicBezTo>
                  <a:pt x="24080" y="12453"/>
                  <a:pt x="21045" y="12511"/>
                  <a:pt x="18548" y="13970"/>
                </a:cubicBezTo>
                <a:cubicBezTo>
                  <a:pt x="13103" y="17151"/>
                  <a:pt x="12756" y="25244"/>
                  <a:pt x="7963" y="29343"/>
                </a:cubicBezTo>
                <a:cubicBezTo>
                  <a:pt x="6333" y="30737"/>
                  <a:pt x="4272" y="31583"/>
                  <a:pt x="2747" y="33090"/>
                </a:cubicBezTo>
                <a:cubicBezTo>
                  <a:pt x="1168" y="34647"/>
                  <a:pt x="1" y="36889"/>
                  <a:pt x="64" y="39105"/>
                </a:cubicBezTo>
                <a:lnTo>
                  <a:pt x="64" y="80322"/>
                </a:lnTo>
                <a:lnTo>
                  <a:pt x="62374" y="80322"/>
                </a:lnTo>
                <a:lnTo>
                  <a:pt x="62374" y="10692"/>
                </a:lnTo>
                <a:cubicBezTo>
                  <a:pt x="62374" y="7376"/>
                  <a:pt x="62275" y="3955"/>
                  <a:pt x="62415" y="681"/>
                </a:cubicBezTo>
                <a:lnTo>
                  <a:pt x="62415" y="681"/>
                </a:lnTo>
                <a:cubicBezTo>
                  <a:pt x="61395" y="824"/>
                  <a:pt x="60393" y="881"/>
                  <a:pt x="59401" y="881"/>
                </a:cubicBezTo>
                <a:cubicBezTo>
                  <a:pt x="55506" y="881"/>
                  <a:pt x="51783" y="1"/>
                  <a:pt x="47903" y="1"/>
                </a:cubicBezTo>
                <a:close/>
              </a:path>
            </a:pathLst>
          </a:custGeom>
          <a:solidFill>
            <a:schemeClr val="lt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rot="10800000">
            <a:off x="3103594" y="-1937733"/>
            <a:ext cx="6000606" cy="2916532"/>
          </a:xfrm>
          <a:custGeom>
            <a:avLst/>
            <a:gdLst/>
            <a:ahLst/>
            <a:cxnLst/>
            <a:rect l="l" t="t" r="r" b="b"/>
            <a:pathLst>
              <a:path w="115219" h="56001" extrusionOk="0">
                <a:moveTo>
                  <a:pt x="38908" y="0"/>
                </a:moveTo>
                <a:cubicBezTo>
                  <a:pt x="38306" y="0"/>
                  <a:pt x="37701" y="42"/>
                  <a:pt x="37095" y="129"/>
                </a:cubicBezTo>
                <a:cubicBezTo>
                  <a:pt x="29859" y="1170"/>
                  <a:pt x="25239" y="8086"/>
                  <a:pt x="19618" y="12760"/>
                </a:cubicBezTo>
                <a:cubicBezTo>
                  <a:pt x="14154" y="17303"/>
                  <a:pt x="7105" y="20018"/>
                  <a:pt x="0" y="20018"/>
                </a:cubicBezTo>
                <a:lnTo>
                  <a:pt x="0" y="56000"/>
                </a:lnTo>
                <a:lnTo>
                  <a:pt x="115219" y="56000"/>
                </a:lnTo>
                <a:lnTo>
                  <a:pt x="114795" y="19442"/>
                </a:lnTo>
                <a:cubicBezTo>
                  <a:pt x="109524" y="15696"/>
                  <a:pt x="102990" y="14719"/>
                  <a:pt x="96409" y="14719"/>
                </a:cubicBezTo>
                <a:cubicBezTo>
                  <a:pt x="93986" y="14719"/>
                  <a:pt x="91556" y="14851"/>
                  <a:pt x="89181" y="15027"/>
                </a:cubicBezTo>
                <a:cubicBezTo>
                  <a:pt x="85425" y="15305"/>
                  <a:pt x="81580" y="15638"/>
                  <a:pt x="77785" y="15638"/>
                </a:cubicBezTo>
                <a:cubicBezTo>
                  <a:pt x="72667" y="15638"/>
                  <a:pt x="67640" y="15031"/>
                  <a:pt x="63045" y="12863"/>
                </a:cubicBezTo>
                <a:cubicBezTo>
                  <a:pt x="58586" y="10757"/>
                  <a:pt x="54907" y="7332"/>
                  <a:pt x="50856" y="4519"/>
                </a:cubicBezTo>
                <a:cubicBezTo>
                  <a:pt x="47306" y="2056"/>
                  <a:pt x="43163" y="0"/>
                  <a:pt x="38908" y="0"/>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rot="10800000">
            <a:off x="3143394" y="-2005933"/>
            <a:ext cx="6000606" cy="2916532"/>
          </a:xfrm>
          <a:custGeom>
            <a:avLst/>
            <a:gdLst/>
            <a:ahLst/>
            <a:cxnLst/>
            <a:rect l="l" t="t" r="r" b="b"/>
            <a:pathLst>
              <a:path w="115219" h="56001" extrusionOk="0">
                <a:moveTo>
                  <a:pt x="38908" y="0"/>
                </a:moveTo>
                <a:cubicBezTo>
                  <a:pt x="38306" y="0"/>
                  <a:pt x="37701" y="42"/>
                  <a:pt x="37095" y="129"/>
                </a:cubicBezTo>
                <a:cubicBezTo>
                  <a:pt x="29859" y="1170"/>
                  <a:pt x="25239" y="8086"/>
                  <a:pt x="19618" y="12760"/>
                </a:cubicBezTo>
                <a:cubicBezTo>
                  <a:pt x="14154" y="17303"/>
                  <a:pt x="7105" y="20018"/>
                  <a:pt x="0" y="20018"/>
                </a:cubicBezTo>
                <a:lnTo>
                  <a:pt x="0" y="56000"/>
                </a:lnTo>
                <a:lnTo>
                  <a:pt x="115219" y="56000"/>
                </a:lnTo>
                <a:lnTo>
                  <a:pt x="114795" y="19442"/>
                </a:lnTo>
                <a:cubicBezTo>
                  <a:pt x="109524" y="15696"/>
                  <a:pt x="102990" y="14719"/>
                  <a:pt x="96409" y="14719"/>
                </a:cubicBezTo>
                <a:cubicBezTo>
                  <a:pt x="93986" y="14719"/>
                  <a:pt x="91556" y="14851"/>
                  <a:pt x="89181" y="15027"/>
                </a:cubicBezTo>
                <a:cubicBezTo>
                  <a:pt x="85425" y="15305"/>
                  <a:pt x="81580" y="15638"/>
                  <a:pt x="77785" y="15638"/>
                </a:cubicBezTo>
                <a:cubicBezTo>
                  <a:pt x="72667" y="15638"/>
                  <a:pt x="67640" y="15031"/>
                  <a:pt x="63045" y="12863"/>
                </a:cubicBezTo>
                <a:cubicBezTo>
                  <a:pt x="58586" y="10757"/>
                  <a:pt x="54907" y="7332"/>
                  <a:pt x="50856" y="4519"/>
                </a:cubicBezTo>
                <a:cubicBezTo>
                  <a:pt x="47306" y="2056"/>
                  <a:pt x="43163" y="0"/>
                  <a:pt x="38908" y="0"/>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2522425" y="3490600"/>
            <a:ext cx="6646502" cy="4007914"/>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2522425" y="3204850"/>
            <a:ext cx="6646502" cy="4007914"/>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2522425" y="2919100"/>
            <a:ext cx="6646502" cy="4007914"/>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2" name="Google Shape;452;p34"/>
          <p:cNvPicPr preferRelativeResize="0"/>
          <p:nvPr/>
        </p:nvPicPr>
        <p:blipFill>
          <a:blip r:embed="rId2">
            <a:alphaModFix amt="20000"/>
          </a:blip>
          <a:stretch>
            <a:fillRect/>
          </a:stretch>
        </p:blipFill>
        <p:spPr>
          <a:xfrm>
            <a:off x="-39800" y="1205"/>
            <a:ext cx="9144001" cy="514099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6_1">
    <p:bg>
      <p:bgPr>
        <a:solidFill>
          <a:schemeClr val="lt1"/>
        </a:solidFill>
        <a:effectLst/>
      </p:bgPr>
    </p:bg>
    <p:spTree>
      <p:nvGrpSpPr>
        <p:cNvPr id="1" name="Shape 453"/>
        <p:cNvGrpSpPr/>
        <p:nvPr/>
      </p:nvGrpSpPr>
      <p:grpSpPr>
        <a:xfrm>
          <a:off x="0" y="0"/>
          <a:ext cx="0" cy="0"/>
          <a:chOff x="0" y="0"/>
          <a:chExt cx="0" cy="0"/>
        </a:xfrm>
      </p:grpSpPr>
      <p:pic>
        <p:nvPicPr>
          <p:cNvPr id="454" name="Google Shape;454;p35"/>
          <p:cNvPicPr preferRelativeResize="0"/>
          <p:nvPr/>
        </p:nvPicPr>
        <p:blipFill>
          <a:blip r:embed="rId2">
            <a:alphaModFix amt="20000"/>
          </a:blip>
          <a:stretch>
            <a:fillRect/>
          </a:stretch>
        </p:blipFill>
        <p:spPr>
          <a:xfrm>
            <a:off x="0" y="1255"/>
            <a:ext cx="9144001" cy="5140990"/>
          </a:xfrm>
          <a:prstGeom prst="rect">
            <a:avLst/>
          </a:prstGeom>
          <a:noFill/>
          <a:ln>
            <a:noFill/>
          </a:ln>
        </p:spPr>
      </p:pic>
      <p:sp>
        <p:nvSpPr>
          <p:cNvPr id="455" name="Google Shape;455;p35"/>
          <p:cNvSpPr/>
          <p:nvPr/>
        </p:nvSpPr>
        <p:spPr>
          <a:xfrm rot="-9676754" flipH="1">
            <a:off x="5723307" y="-2856245"/>
            <a:ext cx="5362638" cy="3994867"/>
          </a:xfrm>
          <a:custGeom>
            <a:avLst/>
            <a:gdLst/>
            <a:ahLst/>
            <a:cxnLst/>
            <a:rect l="l" t="t" r="r" b="b"/>
            <a:pathLst>
              <a:path w="96128" h="71610" extrusionOk="0">
                <a:moveTo>
                  <a:pt x="95458" y="372"/>
                </a:moveTo>
                <a:lnTo>
                  <a:pt x="95458" y="391"/>
                </a:lnTo>
                <a:lnTo>
                  <a:pt x="95458" y="391"/>
                </a:lnTo>
                <a:cubicBezTo>
                  <a:pt x="95680" y="447"/>
                  <a:pt x="95904" y="509"/>
                  <a:pt x="96128" y="578"/>
                </a:cubicBezTo>
                <a:cubicBezTo>
                  <a:pt x="96125" y="577"/>
                  <a:pt x="95458" y="372"/>
                  <a:pt x="95458" y="372"/>
                </a:cubicBezTo>
                <a:close/>
                <a:moveTo>
                  <a:pt x="92222" y="1"/>
                </a:moveTo>
                <a:cubicBezTo>
                  <a:pt x="87512" y="1"/>
                  <a:pt x="83012" y="2283"/>
                  <a:pt x="78451" y="3505"/>
                </a:cubicBezTo>
                <a:cubicBezTo>
                  <a:pt x="72794" y="5022"/>
                  <a:pt x="66773" y="4719"/>
                  <a:pt x="60977" y="5211"/>
                </a:cubicBezTo>
                <a:cubicBezTo>
                  <a:pt x="57948" y="5468"/>
                  <a:pt x="54547" y="6255"/>
                  <a:pt x="51837" y="7971"/>
                </a:cubicBezTo>
                <a:cubicBezTo>
                  <a:pt x="48926" y="9814"/>
                  <a:pt x="48141" y="13709"/>
                  <a:pt x="45579" y="15310"/>
                </a:cubicBezTo>
                <a:cubicBezTo>
                  <a:pt x="44911" y="15727"/>
                  <a:pt x="44097" y="15795"/>
                  <a:pt x="43301" y="15795"/>
                </a:cubicBezTo>
                <a:cubicBezTo>
                  <a:pt x="43177" y="15795"/>
                  <a:pt x="43053" y="15793"/>
                  <a:pt x="42931" y="15791"/>
                </a:cubicBezTo>
                <a:cubicBezTo>
                  <a:pt x="41261" y="15759"/>
                  <a:pt x="39546" y="15676"/>
                  <a:pt x="37845" y="15676"/>
                </a:cubicBezTo>
                <a:cubicBezTo>
                  <a:pt x="34356" y="15676"/>
                  <a:pt x="30922" y="16023"/>
                  <a:pt x="28033" y="17863"/>
                </a:cubicBezTo>
                <a:cubicBezTo>
                  <a:pt x="26621" y="18762"/>
                  <a:pt x="25437" y="19968"/>
                  <a:pt x="24160" y="21049"/>
                </a:cubicBezTo>
                <a:cubicBezTo>
                  <a:pt x="17688" y="26531"/>
                  <a:pt x="8483" y="27612"/>
                  <a:pt x="0" y="27612"/>
                </a:cubicBezTo>
                <a:lnTo>
                  <a:pt x="0" y="71609"/>
                </a:lnTo>
                <a:lnTo>
                  <a:pt x="95458" y="71609"/>
                </a:lnTo>
                <a:lnTo>
                  <a:pt x="95458" y="391"/>
                </a:lnTo>
                <a:lnTo>
                  <a:pt x="95458" y="391"/>
                </a:lnTo>
                <a:cubicBezTo>
                  <a:pt x="94366" y="118"/>
                  <a:pt x="93289" y="1"/>
                  <a:pt x="92222" y="1"/>
                </a:cubicBezTo>
                <a:close/>
              </a:path>
            </a:pathLst>
          </a:custGeom>
          <a:solidFill>
            <a:schemeClr val="dk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rot="-744574" flipH="1">
            <a:off x="-1501495" y="4113786"/>
            <a:ext cx="5293169" cy="3191839"/>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rot="-9799778">
            <a:off x="6272122" y="-2119132"/>
            <a:ext cx="4182055" cy="2577903"/>
          </a:xfrm>
          <a:custGeom>
            <a:avLst/>
            <a:gdLst/>
            <a:ahLst/>
            <a:cxnLst/>
            <a:rect l="l" t="t" r="r" b="b"/>
            <a:pathLst>
              <a:path w="88915" h="54809" extrusionOk="0">
                <a:moveTo>
                  <a:pt x="3953" y="1"/>
                </a:moveTo>
                <a:cubicBezTo>
                  <a:pt x="2608" y="1"/>
                  <a:pt x="1448" y="692"/>
                  <a:pt x="774" y="2788"/>
                </a:cubicBezTo>
                <a:cubicBezTo>
                  <a:pt x="1" y="5195"/>
                  <a:pt x="704" y="9148"/>
                  <a:pt x="704" y="11682"/>
                </a:cubicBezTo>
                <a:lnTo>
                  <a:pt x="704" y="54809"/>
                </a:lnTo>
                <a:lnTo>
                  <a:pt x="88914" y="54809"/>
                </a:lnTo>
                <a:lnTo>
                  <a:pt x="88914" y="17498"/>
                </a:lnTo>
                <a:cubicBezTo>
                  <a:pt x="86632" y="17654"/>
                  <a:pt x="84319" y="17790"/>
                  <a:pt x="82009" y="17790"/>
                </a:cubicBezTo>
                <a:cubicBezTo>
                  <a:pt x="78654" y="17790"/>
                  <a:pt x="75306" y="17504"/>
                  <a:pt x="72073" y="16581"/>
                </a:cubicBezTo>
                <a:cubicBezTo>
                  <a:pt x="67713" y="15337"/>
                  <a:pt x="62537" y="15680"/>
                  <a:pt x="58417" y="13861"/>
                </a:cubicBezTo>
                <a:cubicBezTo>
                  <a:pt x="56049" y="12815"/>
                  <a:pt x="54657" y="11978"/>
                  <a:pt x="51973" y="11703"/>
                </a:cubicBezTo>
                <a:cubicBezTo>
                  <a:pt x="50249" y="11528"/>
                  <a:pt x="47483" y="11852"/>
                  <a:pt x="46327" y="10209"/>
                </a:cubicBezTo>
                <a:cubicBezTo>
                  <a:pt x="46004" y="9745"/>
                  <a:pt x="45978" y="9148"/>
                  <a:pt x="45865" y="8596"/>
                </a:cubicBezTo>
                <a:cubicBezTo>
                  <a:pt x="45313" y="5889"/>
                  <a:pt x="41522" y="5784"/>
                  <a:pt x="39059" y="5784"/>
                </a:cubicBezTo>
                <a:cubicBezTo>
                  <a:pt x="38852" y="5784"/>
                  <a:pt x="38654" y="5785"/>
                  <a:pt x="38468" y="5785"/>
                </a:cubicBezTo>
                <a:cubicBezTo>
                  <a:pt x="38358" y="5785"/>
                  <a:pt x="38252" y="5784"/>
                  <a:pt x="38151" y="5783"/>
                </a:cubicBezTo>
                <a:cubicBezTo>
                  <a:pt x="34650" y="5753"/>
                  <a:pt x="32473" y="3965"/>
                  <a:pt x="29539" y="2887"/>
                </a:cubicBezTo>
                <a:lnTo>
                  <a:pt x="29539" y="2889"/>
                </a:lnTo>
                <a:cubicBezTo>
                  <a:pt x="29285" y="2795"/>
                  <a:pt x="29027" y="2707"/>
                  <a:pt x="28760" y="2626"/>
                </a:cubicBezTo>
                <a:cubicBezTo>
                  <a:pt x="28150" y="2441"/>
                  <a:pt x="27545" y="2365"/>
                  <a:pt x="26945" y="2365"/>
                </a:cubicBezTo>
                <a:cubicBezTo>
                  <a:pt x="24554" y="2365"/>
                  <a:pt x="22239" y="3558"/>
                  <a:pt x="19939" y="3710"/>
                </a:cubicBezTo>
                <a:cubicBezTo>
                  <a:pt x="19638" y="3730"/>
                  <a:pt x="19327" y="3740"/>
                  <a:pt x="19006" y="3740"/>
                </a:cubicBezTo>
                <a:cubicBezTo>
                  <a:pt x="15448" y="3740"/>
                  <a:pt x="10788" y="2564"/>
                  <a:pt x="7951" y="1228"/>
                </a:cubicBezTo>
                <a:cubicBezTo>
                  <a:pt x="6621" y="602"/>
                  <a:pt x="5206" y="1"/>
                  <a:pt x="3953" y="1"/>
                </a:cubicBezTo>
                <a:close/>
              </a:path>
            </a:pathLst>
          </a:cu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rot="-744574" flipH="1">
            <a:off x="-1507669" y="4212181"/>
            <a:ext cx="5293169" cy="3191839"/>
          </a:xfrm>
          <a:custGeom>
            <a:avLst/>
            <a:gdLst/>
            <a:ahLst/>
            <a:cxnLst/>
            <a:rect l="l" t="t" r="r" b="b"/>
            <a:pathLst>
              <a:path w="74128" h="44700" extrusionOk="0">
                <a:moveTo>
                  <a:pt x="27761" y="0"/>
                </a:moveTo>
                <a:cubicBezTo>
                  <a:pt x="27287" y="0"/>
                  <a:pt x="26837" y="216"/>
                  <a:pt x="26443" y="481"/>
                </a:cubicBezTo>
                <a:cubicBezTo>
                  <a:pt x="23445" y="2485"/>
                  <a:pt x="22597" y="7280"/>
                  <a:pt x="19089" y="8112"/>
                </a:cubicBezTo>
                <a:cubicBezTo>
                  <a:pt x="18702" y="8204"/>
                  <a:pt x="18304" y="8239"/>
                  <a:pt x="17899" y="8239"/>
                </a:cubicBezTo>
                <a:cubicBezTo>
                  <a:pt x="16647" y="8239"/>
                  <a:pt x="15338" y="7905"/>
                  <a:pt x="14130" y="7905"/>
                </a:cubicBezTo>
                <a:cubicBezTo>
                  <a:pt x="13357" y="7905"/>
                  <a:pt x="12626" y="8041"/>
                  <a:pt x="11977" y="8489"/>
                </a:cubicBezTo>
                <a:cubicBezTo>
                  <a:pt x="10644" y="9409"/>
                  <a:pt x="10353" y="11210"/>
                  <a:pt x="9709" y="12695"/>
                </a:cubicBezTo>
                <a:cubicBezTo>
                  <a:pt x="8431" y="15644"/>
                  <a:pt x="5240" y="17585"/>
                  <a:pt x="2052" y="17585"/>
                </a:cubicBezTo>
                <a:cubicBezTo>
                  <a:pt x="1415" y="17585"/>
                  <a:pt x="778" y="17508"/>
                  <a:pt x="157" y="17345"/>
                </a:cubicBezTo>
                <a:cubicBezTo>
                  <a:pt x="105" y="19229"/>
                  <a:pt x="52" y="21114"/>
                  <a:pt x="0" y="22998"/>
                </a:cubicBezTo>
                <a:lnTo>
                  <a:pt x="0" y="44699"/>
                </a:lnTo>
                <a:lnTo>
                  <a:pt x="71534" y="44699"/>
                </a:lnTo>
                <a:cubicBezTo>
                  <a:pt x="71534" y="39193"/>
                  <a:pt x="74127" y="29536"/>
                  <a:pt x="67047" y="29318"/>
                </a:cubicBezTo>
                <a:cubicBezTo>
                  <a:pt x="61970" y="29161"/>
                  <a:pt x="58868" y="29924"/>
                  <a:pt x="54710" y="26042"/>
                </a:cubicBezTo>
                <a:cubicBezTo>
                  <a:pt x="50879" y="22466"/>
                  <a:pt x="48865" y="17331"/>
                  <a:pt x="47422" y="12410"/>
                </a:cubicBezTo>
                <a:cubicBezTo>
                  <a:pt x="46840" y="10427"/>
                  <a:pt x="45775" y="7982"/>
                  <a:pt x="43744" y="7982"/>
                </a:cubicBezTo>
                <a:cubicBezTo>
                  <a:pt x="43709" y="7982"/>
                  <a:pt x="43674" y="7983"/>
                  <a:pt x="43639" y="7984"/>
                </a:cubicBezTo>
                <a:cubicBezTo>
                  <a:pt x="41544" y="8071"/>
                  <a:pt x="40150" y="10860"/>
                  <a:pt x="38176" y="10860"/>
                </a:cubicBezTo>
                <a:cubicBezTo>
                  <a:pt x="38043" y="10860"/>
                  <a:pt x="37907" y="10847"/>
                  <a:pt x="37768" y="10820"/>
                </a:cubicBezTo>
                <a:cubicBezTo>
                  <a:pt x="36382" y="10550"/>
                  <a:pt x="35725" y="9005"/>
                  <a:pt x="35135" y="7722"/>
                </a:cubicBezTo>
                <a:cubicBezTo>
                  <a:pt x="33850" y="4929"/>
                  <a:pt x="31835" y="2478"/>
                  <a:pt x="29345" y="674"/>
                </a:cubicBezTo>
                <a:cubicBezTo>
                  <a:pt x="28878" y="336"/>
                  <a:pt x="28359" y="9"/>
                  <a:pt x="27782" y="1"/>
                </a:cubicBezTo>
                <a:cubicBezTo>
                  <a:pt x="27775" y="0"/>
                  <a:pt x="27768" y="0"/>
                  <a:pt x="27761" y="0"/>
                </a:cubicBezTo>
                <a:close/>
              </a:path>
            </a:pathLst>
          </a:custGeom>
          <a:solidFill>
            <a:schemeClr val="lt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rot="9676754">
            <a:off x="-1824868" y="-2856245"/>
            <a:ext cx="5362638" cy="3994867"/>
          </a:xfrm>
          <a:custGeom>
            <a:avLst/>
            <a:gdLst/>
            <a:ahLst/>
            <a:cxnLst/>
            <a:rect l="l" t="t" r="r" b="b"/>
            <a:pathLst>
              <a:path w="96128" h="71610" extrusionOk="0">
                <a:moveTo>
                  <a:pt x="95458" y="372"/>
                </a:moveTo>
                <a:lnTo>
                  <a:pt x="95458" y="391"/>
                </a:lnTo>
                <a:lnTo>
                  <a:pt x="95458" y="391"/>
                </a:lnTo>
                <a:cubicBezTo>
                  <a:pt x="95680" y="447"/>
                  <a:pt x="95904" y="509"/>
                  <a:pt x="96128" y="578"/>
                </a:cubicBezTo>
                <a:cubicBezTo>
                  <a:pt x="96125" y="577"/>
                  <a:pt x="95458" y="372"/>
                  <a:pt x="95458" y="372"/>
                </a:cubicBezTo>
                <a:close/>
                <a:moveTo>
                  <a:pt x="92222" y="1"/>
                </a:moveTo>
                <a:cubicBezTo>
                  <a:pt x="87512" y="1"/>
                  <a:pt x="83012" y="2283"/>
                  <a:pt x="78451" y="3505"/>
                </a:cubicBezTo>
                <a:cubicBezTo>
                  <a:pt x="72794" y="5022"/>
                  <a:pt x="66773" y="4719"/>
                  <a:pt x="60977" y="5211"/>
                </a:cubicBezTo>
                <a:cubicBezTo>
                  <a:pt x="57948" y="5468"/>
                  <a:pt x="54547" y="6255"/>
                  <a:pt x="51837" y="7971"/>
                </a:cubicBezTo>
                <a:cubicBezTo>
                  <a:pt x="48926" y="9814"/>
                  <a:pt x="48141" y="13709"/>
                  <a:pt x="45579" y="15310"/>
                </a:cubicBezTo>
                <a:cubicBezTo>
                  <a:pt x="44911" y="15727"/>
                  <a:pt x="44097" y="15795"/>
                  <a:pt x="43301" y="15795"/>
                </a:cubicBezTo>
                <a:cubicBezTo>
                  <a:pt x="43177" y="15795"/>
                  <a:pt x="43053" y="15793"/>
                  <a:pt x="42931" y="15791"/>
                </a:cubicBezTo>
                <a:cubicBezTo>
                  <a:pt x="41261" y="15759"/>
                  <a:pt x="39546" y="15676"/>
                  <a:pt x="37845" y="15676"/>
                </a:cubicBezTo>
                <a:cubicBezTo>
                  <a:pt x="34356" y="15676"/>
                  <a:pt x="30922" y="16023"/>
                  <a:pt x="28033" y="17863"/>
                </a:cubicBezTo>
                <a:cubicBezTo>
                  <a:pt x="26621" y="18762"/>
                  <a:pt x="25437" y="19968"/>
                  <a:pt x="24160" y="21049"/>
                </a:cubicBezTo>
                <a:cubicBezTo>
                  <a:pt x="17688" y="26531"/>
                  <a:pt x="8483" y="27612"/>
                  <a:pt x="0" y="27612"/>
                </a:cubicBezTo>
                <a:lnTo>
                  <a:pt x="0" y="71609"/>
                </a:lnTo>
                <a:lnTo>
                  <a:pt x="95458" y="71609"/>
                </a:lnTo>
                <a:lnTo>
                  <a:pt x="95458" y="391"/>
                </a:lnTo>
                <a:lnTo>
                  <a:pt x="95458" y="391"/>
                </a:lnTo>
                <a:cubicBezTo>
                  <a:pt x="94366" y="118"/>
                  <a:pt x="93289" y="1"/>
                  <a:pt x="92222" y="1"/>
                </a:cubicBez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rot="9676754">
            <a:off x="-1968093" y="-2975595"/>
            <a:ext cx="5362638" cy="3994867"/>
          </a:xfrm>
          <a:custGeom>
            <a:avLst/>
            <a:gdLst/>
            <a:ahLst/>
            <a:cxnLst/>
            <a:rect l="l" t="t" r="r" b="b"/>
            <a:pathLst>
              <a:path w="96128" h="71610" extrusionOk="0">
                <a:moveTo>
                  <a:pt x="95458" y="372"/>
                </a:moveTo>
                <a:lnTo>
                  <a:pt x="95458" y="391"/>
                </a:lnTo>
                <a:lnTo>
                  <a:pt x="95458" y="391"/>
                </a:lnTo>
                <a:cubicBezTo>
                  <a:pt x="95680" y="447"/>
                  <a:pt x="95904" y="509"/>
                  <a:pt x="96128" y="578"/>
                </a:cubicBezTo>
                <a:cubicBezTo>
                  <a:pt x="96125" y="577"/>
                  <a:pt x="95458" y="372"/>
                  <a:pt x="95458" y="372"/>
                </a:cubicBezTo>
                <a:close/>
                <a:moveTo>
                  <a:pt x="92222" y="1"/>
                </a:moveTo>
                <a:cubicBezTo>
                  <a:pt x="87512" y="1"/>
                  <a:pt x="83012" y="2283"/>
                  <a:pt x="78451" y="3505"/>
                </a:cubicBezTo>
                <a:cubicBezTo>
                  <a:pt x="72794" y="5022"/>
                  <a:pt x="66773" y="4719"/>
                  <a:pt x="60977" y="5211"/>
                </a:cubicBezTo>
                <a:cubicBezTo>
                  <a:pt x="57948" y="5468"/>
                  <a:pt x="54547" y="6255"/>
                  <a:pt x="51837" y="7971"/>
                </a:cubicBezTo>
                <a:cubicBezTo>
                  <a:pt x="48926" y="9814"/>
                  <a:pt x="48141" y="13709"/>
                  <a:pt x="45579" y="15310"/>
                </a:cubicBezTo>
                <a:cubicBezTo>
                  <a:pt x="44911" y="15727"/>
                  <a:pt x="44097" y="15795"/>
                  <a:pt x="43301" y="15795"/>
                </a:cubicBezTo>
                <a:cubicBezTo>
                  <a:pt x="43177" y="15795"/>
                  <a:pt x="43053" y="15793"/>
                  <a:pt x="42931" y="15791"/>
                </a:cubicBezTo>
                <a:cubicBezTo>
                  <a:pt x="41261" y="15759"/>
                  <a:pt x="39546" y="15676"/>
                  <a:pt x="37845" y="15676"/>
                </a:cubicBezTo>
                <a:cubicBezTo>
                  <a:pt x="34356" y="15676"/>
                  <a:pt x="30922" y="16023"/>
                  <a:pt x="28033" y="17863"/>
                </a:cubicBezTo>
                <a:cubicBezTo>
                  <a:pt x="26621" y="18762"/>
                  <a:pt x="25437" y="19968"/>
                  <a:pt x="24160" y="21049"/>
                </a:cubicBezTo>
                <a:cubicBezTo>
                  <a:pt x="17688" y="26531"/>
                  <a:pt x="8483" y="27612"/>
                  <a:pt x="0" y="27612"/>
                </a:cubicBezTo>
                <a:lnTo>
                  <a:pt x="0" y="71609"/>
                </a:lnTo>
                <a:lnTo>
                  <a:pt x="95458" y="71609"/>
                </a:lnTo>
                <a:lnTo>
                  <a:pt x="95458" y="391"/>
                </a:lnTo>
                <a:lnTo>
                  <a:pt x="95458" y="391"/>
                </a:lnTo>
                <a:cubicBezTo>
                  <a:pt x="94366" y="118"/>
                  <a:pt x="93289" y="1"/>
                  <a:pt x="92222" y="1"/>
                </a:cubicBez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rot="-9676754" flipH="1">
            <a:off x="5639769" y="-2784637"/>
            <a:ext cx="5362638" cy="3994867"/>
          </a:xfrm>
          <a:custGeom>
            <a:avLst/>
            <a:gdLst/>
            <a:ahLst/>
            <a:cxnLst/>
            <a:rect l="l" t="t" r="r" b="b"/>
            <a:pathLst>
              <a:path w="96128" h="71610" extrusionOk="0">
                <a:moveTo>
                  <a:pt x="95458" y="372"/>
                </a:moveTo>
                <a:lnTo>
                  <a:pt x="95458" y="391"/>
                </a:lnTo>
                <a:lnTo>
                  <a:pt x="95458" y="391"/>
                </a:lnTo>
                <a:cubicBezTo>
                  <a:pt x="95680" y="447"/>
                  <a:pt x="95904" y="509"/>
                  <a:pt x="96128" y="578"/>
                </a:cubicBezTo>
                <a:cubicBezTo>
                  <a:pt x="96125" y="577"/>
                  <a:pt x="95458" y="372"/>
                  <a:pt x="95458" y="372"/>
                </a:cubicBezTo>
                <a:close/>
                <a:moveTo>
                  <a:pt x="92222" y="1"/>
                </a:moveTo>
                <a:cubicBezTo>
                  <a:pt x="87512" y="1"/>
                  <a:pt x="83012" y="2283"/>
                  <a:pt x="78451" y="3505"/>
                </a:cubicBezTo>
                <a:cubicBezTo>
                  <a:pt x="72794" y="5022"/>
                  <a:pt x="66773" y="4719"/>
                  <a:pt x="60977" y="5211"/>
                </a:cubicBezTo>
                <a:cubicBezTo>
                  <a:pt x="57948" y="5468"/>
                  <a:pt x="54547" y="6255"/>
                  <a:pt x="51837" y="7971"/>
                </a:cubicBezTo>
                <a:cubicBezTo>
                  <a:pt x="48926" y="9814"/>
                  <a:pt x="48141" y="13709"/>
                  <a:pt x="45579" y="15310"/>
                </a:cubicBezTo>
                <a:cubicBezTo>
                  <a:pt x="44911" y="15727"/>
                  <a:pt x="44097" y="15795"/>
                  <a:pt x="43301" y="15795"/>
                </a:cubicBezTo>
                <a:cubicBezTo>
                  <a:pt x="43177" y="15795"/>
                  <a:pt x="43053" y="15793"/>
                  <a:pt x="42931" y="15791"/>
                </a:cubicBezTo>
                <a:cubicBezTo>
                  <a:pt x="41261" y="15759"/>
                  <a:pt x="39546" y="15676"/>
                  <a:pt x="37845" y="15676"/>
                </a:cubicBezTo>
                <a:cubicBezTo>
                  <a:pt x="34356" y="15676"/>
                  <a:pt x="30922" y="16023"/>
                  <a:pt x="28033" y="17863"/>
                </a:cubicBezTo>
                <a:cubicBezTo>
                  <a:pt x="26621" y="18762"/>
                  <a:pt x="25437" y="19968"/>
                  <a:pt x="24160" y="21049"/>
                </a:cubicBezTo>
                <a:cubicBezTo>
                  <a:pt x="17688" y="26531"/>
                  <a:pt x="8483" y="27612"/>
                  <a:pt x="0" y="27612"/>
                </a:cubicBezTo>
                <a:lnTo>
                  <a:pt x="0" y="71609"/>
                </a:lnTo>
                <a:lnTo>
                  <a:pt x="95458" y="71609"/>
                </a:lnTo>
                <a:lnTo>
                  <a:pt x="95458" y="391"/>
                </a:lnTo>
                <a:lnTo>
                  <a:pt x="95458" y="391"/>
                </a:lnTo>
                <a:cubicBezTo>
                  <a:pt x="94366" y="118"/>
                  <a:pt x="93289" y="1"/>
                  <a:pt x="92222" y="1"/>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rot="-9676754" flipH="1">
            <a:off x="5563569" y="-2708437"/>
            <a:ext cx="5362638" cy="3994867"/>
          </a:xfrm>
          <a:custGeom>
            <a:avLst/>
            <a:gdLst/>
            <a:ahLst/>
            <a:cxnLst/>
            <a:rect l="l" t="t" r="r" b="b"/>
            <a:pathLst>
              <a:path w="96128" h="71610" extrusionOk="0">
                <a:moveTo>
                  <a:pt x="95458" y="372"/>
                </a:moveTo>
                <a:lnTo>
                  <a:pt x="95458" y="391"/>
                </a:lnTo>
                <a:lnTo>
                  <a:pt x="95458" y="391"/>
                </a:lnTo>
                <a:cubicBezTo>
                  <a:pt x="95680" y="447"/>
                  <a:pt x="95904" y="509"/>
                  <a:pt x="96128" y="578"/>
                </a:cubicBezTo>
                <a:cubicBezTo>
                  <a:pt x="96125" y="577"/>
                  <a:pt x="95458" y="372"/>
                  <a:pt x="95458" y="372"/>
                </a:cubicBezTo>
                <a:close/>
                <a:moveTo>
                  <a:pt x="92222" y="1"/>
                </a:moveTo>
                <a:cubicBezTo>
                  <a:pt x="87512" y="1"/>
                  <a:pt x="83012" y="2283"/>
                  <a:pt x="78451" y="3505"/>
                </a:cubicBezTo>
                <a:cubicBezTo>
                  <a:pt x="72794" y="5022"/>
                  <a:pt x="66773" y="4719"/>
                  <a:pt x="60977" y="5211"/>
                </a:cubicBezTo>
                <a:cubicBezTo>
                  <a:pt x="57948" y="5468"/>
                  <a:pt x="54547" y="6255"/>
                  <a:pt x="51837" y="7971"/>
                </a:cubicBezTo>
                <a:cubicBezTo>
                  <a:pt x="48926" y="9814"/>
                  <a:pt x="48141" y="13709"/>
                  <a:pt x="45579" y="15310"/>
                </a:cubicBezTo>
                <a:cubicBezTo>
                  <a:pt x="44911" y="15727"/>
                  <a:pt x="44097" y="15795"/>
                  <a:pt x="43301" y="15795"/>
                </a:cubicBezTo>
                <a:cubicBezTo>
                  <a:pt x="43177" y="15795"/>
                  <a:pt x="43053" y="15793"/>
                  <a:pt x="42931" y="15791"/>
                </a:cubicBezTo>
                <a:cubicBezTo>
                  <a:pt x="41261" y="15759"/>
                  <a:pt x="39546" y="15676"/>
                  <a:pt x="37845" y="15676"/>
                </a:cubicBezTo>
                <a:cubicBezTo>
                  <a:pt x="34356" y="15676"/>
                  <a:pt x="30922" y="16023"/>
                  <a:pt x="28033" y="17863"/>
                </a:cubicBezTo>
                <a:cubicBezTo>
                  <a:pt x="26621" y="18762"/>
                  <a:pt x="25437" y="19968"/>
                  <a:pt x="24160" y="21049"/>
                </a:cubicBezTo>
                <a:cubicBezTo>
                  <a:pt x="17688" y="26531"/>
                  <a:pt x="8483" y="27612"/>
                  <a:pt x="0" y="27612"/>
                </a:cubicBezTo>
                <a:lnTo>
                  <a:pt x="0" y="71609"/>
                </a:lnTo>
                <a:lnTo>
                  <a:pt x="95458" y="71609"/>
                </a:lnTo>
                <a:lnTo>
                  <a:pt x="95458" y="391"/>
                </a:lnTo>
                <a:lnTo>
                  <a:pt x="95458" y="391"/>
                </a:lnTo>
                <a:cubicBezTo>
                  <a:pt x="94366" y="118"/>
                  <a:pt x="93289" y="1"/>
                  <a:pt x="92222" y="1"/>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2350" y="539500"/>
            <a:ext cx="7719300" cy="564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500"/>
              <a:buFont typeface="Syncopate"/>
              <a:buNone/>
              <a:defRPr sz="2500" b="1">
                <a:solidFill>
                  <a:schemeClr val="lt1"/>
                </a:solidFill>
                <a:latin typeface="Syncopate"/>
                <a:ea typeface="Syncopate"/>
                <a:cs typeface="Syncopate"/>
                <a:sym typeface="Syncopate"/>
              </a:defRPr>
            </a:lvl1pPr>
            <a:lvl2pPr lvl="1">
              <a:spcBef>
                <a:spcPts val="0"/>
              </a:spcBef>
              <a:spcAft>
                <a:spcPts val="0"/>
              </a:spcAft>
              <a:buClr>
                <a:schemeClr val="lt1"/>
              </a:buClr>
              <a:buSzPts val="2500"/>
              <a:buFont typeface="Syncopate"/>
              <a:buNone/>
              <a:defRPr sz="2500" b="1">
                <a:solidFill>
                  <a:schemeClr val="lt1"/>
                </a:solidFill>
                <a:latin typeface="Syncopate"/>
                <a:ea typeface="Syncopate"/>
                <a:cs typeface="Syncopate"/>
                <a:sym typeface="Syncopate"/>
              </a:defRPr>
            </a:lvl2pPr>
            <a:lvl3pPr lvl="2">
              <a:spcBef>
                <a:spcPts val="0"/>
              </a:spcBef>
              <a:spcAft>
                <a:spcPts val="0"/>
              </a:spcAft>
              <a:buClr>
                <a:schemeClr val="lt1"/>
              </a:buClr>
              <a:buSzPts val="2500"/>
              <a:buFont typeface="Syncopate"/>
              <a:buNone/>
              <a:defRPr sz="2500" b="1">
                <a:solidFill>
                  <a:schemeClr val="lt1"/>
                </a:solidFill>
                <a:latin typeface="Syncopate"/>
                <a:ea typeface="Syncopate"/>
                <a:cs typeface="Syncopate"/>
                <a:sym typeface="Syncopate"/>
              </a:defRPr>
            </a:lvl3pPr>
            <a:lvl4pPr lvl="3">
              <a:spcBef>
                <a:spcPts val="0"/>
              </a:spcBef>
              <a:spcAft>
                <a:spcPts val="0"/>
              </a:spcAft>
              <a:buClr>
                <a:schemeClr val="lt1"/>
              </a:buClr>
              <a:buSzPts val="2500"/>
              <a:buFont typeface="Syncopate"/>
              <a:buNone/>
              <a:defRPr sz="2500" b="1">
                <a:solidFill>
                  <a:schemeClr val="lt1"/>
                </a:solidFill>
                <a:latin typeface="Syncopate"/>
                <a:ea typeface="Syncopate"/>
                <a:cs typeface="Syncopate"/>
                <a:sym typeface="Syncopate"/>
              </a:defRPr>
            </a:lvl4pPr>
            <a:lvl5pPr lvl="4">
              <a:spcBef>
                <a:spcPts val="0"/>
              </a:spcBef>
              <a:spcAft>
                <a:spcPts val="0"/>
              </a:spcAft>
              <a:buClr>
                <a:schemeClr val="lt1"/>
              </a:buClr>
              <a:buSzPts val="2500"/>
              <a:buFont typeface="Syncopate"/>
              <a:buNone/>
              <a:defRPr sz="2500" b="1">
                <a:solidFill>
                  <a:schemeClr val="lt1"/>
                </a:solidFill>
                <a:latin typeface="Syncopate"/>
                <a:ea typeface="Syncopate"/>
                <a:cs typeface="Syncopate"/>
                <a:sym typeface="Syncopate"/>
              </a:defRPr>
            </a:lvl5pPr>
            <a:lvl6pPr lvl="5">
              <a:spcBef>
                <a:spcPts val="0"/>
              </a:spcBef>
              <a:spcAft>
                <a:spcPts val="0"/>
              </a:spcAft>
              <a:buClr>
                <a:schemeClr val="lt1"/>
              </a:buClr>
              <a:buSzPts val="2500"/>
              <a:buFont typeface="Syncopate"/>
              <a:buNone/>
              <a:defRPr sz="2500" b="1">
                <a:solidFill>
                  <a:schemeClr val="lt1"/>
                </a:solidFill>
                <a:latin typeface="Syncopate"/>
                <a:ea typeface="Syncopate"/>
                <a:cs typeface="Syncopate"/>
                <a:sym typeface="Syncopate"/>
              </a:defRPr>
            </a:lvl6pPr>
            <a:lvl7pPr lvl="6">
              <a:spcBef>
                <a:spcPts val="0"/>
              </a:spcBef>
              <a:spcAft>
                <a:spcPts val="0"/>
              </a:spcAft>
              <a:buClr>
                <a:schemeClr val="lt1"/>
              </a:buClr>
              <a:buSzPts val="2500"/>
              <a:buFont typeface="Syncopate"/>
              <a:buNone/>
              <a:defRPr sz="2500" b="1">
                <a:solidFill>
                  <a:schemeClr val="lt1"/>
                </a:solidFill>
                <a:latin typeface="Syncopate"/>
                <a:ea typeface="Syncopate"/>
                <a:cs typeface="Syncopate"/>
                <a:sym typeface="Syncopate"/>
              </a:defRPr>
            </a:lvl7pPr>
            <a:lvl8pPr lvl="7">
              <a:spcBef>
                <a:spcPts val="0"/>
              </a:spcBef>
              <a:spcAft>
                <a:spcPts val="0"/>
              </a:spcAft>
              <a:buClr>
                <a:schemeClr val="lt1"/>
              </a:buClr>
              <a:buSzPts val="2500"/>
              <a:buFont typeface="Syncopate"/>
              <a:buNone/>
              <a:defRPr sz="2500" b="1">
                <a:solidFill>
                  <a:schemeClr val="lt1"/>
                </a:solidFill>
                <a:latin typeface="Syncopate"/>
                <a:ea typeface="Syncopate"/>
                <a:cs typeface="Syncopate"/>
                <a:sym typeface="Syncopate"/>
              </a:defRPr>
            </a:lvl8pPr>
            <a:lvl9pPr lvl="8">
              <a:spcBef>
                <a:spcPts val="0"/>
              </a:spcBef>
              <a:spcAft>
                <a:spcPts val="0"/>
              </a:spcAft>
              <a:buClr>
                <a:schemeClr val="lt1"/>
              </a:buClr>
              <a:buSzPts val="2500"/>
              <a:buFont typeface="Syncopate"/>
              <a:buNone/>
              <a:defRPr sz="2500" b="1">
                <a:solidFill>
                  <a:schemeClr val="lt1"/>
                </a:solidFill>
                <a:latin typeface="Syncopate"/>
                <a:ea typeface="Syncopate"/>
                <a:cs typeface="Syncopate"/>
                <a:sym typeface="Syncopate"/>
              </a:defRPr>
            </a:lvl9pPr>
          </a:lstStyle>
          <a:p>
            <a:endParaRPr/>
          </a:p>
        </p:txBody>
      </p:sp>
      <p:sp>
        <p:nvSpPr>
          <p:cNvPr id="7" name="Google Shape;7;p1"/>
          <p:cNvSpPr txBox="1">
            <a:spLocks noGrp="1"/>
          </p:cNvSpPr>
          <p:nvPr>
            <p:ph type="body" idx="1"/>
          </p:nvPr>
        </p:nvSpPr>
        <p:spPr>
          <a:xfrm>
            <a:off x="712350" y="1237559"/>
            <a:ext cx="7719300" cy="337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Noto Sans"/>
              <a:buChar char="●"/>
              <a:defRPr sz="1200">
                <a:solidFill>
                  <a:schemeClr val="lt1"/>
                </a:solidFill>
                <a:latin typeface="Noto Sans"/>
                <a:ea typeface="Noto Sans"/>
                <a:cs typeface="Noto Sans"/>
                <a:sym typeface="Noto Sans"/>
              </a:defRPr>
            </a:lvl1pPr>
            <a:lvl2pPr marL="914400" lvl="1" indent="-304800">
              <a:lnSpc>
                <a:spcPct val="100000"/>
              </a:lnSpc>
              <a:spcBef>
                <a:spcPts val="0"/>
              </a:spcBef>
              <a:spcAft>
                <a:spcPts val="0"/>
              </a:spcAft>
              <a:buClr>
                <a:schemeClr val="lt1"/>
              </a:buClr>
              <a:buSzPts val="1200"/>
              <a:buFont typeface="Noto Sans"/>
              <a:buChar char="○"/>
              <a:defRPr sz="1200">
                <a:solidFill>
                  <a:schemeClr val="lt1"/>
                </a:solidFill>
                <a:latin typeface="Noto Sans"/>
                <a:ea typeface="Noto Sans"/>
                <a:cs typeface="Noto Sans"/>
                <a:sym typeface="Noto Sans"/>
              </a:defRPr>
            </a:lvl2pPr>
            <a:lvl3pPr marL="1371600" lvl="2" indent="-304800">
              <a:lnSpc>
                <a:spcPct val="100000"/>
              </a:lnSpc>
              <a:spcBef>
                <a:spcPts val="0"/>
              </a:spcBef>
              <a:spcAft>
                <a:spcPts val="0"/>
              </a:spcAft>
              <a:buClr>
                <a:schemeClr val="lt1"/>
              </a:buClr>
              <a:buSzPts val="1200"/>
              <a:buFont typeface="Noto Sans"/>
              <a:buChar char="■"/>
              <a:defRPr sz="1200">
                <a:solidFill>
                  <a:schemeClr val="lt1"/>
                </a:solidFill>
                <a:latin typeface="Noto Sans"/>
                <a:ea typeface="Noto Sans"/>
                <a:cs typeface="Noto Sans"/>
                <a:sym typeface="Noto Sans"/>
              </a:defRPr>
            </a:lvl3pPr>
            <a:lvl4pPr marL="1828800" lvl="3" indent="-304800">
              <a:lnSpc>
                <a:spcPct val="100000"/>
              </a:lnSpc>
              <a:spcBef>
                <a:spcPts val="0"/>
              </a:spcBef>
              <a:spcAft>
                <a:spcPts val="0"/>
              </a:spcAft>
              <a:buClr>
                <a:schemeClr val="lt1"/>
              </a:buClr>
              <a:buSzPts val="1200"/>
              <a:buFont typeface="Noto Sans"/>
              <a:buChar char="●"/>
              <a:defRPr sz="1200">
                <a:solidFill>
                  <a:schemeClr val="lt1"/>
                </a:solidFill>
                <a:latin typeface="Noto Sans"/>
                <a:ea typeface="Noto Sans"/>
                <a:cs typeface="Noto Sans"/>
                <a:sym typeface="Noto Sans"/>
              </a:defRPr>
            </a:lvl4pPr>
            <a:lvl5pPr marL="2286000" lvl="4" indent="-304800">
              <a:lnSpc>
                <a:spcPct val="100000"/>
              </a:lnSpc>
              <a:spcBef>
                <a:spcPts val="0"/>
              </a:spcBef>
              <a:spcAft>
                <a:spcPts val="0"/>
              </a:spcAft>
              <a:buClr>
                <a:schemeClr val="lt1"/>
              </a:buClr>
              <a:buSzPts val="1200"/>
              <a:buFont typeface="Noto Sans"/>
              <a:buChar char="○"/>
              <a:defRPr sz="1200">
                <a:solidFill>
                  <a:schemeClr val="lt1"/>
                </a:solidFill>
                <a:latin typeface="Noto Sans"/>
                <a:ea typeface="Noto Sans"/>
                <a:cs typeface="Noto Sans"/>
                <a:sym typeface="Noto Sans"/>
              </a:defRPr>
            </a:lvl5pPr>
            <a:lvl6pPr marL="2743200" lvl="5" indent="-304800">
              <a:lnSpc>
                <a:spcPct val="100000"/>
              </a:lnSpc>
              <a:spcBef>
                <a:spcPts val="0"/>
              </a:spcBef>
              <a:spcAft>
                <a:spcPts val="0"/>
              </a:spcAft>
              <a:buClr>
                <a:schemeClr val="lt1"/>
              </a:buClr>
              <a:buSzPts val="1200"/>
              <a:buFont typeface="Noto Sans"/>
              <a:buChar char="■"/>
              <a:defRPr sz="1200">
                <a:solidFill>
                  <a:schemeClr val="lt1"/>
                </a:solidFill>
                <a:latin typeface="Noto Sans"/>
                <a:ea typeface="Noto Sans"/>
                <a:cs typeface="Noto Sans"/>
                <a:sym typeface="Noto Sans"/>
              </a:defRPr>
            </a:lvl6pPr>
            <a:lvl7pPr marL="3200400" lvl="6" indent="-304800">
              <a:lnSpc>
                <a:spcPct val="100000"/>
              </a:lnSpc>
              <a:spcBef>
                <a:spcPts val="0"/>
              </a:spcBef>
              <a:spcAft>
                <a:spcPts val="0"/>
              </a:spcAft>
              <a:buClr>
                <a:schemeClr val="lt1"/>
              </a:buClr>
              <a:buSzPts val="1200"/>
              <a:buFont typeface="Noto Sans"/>
              <a:buChar char="●"/>
              <a:defRPr sz="1200">
                <a:solidFill>
                  <a:schemeClr val="lt1"/>
                </a:solidFill>
                <a:latin typeface="Noto Sans"/>
                <a:ea typeface="Noto Sans"/>
                <a:cs typeface="Noto Sans"/>
                <a:sym typeface="Noto Sans"/>
              </a:defRPr>
            </a:lvl7pPr>
            <a:lvl8pPr marL="3657600" lvl="7" indent="-304800">
              <a:lnSpc>
                <a:spcPct val="100000"/>
              </a:lnSpc>
              <a:spcBef>
                <a:spcPts val="0"/>
              </a:spcBef>
              <a:spcAft>
                <a:spcPts val="0"/>
              </a:spcAft>
              <a:buClr>
                <a:schemeClr val="lt1"/>
              </a:buClr>
              <a:buSzPts val="1200"/>
              <a:buFont typeface="Noto Sans"/>
              <a:buChar char="○"/>
              <a:defRPr sz="1200">
                <a:solidFill>
                  <a:schemeClr val="lt1"/>
                </a:solidFill>
                <a:latin typeface="Noto Sans"/>
                <a:ea typeface="Noto Sans"/>
                <a:cs typeface="Noto Sans"/>
                <a:sym typeface="Noto Sans"/>
              </a:defRPr>
            </a:lvl8pPr>
            <a:lvl9pPr marL="4114800" lvl="8" indent="-304800">
              <a:lnSpc>
                <a:spcPct val="100000"/>
              </a:lnSpc>
              <a:spcBef>
                <a:spcPts val="0"/>
              </a:spcBef>
              <a:spcAft>
                <a:spcPts val="0"/>
              </a:spcAft>
              <a:buClr>
                <a:schemeClr val="lt1"/>
              </a:buClr>
              <a:buSzPts val="1200"/>
              <a:buFont typeface="Noto Sans"/>
              <a:buChar char="■"/>
              <a:defRPr sz="1200">
                <a:solidFill>
                  <a:schemeClr val="lt1"/>
                </a:solidFill>
                <a:latin typeface="Noto Sans"/>
                <a:ea typeface="Noto Sans"/>
                <a:cs typeface="Noto Sans"/>
                <a:sym typeface="No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9"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mailto:k200247@nu.edu.pk"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hyperlink" Target="mailto:k200228@nu.edu.p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9"/>
          <p:cNvSpPr txBox="1">
            <a:spLocks noGrp="1"/>
          </p:cNvSpPr>
          <p:nvPr>
            <p:ph type="ctrTitle"/>
          </p:nvPr>
        </p:nvSpPr>
        <p:spPr>
          <a:xfrm>
            <a:off x="1043941" y="570775"/>
            <a:ext cx="7402024" cy="217242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SzPts val="990"/>
              <a:buNone/>
            </a:pPr>
            <a:r>
              <a:rPr lang="en-US" sz="4900" dirty="0"/>
              <a:t>PRODUCT TITLE CLASSIFICATION</a:t>
            </a:r>
            <a:endParaRPr sz="4900" dirty="0"/>
          </a:p>
        </p:txBody>
      </p:sp>
      <p:sp>
        <p:nvSpPr>
          <p:cNvPr id="474" name="Google Shape;474;p39"/>
          <p:cNvSpPr txBox="1">
            <a:spLocks noGrp="1"/>
          </p:cNvSpPr>
          <p:nvPr>
            <p:ph type="subTitle" idx="1"/>
          </p:nvPr>
        </p:nvSpPr>
        <p:spPr>
          <a:xfrm>
            <a:off x="4914900" y="3207410"/>
            <a:ext cx="3471380" cy="1029310"/>
          </a:xfrm>
          <a:prstGeom prst="rect">
            <a:avLst/>
          </a:prstGeom>
        </p:spPr>
        <p:txBody>
          <a:bodyPr spcFirstLastPara="1" wrap="square" lIns="91425" tIns="91425" rIns="91425" bIns="91425" anchor="t" anchorCtr="0">
            <a:noAutofit/>
          </a:bodyPr>
          <a:lstStyle/>
          <a:p>
            <a:r>
              <a:rPr lang="en-US" sz="1600" b="1" u="sng" dirty="0">
                <a:latin typeface="+mn-lt"/>
              </a:rPr>
              <a:t>GROUP MEMBERS:</a:t>
            </a:r>
          </a:p>
          <a:p>
            <a:r>
              <a:rPr lang="en-US" sz="1600" dirty="0">
                <a:latin typeface="+mn-lt"/>
              </a:rPr>
              <a:t>Insha Samnani </a:t>
            </a:r>
            <a:r>
              <a:rPr lang="en-US" sz="1600" i="1" dirty="0">
                <a:latin typeface="+mn-lt"/>
              </a:rPr>
              <a:t>(20K-0247)</a:t>
            </a:r>
          </a:p>
          <a:p>
            <a:r>
              <a:rPr lang="en-US" sz="1600" dirty="0">
                <a:latin typeface="+mn-lt"/>
              </a:rPr>
              <a:t>Ismail Ahmed Ansari </a:t>
            </a:r>
            <a:r>
              <a:rPr lang="en-US" sz="1600" i="1" dirty="0">
                <a:latin typeface="+mn-lt"/>
              </a:rPr>
              <a:t>(20K-0228)</a:t>
            </a:r>
          </a:p>
          <a:p>
            <a:r>
              <a:rPr lang="en-US" sz="1600" dirty="0">
                <a:latin typeface="+mn-lt"/>
              </a:rPr>
              <a:t>Abdul Basit </a:t>
            </a:r>
            <a:r>
              <a:rPr lang="en-US" sz="1600" i="1" dirty="0">
                <a:latin typeface="+mn-lt"/>
              </a:rPr>
              <a:t>(20K-0333)</a:t>
            </a:r>
          </a:p>
          <a:p>
            <a:endParaRPr lang="en-US" sz="16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20980" y="37902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DATA PREPARATION</a:t>
            </a:r>
            <a:endParaRPr sz="2200" u="sng" dirty="0"/>
          </a:p>
        </p:txBody>
      </p:sp>
      <p:sp>
        <p:nvSpPr>
          <p:cNvPr id="509" name="Google Shape;509;p43"/>
          <p:cNvSpPr txBox="1">
            <a:spLocks noGrp="1"/>
          </p:cNvSpPr>
          <p:nvPr>
            <p:ph type="subTitle" idx="1"/>
          </p:nvPr>
        </p:nvSpPr>
        <p:spPr>
          <a:xfrm>
            <a:off x="1287780" y="1614900"/>
            <a:ext cx="6355080" cy="2556780"/>
          </a:xfrm>
          <a:prstGeom prst="rect">
            <a:avLst/>
          </a:prstGeom>
        </p:spPr>
        <p:txBody>
          <a:bodyPr spcFirstLastPara="1" wrap="square" lIns="91425" tIns="91425" rIns="91425" bIns="91425" anchor="t" anchorCtr="0">
            <a:noAutofit/>
          </a:bodyPr>
          <a:lstStyle/>
          <a:p>
            <a:pPr marL="0" indent="0" algn="l">
              <a:buNone/>
            </a:pPr>
            <a:r>
              <a:rPr lang="en-US" sz="1600" dirty="0">
                <a:latin typeface="+mn-lt"/>
              </a:rPr>
              <a:t>To start with, the data was imported from "data_train.csv" file. Initially, the data contained columns such as "country", "sku_id", "title", "category_lvl1", "category_lvl2", "category_lvl3", "description", "price", and "type". However, we dropped the columns 'country', 'sku_id', 'price', and 'type' and considered only 'title' and 'description' as feature variables. The target variables were 'category_lvl1', 'category_lvl2', and 'category_lvl3'. We applied several techniques like stemming, stop-word removal, and feature representation to convert the text into a format that can be processed by the algorithm.</a:t>
            </a:r>
          </a:p>
        </p:txBody>
      </p:sp>
    </p:spTree>
    <p:extLst>
      <p:ext uri="{BB962C8B-B14F-4D97-AF65-F5344CB8AC3E}">
        <p14:creationId xmlns:p14="http://schemas.microsoft.com/office/powerpoint/2010/main" val="149446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20980" y="37902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CONT..</a:t>
            </a:r>
            <a:endParaRPr sz="2200" u="sng" dirty="0"/>
          </a:p>
        </p:txBody>
      </p:sp>
      <p:sp>
        <p:nvSpPr>
          <p:cNvPr id="509" name="Google Shape;509;p43"/>
          <p:cNvSpPr txBox="1">
            <a:spLocks noGrp="1"/>
          </p:cNvSpPr>
          <p:nvPr>
            <p:ph type="subTitle" idx="1"/>
          </p:nvPr>
        </p:nvSpPr>
        <p:spPr>
          <a:xfrm>
            <a:off x="1264920" y="1626600"/>
            <a:ext cx="6355080" cy="2084340"/>
          </a:xfrm>
          <a:prstGeom prst="rect">
            <a:avLst/>
          </a:prstGeom>
        </p:spPr>
        <p:txBody>
          <a:bodyPr spcFirstLastPara="1" wrap="square" lIns="91425" tIns="91425" rIns="91425" bIns="91425" anchor="t" anchorCtr="0">
            <a:noAutofit/>
          </a:bodyPr>
          <a:lstStyle/>
          <a:p>
            <a:pPr marL="0" indent="0" algn="l">
              <a:buNone/>
            </a:pPr>
            <a:r>
              <a:rPr lang="en-US" sz="1600" dirty="0">
                <a:latin typeface="+mn-lt"/>
              </a:rPr>
              <a:t>Afterwards, we imputed the missing values from the target variables. Prior to that, we encoded non-null values in each of the target columns to prepare categorical data for machine learning algorithms that typically require numerical data. To impute the missing values, we used the KNNImputer method and rounded off the results. Finally, we wrote the resulting data to a CSV file named "train_df_imputed.csv" with columns 'Title_desc', 'category_lvl1', 'category_lvl2', and 'category_lvl3'.</a:t>
            </a:r>
            <a:endParaRPr lang="en-PK" sz="1600" dirty="0">
              <a:latin typeface="+mn-lt"/>
            </a:endParaRPr>
          </a:p>
        </p:txBody>
      </p:sp>
    </p:spTree>
    <p:extLst>
      <p:ext uri="{BB962C8B-B14F-4D97-AF65-F5344CB8AC3E}">
        <p14:creationId xmlns:p14="http://schemas.microsoft.com/office/powerpoint/2010/main" val="306426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403860" y="39426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DATA VISUALIZATION: CATEGORY 1</a:t>
            </a:r>
            <a:endParaRPr sz="2200" u="sng" dirty="0"/>
          </a:p>
        </p:txBody>
      </p:sp>
      <p:pic>
        <p:nvPicPr>
          <p:cNvPr id="4" name="Content Placeholder 4" descr="Chart, bar chart, histogram&#10;&#10;Description automatically generated">
            <a:extLst>
              <a:ext uri="{FF2B5EF4-FFF2-40B4-BE49-F238E27FC236}">
                <a16:creationId xmlns:a16="http://schemas.microsoft.com/office/drawing/2014/main" id="{ACA0A951-70BA-5609-EEE7-AEA43E7AD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568" y="1455425"/>
            <a:ext cx="5990232" cy="2735575"/>
          </a:xfrm>
          <a:prstGeom prst="rect">
            <a:avLst/>
          </a:prstGeom>
          <a:solidFill>
            <a:schemeClr val="dk2"/>
          </a:solidFill>
          <a:ln w="3810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43386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403860" y="39426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CONT: CATEGORY 2</a:t>
            </a:r>
            <a:endParaRPr sz="2200" u="sng" dirty="0"/>
          </a:p>
        </p:txBody>
      </p:sp>
      <p:pic>
        <p:nvPicPr>
          <p:cNvPr id="3" name="Content Placeholder 4" descr="Chart, histogram&#10;&#10;Description automatically generated">
            <a:extLst>
              <a:ext uri="{FF2B5EF4-FFF2-40B4-BE49-F238E27FC236}">
                <a16:creationId xmlns:a16="http://schemas.microsoft.com/office/drawing/2014/main" id="{3DAEEF20-A185-01E7-8C84-13ABF59C6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204" y="1443996"/>
            <a:ext cx="6019592" cy="2748983"/>
          </a:xfrm>
          <a:prstGeom prst="rect">
            <a:avLst/>
          </a:prstGeom>
          <a:solidFill>
            <a:schemeClr val="dk2"/>
          </a:solidFill>
          <a:ln w="3810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1986059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403860" y="39426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CONT: CATEGORY 3</a:t>
            </a:r>
            <a:endParaRPr sz="2200" u="sng" dirty="0"/>
          </a:p>
        </p:txBody>
      </p:sp>
      <p:pic>
        <p:nvPicPr>
          <p:cNvPr id="2" name="Content Placeholder 4" descr="Chart, histogram&#10;&#10;Description automatically generated">
            <a:extLst>
              <a:ext uri="{FF2B5EF4-FFF2-40B4-BE49-F238E27FC236}">
                <a16:creationId xmlns:a16="http://schemas.microsoft.com/office/drawing/2014/main" id="{A2A50A84-0C67-50B8-F357-F42221115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132" y="1447800"/>
            <a:ext cx="6043735" cy="2760008"/>
          </a:xfrm>
          <a:prstGeom prst="rect">
            <a:avLst/>
          </a:prstGeom>
          <a:solidFill>
            <a:schemeClr val="dk2"/>
          </a:solidFill>
          <a:ln w="3810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352913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36220" y="24948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FEATURE REPRESENTATION</a:t>
            </a:r>
            <a:endParaRPr sz="2200" u="sng" dirty="0"/>
          </a:p>
        </p:txBody>
      </p:sp>
      <p:sp>
        <p:nvSpPr>
          <p:cNvPr id="509" name="Google Shape;509;p43"/>
          <p:cNvSpPr txBox="1">
            <a:spLocks noGrp="1"/>
          </p:cNvSpPr>
          <p:nvPr>
            <p:ph type="subTitle" idx="1"/>
          </p:nvPr>
        </p:nvSpPr>
        <p:spPr>
          <a:xfrm>
            <a:off x="1394460" y="1443720"/>
            <a:ext cx="6355080" cy="3013980"/>
          </a:xfrm>
          <a:prstGeom prst="rect">
            <a:avLst/>
          </a:prstGeom>
        </p:spPr>
        <p:txBody>
          <a:bodyPr spcFirstLastPara="1" wrap="square" lIns="91425" tIns="91425" rIns="91425" bIns="91425" anchor="t" anchorCtr="0">
            <a:noAutofit/>
          </a:bodyPr>
          <a:lstStyle/>
          <a:p>
            <a:pPr algn="l"/>
            <a:r>
              <a:rPr lang="en-US" sz="1600" dirty="0">
                <a:latin typeface="+mn-lt"/>
              </a:rPr>
              <a:t>We used TfidfVectorizer from the scikit-learn library to extract features from the 'Title_desc' column of the DataFrame. TfidfVectorizer is an implementation of the TF-IDF algorithm which measures the importance of each word in a document. It was initialized with parameters such as min_df, stop_words, and lowercase. The fit_transform() method was called to fit the vectorizer to the training data and then transform the 'Title_desc' feature into a sparse matrix of numerical features. The resulting feature matrix is stored in the variable X_train_features. The sparse matrix is represented using a compressed sparse row (CSR) format, which efficiently stores only the non-zero elements of the matrix.</a:t>
            </a:r>
            <a:endParaRPr lang="en-PK" sz="1600" dirty="0">
              <a:latin typeface="+mn-lt"/>
            </a:endParaRPr>
          </a:p>
        </p:txBody>
      </p:sp>
    </p:spTree>
    <p:extLst>
      <p:ext uri="{BB962C8B-B14F-4D97-AF65-F5344CB8AC3E}">
        <p14:creationId xmlns:p14="http://schemas.microsoft.com/office/powerpoint/2010/main" val="367823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36220" y="23424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CLASSIFICATION METHODS</a:t>
            </a:r>
            <a:endParaRPr sz="2200" u="sng" dirty="0"/>
          </a:p>
        </p:txBody>
      </p:sp>
      <p:sp>
        <p:nvSpPr>
          <p:cNvPr id="509" name="Google Shape;509;p43"/>
          <p:cNvSpPr txBox="1">
            <a:spLocks noGrp="1"/>
          </p:cNvSpPr>
          <p:nvPr>
            <p:ph type="subTitle" idx="1"/>
          </p:nvPr>
        </p:nvSpPr>
        <p:spPr>
          <a:xfrm>
            <a:off x="1295400" y="1432560"/>
            <a:ext cx="6355080" cy="2788920"/>
          </a:xfrm>
          <a:prstGeom prst="rect">
            <a:avLst/>
          </a:prstGeom>
        </p:spPr>
        <p:txBody>
          <a:bodyPr spcFirstLastPara="1" wrap="square" lIns="91425" tIns="91425" rIns="91425" bIns="91425" anchor="t" anchorCtr="0">
            <a:noAutofit/>
          </a:bodyPr>
          <a:lstStyle/>
          <a:p>
            <a:pPr algn="l"/>
            <a:r>
              <a:rPr lang="en-US" sz="1600" dirty="0">
                <a:latin typeface="+mn-lt"/>
              </a:rPr>
              <a:t>We implemented two models, SUPPORT VECTOR MACHINE (SVM) and RANDOM FOREST CLASSIFIER. We split the training data into two parts: X_train and X_test, and the corresponding target values for each category 1,2,3 into Y_train_cat_1,2,3 and Y_test_cat_1,2,3. To achieve this, we used the train_test_split function from scikit-learn. After that, we built three different models using X_train and Y_train_cat_1,2,3 respectively. We predicted X_test on each of these models. We then imported, imputed, and cleaned the testing data in the same way as the training data, and predicted the categories for different titles in the testing data. </a:t>
            </a:r>
          </a:p>
        </p:txBody>
      </p:sp>
    </p:spTree>
    <p:extLst>
      <p:ext uri="{BB962C8B-B14F-4D97-AF65-F5344CB8AC3E}">
        <p14:creationId xmlns:p14="http://schemas.microsoft.com/office/powerpoint/2010/main" val="2031071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20980" y="21900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CONT..</a:t>
            </a:r>
            <a:endParaRPr sz="2200" u="sng" dirty="0"/>
          </a:p>
        </p:txBody>
      </p:sp>
      <p:sp>
        <p:nvSpPr>
          <p:cNvPr id="509" name="Google Shape;509;p43"/>
          <p:cNvSpPr txBox="1">
            <a:spLocks noGrp="1"/>
          </p:cNvSpPr>
          <p:nvPr>
            <p:ph type="subTitle" idx="1"/>
          </p:nvPr>
        </p:nvSpPr>
        <p:spPr>
          <a:xfrm>
            <a:off x="1264920" y="1416300"/>
            <a:ext cx="6355080" cy="2310900"/>
          </a:xfrm>
          <a:prstGeom prst="rect">
            <a:avLst/>
          </a:prstGeom>
        </p:spPr>
        <p:txBody>
          <a:bodyPr spcFirstLastPara="1" wrap="square" lIns="91425" tIns="91425" rIns="91425" bIns="91425" anchor="t" anchorCtr="0">
            <a:noAutofit/>
          </a:bodyPr>
          <a:lstStyle/>
          <a:p>
            <a:pPr lvl="1" algn="l">
              <a:buFont typeface="Arial" panose="020B0604020202020204" pitchFamily="34" charset="0"/>
              <a:buChar char="•"/>
            </a:pPr>
            <a:r>
              <a:rPr lang="en-US" sz="1600" dirty="0">
                <a:latin typeface="+mn-lt"/>
              </a:rPr>
              <a:t>We instantiated the Random Forest Classifier by setting the n_estimators' parameter to the square root of the number of training examples.</a:t>
            </a:r>
          </a:p>
          <a:p>
            <a:pPr lvl="1" algn="l">
              <a:buFont typeface="Arial" panose="020B0604020202020204" pitchFamily="34" charset="0"/>
              <a:buChar char="•"/>
            </a:pPr>
            <a:r>
              <a:rPr lang="en-US" sz="1600" dirty="0">
                <a:latin typeface="+mn-lt"/>
              </a:rPr>
              <a:t>For the Support Vector Machine classifier, we set the kernel parameter to 'linear' and the random_state parameter to 0 during instantiation. The 'linear' kernel ensures that the decision boundary between classes will be a linear function, while the random_state parameter ensures that the results of the SVM are reproducible.</a:t>
            </a:r>
          </a:p>
        </p:txBody>
      </p:sp>
    </p:spTree>
    <p:extLst>
      <p:ext uri="{BB962C8B-B14F-4D97-AF65-F5344CB8AC3E}">
        <p14:creationId xmlns:p14="http://schemas.microsoft.com/office/powerpoint/2010/main" val="278322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354330" y="23424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CONT: RANDOM FOREST CLASSIFIER</a:t>
            </a:r>
            <a:endParaRPr sz="2200" u="sng" dirty="0"/>
          </a:p>
        </p:txBody>
      </p:sp>
      <p:sp>
        <p:nvSpPr>
          <p:cNvPr id="509" name="Google Shape;509;p43"/>
          <p:cNvSpPr txBox="1">
            <a:spLocks noGrp="1"/>
          </p:cNvSpPr>
          <p:nvPr>
            <p:ph type="subTitle" idx="1"/>
          </p:nvPr>
        </p:nvSpPr>
        <p:spPr>
          <a:xfrm>
            <a:off x="1264920" y="1481820"/>
            <a:ext cx="6355080" cy="3052080"/>
          </a:xfrm>
          <a:prstGeom prst="rect">
            <a:avLst/>
          </a:prstGeom>
        </p:spPr>
        <p:txBody>
          <a:bodyPr spcFirstLastPara="1" wrap="square" lIns="91425" tIns="91425" rIns="91425" bIns="91425" anchor="t" anchorCtr="0">
            <a:noAutofit/>
          </a:bodyPr>
          <a:lstStyle/>
          <a:p>
            <a:pPr marL="0" indent="0" algn="l">
              <a:lnSpc>
                <a:spcPct val="100000"/>
              </a:lnSpc>
              <a:spcAft>
                <a:spcPts val="800"/>
              </a:spcAft>
              <a:buNone/>
            </a:pPr>
            <a:r>
              <a:rPr lang="en-PK" sz="1600" dirty="0">
                <a:latin typeface="+mn-lt"/>
              </a:rPr>
              <a:t>Random Forest Classifier works in the following way:</a:t>
            </a:r>
            <a:endParaRPr lang="en-US" sz="1600" dirty="0">
              <a:latin typeface="+mn-lt"/>
            </a:endParaRPr>
          </a:p>
          <a:p>
            <a:pPr lvl="1" algn="l">
              <a:lnSpc>
                <a:spcPct val="100000"/>
              </a:lnSpc>
              <a:spcAft>
                <a:spcPts val="800"/>
              </a:spcAft>
              <a:buFont typeface="Arial" panose="020B0604020202020204" pitchFamily="34" charset="0"/>
              <a:buChar char="•"/>
            </a:pPr>
            <a:r>
              <a:rPr lang="en-PK" sz="1600" dirty="0">
                <a:latin typeface="+mn-lt"/>
              </a:rPr>
              <a:t>It selects a random subset of the training data.</a:t>
            </a:r>
          </a:p>
          <a:p>
            <a:pPr lvl="1" algn="l">
              <a:lnSpc>
                <a:spcPct val="100000"/>
              </a:lnSpc>
              <a:spcAft>
                <a:spcPts val="800"/>
              </a:spcAft>
              <a:buFont typeface="Arial" panose="020B0604020202020204" pitchFamily="34" charset="0"/>
              <a:buChar char="•"/>
            </a:pPr>
            <a:r>
              <a:rPr lang="en-PK" sz="1600" dirty="0">
                <a:latin typeface="+mn-lt"/>
              </a:rPr>
              <a:t>For each subset, it constructs a decision tree.</a:t>
            </a:r>
            <a:endParaRPr lang="en-US" sz="1600" dirty="0">
              <a:latin typeface="+mn-lt"/>
            </a:endParaRPr>
          </a:p>
          <a:p>
            <a:pPr lvl="1" algn="l">
              <a:lnSpc>
                <a:spcPct val="100000"/>
              </a:lnSpc>
              <a:spcAft>
                <a:spcPts val="800"/>
              </a:spcAft>
              <a:buFont typeface="Arial" panose="020B0604020202020204" pitchFamily="34" charset="0"/>
              <a:buChar char="•"/>
            </a:pPr>
            <a:r>
              <a:rPr lang="en-PK" sz="1600" dirty="0">
                <a:latin typeface="+mn-lt"/>
              </a:rPr>
              <a:t>It repeats the above two steps multiple times, creating a forest of decision trees.</a:t>
            </a:r>
          </a:p>
          <a:p>
            <a:pPr lvl="1" algn="l">
              <a:lnSpc>
                <a:spcPct val="100000"/>
              </a:lnSpc>
              <a:spcAft>
                <a:spcPts val="800"/>
              </a:spcAft>
              <a:buFont typeface="Arial" panose="020B0604020202020204" pitchFamily="34" charset="0"/>
              <a:buChar char="•"/>
            </a:pPr>
            <a:r>
              <a:rPr lang="en-PK" sz="1600" dirty="0">
                <a:latin typeface="+mn-lt"/>
              </a:rPr>
              <a:t>When making a prediction, each decision tree in the forest independently predicts the class of the input data point.</a:t>
            </a:r>
          </a:p>
          <a:p>
            <a:pPr lvl="1" algn="l">
              <a:lnSpc>
                <a:spcPct val="100000"/>
              </a:lnSpc>
              <a:spcAft>
                <a:spcPts val="800"/>
              </a:spcAft>
              <a:buFont typeface="Arial" panose="020B0604020202020204" pitchFamily="34" charset="0"/>
              <a:buChar char="•"/>
            </a:pPr>
            <a:r>
              <a:rPr lang="en-PK" sz="1600" dirty="0">
                <a:latin typeface="+mn-lt"/>
              </a:rPr>
              <a:t>The final prediction is made by combining the predictions of all the trees in the forest. This is typically done by taking the mode of the predicted classes.</a:t>
            </a:r>
          </a:p>
        </p:txBody>
      </p:sp>
    </p:spTree>
    <p:extLst>
      <p:ext uri="{BB962C8B-B14F-4D97-AF65-F5344CB8AC3E}">
        <p14:creationId xmlns:p14="http://schemas.microsoft.com/office/powerpoint/2010/main" val="2631840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354330" y="23424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CONT: SUPPORT VECTOR MACHINE</a:t>
            </a:r>
            <a:endParaRPr sz="2200" u="sng" dirty="0"/>
          </a:p>
        </p:txBody>
      </p:sp>
      <p:sp>
        <p:nvSpPr>
          <p:cNvPr id="509" name="Google Shape;509;p43"/>
          <p:cNvSpPr txBox="1">
            <a:spLocks noGrp="1"/>
          </p:cNvSpPr>
          <p:nvPr>
            <p:ph type="subTitle" idx="1"/>
          </p:nvPr>
        </p:nvSpPr>
        <p:spPr>
          <a:xfrm>
            <a:off x="1264920" y="1268460"/>
            <a:ext cx="6355080" cy="3478800"/>
          </a:xfrm>
          <a:prstGeom prst="rect">
            <a:avLst/>
          </a:prstGeom>
        </p:spPr>
        <p:txBody>
          <a:bodyPr spcFirstLastPara="1" wrap="square" lIns="91425" tIns="91425" rIns="91425" bIns="91425" anchor="t" anchorCtr="0">
            <a:noAutofit/>
          </a:bodyPr>
          <a:lstStyle/>
          <a:p>
            <a:pPr marL="0" indent="0" algn="l">
              <a:buNone/>
            </a:pPr>
            <a:r>
              <a:rPr lang="en-US" sz="1600" dirty="0">
                <a:latin typeface="+mn-lt"/>
              </a:rPr>
              <a:t>Support Vector Machine (SVM) works in the following way:</a:t>
            </a:r>
          </a:p>
          <a:p>
            <a:pPr lvl="1" algn="l">
              <a:buFont typeface="Arial" panose="020B0604020202020204" pitchFamily="34" charset="0"/>
              <a:buChar char="•"/>
            </a:pPr>
            <a:r>
              <a:rPr lang="en-US" sz="1600" dirty="0">
                <a:latin typeface="+mn-lt"/>
              </a:rPr>
              <a:t>The hyperplane is chosen to be the one that maximizes the margin between the two classes. The margin is the distance between the hyperplane and the closest data points from each class.</a:t>
            </a:r>
          </a:p>
          <a:p>
            <a:pPr lvl="1" algn="l">
              <a:buFont typeface="Arial" panose="020B0604020202020204" pitchFamily="34" charset="0"/>
              <a:buChar char="•"/>
            </a:pPr>
            <a:r>
              <a:rPr lang="en-US" sz="1600" dirty="0">
                <a:latin typeface="+mn-lt"/>
              </a:rPr>
              <a:t>If the two classes of data cannot be perfectly separated by a hyperplane, SVM uses a kernel function to map the data into a higher-dimensional space where they can be separated.</a:t>
            </a:r>
          </a:p>
          <a:p>
            <a:pPr lvl="1" algn="l">
              <a:buFont typeface="Arial" panose="020B0604020202020204" pitchFamily="34" charset="0"/>
              <a:buChar char="•"/>
            </a:pPr>
            <a:r>
              <a:rPr lang="en-US" sz="1600" dirty="0">
                <a:latin typeface="+mn-lt"/>
              </a:rPr>
              <a:t>During training, SVM selects the support vectors and computes the corresponding weights and biases to define the decision boundary.</a:t>
            </a:r>
          </a:p>
          <a:p>
            <a:pPr lvl="1" algn="l">
              <a:buFont typeface="Arial" panose="020B0604020202020204" pitchFamily="34" charset="0"/>
              <a:buChar char="•"/>
            </a:pPr>
            <a:r>
              <a:rPr lang="en-US" sz="1600" dirty="0">
                <a:latin typeface="+mn-lt"/>
              </a:rPr>
              <a:t>During prediction, SVM uses the learned weights and biases to classify new data points.</a:t>
            </a:r>
          </a:p>
          <a:p>
            <a:endParaRPr lang="en-PK" dirty="0">
              <a:latin typeface="+mn-lt"/>
            </a:endParaRPr>
          </a:p>
        </p:txBody>
      </p:sp>
    </p:spTree>
    <p:extLst>
      <p:ext uri="{BB962C8B-B14F-4D97-AF65-F5344CB8AC3E}">
        <p14:creationId xmlns:p14="http://schemas.microsoft.com/office/powerpoint/2010/main" val="290327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2"/>
          <p:cNvSpPr txBox="1">
            <a:spLocks noGrp="1"/>
          </p:cNvSpPr>
          <p:nvPr>
            <p:ph type="title"/>
          </p:nvPr>
        </p:nvSpPr>
        <p:spPr>
          <a:xfrm>
            <a:off x="1019325" y="1557400"/>
            <a:ext cx="1110900" cy="945000"/>
          </a:xfrm>
          <a:prstGeom prst="rect">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96" name="Google Shape;496;p42"/>
          <p:cNvSpPr txBox="1">
            <a:spLocks noGrp="1"/>
          </p:cNvSpPr>
          <p:nvPr>
            <p:ph type="subTitle" idx="1"/>
          </p:nvPr>
        </p:nvSpPr>
        <p:spPr>
          <a:xfrm>
            <a:off x="2225224" y="1557400"/>
            <a:ext cx="2346775" cy="7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97" name="Google Shape;497;p42"/>
          <p:cNvSpPr txBox="1">
            <a:spLocks noGrp="1"/>
          </p:cNvSpPr>
          <p:nvPr>
            <p:ph type="title" idx="2"/>
          </p:nvPr>
        </p:nvSpPr>
        <p:spPr>
          <a:xfrm>
            <a:off x="712350" y="539500"/>
            <a:ext cx="7719300" cy="56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498" name="Google Shape;498;p42"/>
          <p:cNvSpPr txBox="1">
            <a:spLocks noGrp="1"/>
          </p:cNvSpPr>
          <p:nvPr>
            <p:ph type="title" idx="3"/>
          </p:nvPr>
        </p:nvSpPr>
        <p:spPr>
          <a:xfrm>
            <a:off x="1019325" y="3187775"/>
            <a:ext cx="1110900" cy="945000"/>
          </a:xfrm>
          <a:prstGeom prst="rect">
            <a:avLst/>
          </a:prstGeom>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99" name="Google Shape;499;p42"/>
          <p:cNvSpPr txBox="1">
            <a:spLocks noGrp="1"/>
          </p:cNvSpPr>
          <p:nvPr>
            <p:ph type="subTitle" idx="4"/>
          </p:nvPr>
        </p:nvSpPr>
        <p:spPr>
          <a:xfrm>
            <a:off x="2225225" y="3332975"/>
            <a:ext cx="2548650" cy="7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TOOLS, TECHNOLOGIES, AND SOFTWARE</a:t>
            </a:r>
            <a:endParaRPr dirty="0"/>
          </a:p>
        </p:txBody>
      </p:sp>
      <p:sp>
        <p:nvSpPr>
          <p:cNvPr id="500" name="Google Shape;500;p42"/>
          <p:cNvSpPr txBox="1">
            <a:spLocks noGrp="1"/>
          </p:cNvSpPr>
          <p:nvPr>
            <p:ph type="title" idx="5"/>
          </p:nvPr>
        </p:nvSpPr>
        <p:spPr>
          <a:xfrm>
            <a:off x="4868875" y="1557400"/>
            <a:ext cx="1110900" cy="945000"/>
          </a:xfrm>
          <a:prstGeom prst="rect">
            <a:avLst/>
          </a:prstGeom>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1" name="Google Shape;501;p42"/>
          <p:cNvSpPr txBox="1">
            <a:spLocks noGrp="1"/>
          </p:cNvSpPr>
          <p:nvPr>
            <p:ph type="subTitle" idx="6"/>
          </p:nvPr>
        </p:nvSpPr>
        <p:spPr>
          <a:xfrm>
            <a:off x="6074774" y="1557400"/>
            <a:ext cx="2421525" cy="7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502" name="Google Shape;502;p42"/>
          <p:cNvSpPr txBox="1">
            <a:spLocks noGrp="1"/>
          </p:cNvSpPr>
          <p:nvPr>
            <p:ph type="title" idx="7"/>
          </p:nvPr>
        </p:nvSpPr>
        <p:spPr>
          <a:xfrm>
            <a:off x="4868875" y="3187775"/>
            <a:ext cx="1110900" cy="945000"/>
          </a:xfrm>
          <a:prstGeom prst="rect">
            <a:avLst/>
          </a:prstGeom>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03" name="Google Shape;503;p42"/>
          <p:cNvSpPr txBox="1">
            <a:spLocks noGrp="1"/>
          </p:cNvSpPr>
          <p:nvPr>
            <p:ph type="subTitle" idx="8"/>
          </p:nvPr>
        </p:nvSpPr>
        <p:spPr>
          <a:xfrm>
            <a:off x="6074775" y="3187775"/>
            <a:ext cx="2049900" cy="7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20980" y="21900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EXPERIMENTAL RESULTS</a:t>
            </a:r>
            <a:endParaRPr sz="2200" u="sng" dirty="0"/>
          </a:p>
        </p:txBody>
      </p:sp>
      <p:sp>
        <p:nvSpPr>
          <p:cNvPr id="509" name="Google Shape;509;p43"/>
          <p:cNvSpPr txBox="1">
            <a:spLocks noGrp="1"/>
          </p:cNvSpPr>
          <p:nvPr>
            <p:ph type="subTitle" idx="1"/>
          </p:nvPr>
        </p:nvSpPr>
        <p:spPr>
          <a:xfrm>
            <a:off x="1249680" y="1430520"/>
            <a:ext cx="6355080" cy="2282460"/>
          </a:xfrm>
          <a:prstGeom prst="rect">
            <a:avLst/>
          </a:prstGeom>
        </p:spPr>
        <p:txBody>
          <a:bodyPr spcFirstLastPara="1" wrap="square" lIns="91425" tIns="91425" rIns="91425" bIns="91425" anchor="t" anchorCtr="0">
            <a:noAutofit/>
          </a:bodyPr>
          <a:lstStyle/>
          <a:p>
            <a:pPr algn="l"/>
            <a:r>
              <a:rPr lang="en-US" sz="1600" dirty="0">
                <a:latin typeface="+mn-lt"/>
              </a:rPr>
              <a:t>We evaluated the accuracy of the three models (for both training and testing data) using various metrics including accuracy score, classification reports, and confusion matrix. We represented these metrics using heatmaps. Additionally, we plotted the accuracy of SVM and RFC for both training and testing data to determine which model performed better.</a:t>
            </a:r>
            <a:endParaRPr lang="en-PK" sz="1600" dirty="0">
              <a:latin typeface="+mn-lt"/>
            </a:endParaRPr>
          </a:p>
        </p:txBody>
      </p:sp>
    </p:spTree>
    <p:extLst>
      <p:ext uri="{BB962C8B-B14F-4D97-AF65-F5344CB8AC3E}">
        <p14:creationId xmlns:p14="http://schemas.microsoft.com/office/powerpoint/2010/main" val="3056867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20980" y="21900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CONT: MODEL EVALUATION</a:t>
            </a:r>
            <a:endParaRPr sz="2200" u="sng" dirty="0"/>
          </a:p>
        </p:txBody>
      </p:sp>
      <p:sp>
        <p:nvSpPr>
          <p:cNvPr id="509" name="Google Shape;509;p43"/>
          <p:cNvSpPr txBox="1">
            <a:spLocks noGrp="1"/>
          </p:cNvSpPr>
          <p:nvPr>
            <p:ph type="subTitle" idx="1"/>
          </p:nvPr>
        </p:nvSpPr>
        <p:spPr>
          <a:xfrm>
            <a:off x="1188720" y="3840480"/>
            <a:ext cx="6598920" cy="1028700"/>
          </a:xfrm>
          <a:prstGeom prst="rect">
            <a:avLst/>
          </a:prstGeom>
        </p:spPr>
        <p:txBody>
          <a:bodyPr spcFirstLastPara="1" wrap="square" lIns="91425" tIns="91425" rIns="91425" bIns="91425" anchor="t" anchorCtr="0">
            <a:noAutofit/>
          </a:bodyPr>
          <a:lstStyle/>
          <a:p>
            <a:pPr algn="l"/>
            <a:r>
              <a:rPr lang="en-US" sz="1600" dirty="0">
                <a:latin typeface="+mn-lt"/>
              </a:rPr>
              <a:t>Based on these graphs, we can conclude that although the accuracy scores of the models overlapped on the training data, the Support Vector Machine (SVM) model performed exceptionally well on the testing data.</a:t>
            </a:r>
            <a:endParaRPr lang="en-PK" sz="1600" dirty="0">
              <a:latin typeface="+mn-lt"/>
            </a:endParaRPr>
          </a:p>
        </p:txBody>
      </p:sp>
      <p:pic>
        <p:nvPicPr>
          <p:cNvPr id="2" name="Content Placeholder 8" descr="Chart, line chart&#10;&#10;Description automatically generated">
            <a:extLst>
              <a:ext uri="{FF2B5EF4-FFF2-40B4-BE49-F238E27FC236}">
                <a16:creationId xmlns:a16="http://schemas.microsoft.com/office/drawing/2014/main" id="{944F0CC0-8B8E-05C5-BB39-C709BB1D8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22" y="1303020"/>
            <a:ext cx="4066258" cy="2434175"/>
          </a:xfrm>
          <a:prstGeom prst="rect">
            <a:avLst/>
          </a:prstGeom>
          <a:solidFill>
            <a:schemeClr val="dk2"/>
          </a:solidFill>
          <a:ln w="38100" cap="flat" cmpd="sng">
            <a:solidFill>
              <a:schemeClr val="dk2"/>
            </a:solidFill>
            <a:prstDash val="solid"/>
            <a:round/>
            <a:headEnd type="none" w="sm" len="sm"/>
            <a:tailEnd type="none" w="sm" len="sm"/>
          </a:ln>
        </p:spPr>
      </p:pic>
      <p:pic>
        <p:nvPicPr>
          <p:cNvPr id="3" name="Picture 2" descr="Chart, line chart&#10;&#10;Description automatically generated">
            <a:extLst>
              <a:ext uri="{FF2B5EF4-FFF2-40B4-BE49-F238E27FC236}">
                <a16:creationId xmlns:a16="http://schemas.microsoft.com/office/drawing/2014/main" id="{7236FAE5-09F8-477A-8C89-4B62146C7A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6374" y="1283549"/>
            <a:ext cx="4155704" cy="2473115"/>
          </a:xfrm>
          <a:prstGeom prst="rect">
            <a:avLst/>
          </a:prstGeom>
        </p:spPr>
      </p:pic>
    </p:spTree>
    <p:extLst>
      <p:ext uri="{BB962C8B-B14F-4D97-AF65-F5344CB8AC3E}">
        <p14:creationId xmlns:p14="http://schemas.microsoft.com/office/powerpoint/2010/main" val="4211422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20980" y="21900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CONT: QUERY EXECUTION</a:t>
            </a:r>
            <a:endParaRPr sz="2200" u="sng" dirty="0"/>
          </a:p>
        </p:txBody>
      </p:sp>
      <p:sp>
        <p:nvSpPr>
          <p:cNvPr id="509" name="Google Shape;509;p43"/>
          <p:cNvSpPr txBox="1">
            <a:spLocks noGrp="1"/>
          </p:cNvSpPr>
          <p:nvPr>
            <p:ph type="subTitle" idx="1"/>
          </p:nvPr>
        </p:nvSpPr>
        <p:spPr>
          <a:xfrm>
            <a:off x="1287780" y="1489440"/>
            <a:ext cx="6355080" cy="1680480"/>
          </a:xfrm>
          <a:prstGeom prst="rect">
            <a:avLst/>
          </a:prstGeom>
        </p:spPr>
        <p:txBody>
          <a:bodyPr spcFirstLastPara="1" wrap="square" lIns="91425" tIns="91425" rIns="91425" bIns="91425" anchor="t" anchorCtr="0">
            <a:noAutofit/>
          </a:bodyPr>
          <a:lstStyle/>
          <a:p>
            <a:pPr algn="l"/>
            <a:r>
              <a:rPr lang="en-US" sz="1600" dirty="0">
                <a:latin typeface="+mn-lt"/>
              </a:rPr>
              <a:t>After executing the queries for different titles from the testing data on SVM, we observed that most of the titles were correctly categorized into their respective categories.</a:t>
            </a:r>
          </a:p>
        </p:txBody>
      </p:sp>
    </p:spTree>
    <p:extLst>
      <p:ext uri="{BB962C8B-B14F-4D97-AF65-F5344CB8AC3E}">
        <p14:creationId xmlns:p14="http://schemas.microsoft.com/office/powerpoint/2010/main" val="2843678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20980" y="21900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CONT: AN EXAMPLE EXECUTION</a:t>
            </a:r>
            <a:endParaRPr sz="2200" u="sng" dirty="0"/>
          </a:p>
        </p:txBody>
      </p:sp>
      <p:sp>
        <p:nvSpPr>
          <p:cNvPr id="509" name="Google Shape;509;p43"/>
          <p:cNvSpPr txBox="1">
            <a:spLocks noGrp="1"/>
          </p:cNvSpPr>
          <p:nvPr>
            <p:ph type="subTitle" idx="1"/>
          </p:nvPr>
        </p:nvSpPr>
        <p:spPr>
          <a:xfrm>
            <a:off x="1287780" y="1305161"/>
            <a:ext cx="6355080" cy="3487819"/>
          </a:xfrm>
          <a:prstGeom prst="rect">
            <a:avLst/>
          </a:prstGeom>
        </p:spPr>
        <p:txBody>
          <a:bodyPr spcFirstLastPara="1" wrap="square" lIns="91425" tIns="91425" rIns="91425" bIns="91425" anchor="t" anchorCtr="0">
            <a:noAutofit/>
          </a:bodyPr>
          <a:lstStyle/>
          <a:p>
            <a:pPr lvl="1" algn="l">
              <a:buFont typeface="Arial" panose="020B0604020202020204" pitchFamily="34" charset="0"/>
              <a:buChar char="•"/>
            </a:pPr>
            <a:r>
              <a:rPr lang="en-US" sz="1600" dirty="0">
                <a:latin typeface="+mn-lt"/>
              </a:rPr>
              <a:t>Query: </a:t>
            </a:r>
          </a:p>
          <a:p>
            <a:pPr marL="609600" lvl="1" indent="0" algn="l"/>
            <a:endParaRPr lang="en-US" sz="1600" dirty="0">
              <a:latin typeface="+mn-lt"/>
            </a:endParaRPr>
          </a:p>
          <a:p>
            <a:pPr marL="609600" lvl="1" indent="0" algn="l"/>
            <a:endParaRPr lang="en-US" sz="1600" dirty="0">
              <a:latin typeface="+mn-lt"/>
            </a:endParaRPr>
          </a:p>
          <a:p>
            <a:pPr lvl="1" algn="l">
              <a:buFont typeface="Arial" panose="020B0604020202020204" pitchFamily="34" charset="0"/>
              <a:buChar char="•"/>
            </a:pPr>
            <a:r>
              <a:rPr lang="en-US" sz="1600" dirty="0">
                <a:latin typeface="+mn-lt"/>
              </a:rPr>
              <a:t>Expected Result:</a:t>
            </a:r>
          </a:p>
          <a:p>
            <a:pPr marL="609600" lvl="1" indent="0" algn="l"/>
            <a:endParaRPr lang="en-US" sz="1600" dirty="0">
              <a:latin typeface="+mn-lt"/>
            </a:endParaRPr>
          </a:p>
          <a:p>
            <a:pPr lvl="1" algn="l">
              <a:buFont typeface="Arial" panose="020B0604020202020204" pitchFamily="34" charset="0"/>
              <a:buChar char="•"/>
            </a:pPr>
            <a:endParaRPr lang="en-US" sz="1600" dirty="0">
              <a:latin typeface="+mn-lt"/>
            </a:endParaRPr>
          </a:p>
          <a:p>
            <a:pPr lvl="1" algn="l">
              <a:buFont typeface="Arial" panose="020B0604020202020204" pitchFamily="34" charset="0"/>
              <a:buChar char="•"/>
            </a:pPr>
            <a:r>
              <a:rPr lang="en-US" sz="1600" dirty="0">
                <a:latin typeface="+mn-lt"/>
              </a:rPr>
              <a:t>Code Result:</a:t>
            </a:r>
          </a:p>
          <a:p>
            <a:pPr marL="609600" lvl="1" indent="0" algn="l"/>
            <a:endParaRPr lang="en-US" sz="1600" dirty="0">
              <a:latin typeface="+mn-lt"/>
            </a:endParaRPr>
          </a:p>
        </p:txBody>
      </p:sp>
      <p:pic>
        <p:nvPicPr>
          <p:cNvPr id="2" name="Picture 1">
            <a:extLst>
              <a:ext uri="{FF2B5EF4-FFF2-40B4-BE49-F238E27FC236}">
                <a16:creationId xmlns:a16="http://schemas.microsoft.com/office/drawing/2014/main" id="{7EF2ADBF-D55E-1627-CE9D-4257EDA72FA0}"/>
              </a:ext>
            </a:extLst>
          </p:cNvPr>
          <p:cNvPicPr>
            <a:picLocks noChangeAspect="1"/>
          </p:cNvPicPr>
          <p:nvPr/>
        </p:nvPicPr>
        <p:blipFill rotWithShape="1">
          <a:blip r:embed="rId3"/>
          <a:srcRect t="-1" r="21015" b="-876"/>
          <a:stretch/>
        </p:blipFill>
        <p:spPr>
          <a:xfrm>
            <a:off x="1287780" y="1758703"/>
            <a:ext cx="6355080" cy="147815"/>
          </a:xfrm>
          <a:prstGeom prst="rect">
            <a:avLst/>
          </a:prstGeom>
        </p:spPr>
      </p:pic>
      <p:pic>
        <p:nvPicPr>
          <p:cNvPr id="3" name="Picture 2">
            <a:extLst>
              <a:ext uri="{FF2B5EF4-FFF2-40B4-BE49-F238E27FC236}">
                <a16:creationId xmlns:a16="http://schemas.microsoft.com/office/drawing/2014/main" id="{A0FB0C77-D392-2601-C040-350883E914A7}"/>
              </a:ext>
            </a:extLst>
          </p:cNvPr>
          <p:cNvPicPr>
            <a:picLocks noChangeAspect="1"/>
          </p:cNvPicPr>
          <p:nvPr/>
        </p:nvPicPr>
        <p:blipFill rotWithShape="1">
          <a:blip r:embed="rId4"/>
          <a:srcRect t="-1" r="17609" b="-38609"/>
          <a:stretch/>
        </p:blipFill>
        <p:spPr>
          <a:xfrm>
            <a:off x="1287780" y="2514640"/>
            <a:ext cx="6355080" cy="243842"/>
          </a:xfrm>
          <a:prstGeom prst="rect">
            <a:avLst/>
          </a:prstGeom>
        </p:spPr>
      </p:pic>
      <p:pic>
        <p:nvPicPr>
          <p:cNvPr id="4" name="Picture 3">
            <a:extLst>
              <a:ext uri="{FF2B5EF4-FFF2-40B4-BE49-F238E27FC236}">
                <a16:creationId xmlns:a16="http://schemas.microsoft.com/office/drawing/2014/main" id="{9CDB0066-4452-0E5E-5529-DDA811DA0717}"/>
              </a:ext>
            </a:extLst>
          </p:cNvPr>
          <p:cNvPicPr>
            <a:picLocks noChangeAspect="1"/>
          </p:cNvPicPr>
          <p:nvPr/>
        </p:nvPicPr>
        <p:blipFill>
          <a:blip r:embed="rId5"/>
          <a:stretch>
            <a:fillRect/>
          </a:stretch>
        </p:blipFill>
        <p:spPr>
          <a:xfrm>
            <a:off x="3652927" y="2782315"/>
            <a:ext cx="2938373" cy="2010665"/>
          </a:xfrm>
          <a:prstGeom prst="rect">
            <a:avLst/>
          </a:prstGeom>
        </p:spPr>
      </p:pic>
    </p:spTree>
    <p:extLst>
      <p:ext uri="{BB962C8B-B14F-4D97-AF65-F5344CB8AC3E}">
        <p14:creationId xmlns:p14="http://schemas.microsoft.com/office/powerpoint/2010/main" val="155661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5"/>
          <p:cNvSpPr txBox="1">
            <a:spLocks noGrp="1"/>
          </p:cNvSpPr>
          <p:nvPr>
            <p:ph type="title"/>
          </p:nvPr>
        </p:nvSpPr>
        <p:spPr>
          <a:xfrm>
            <a:off x="3353765" y="2798367"/>
            <a:ext cx="5152470" cy="12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TOOLS, TECHNOLOGIES, AND SOFTWARE</a:t>
            </a:r>
            <a:endParaRPr dirty="0"/>
          </a:p>
        </p:txBody>
      </p:sp>
      <p:sp>
        <p:nvSpPr>
          <p:cNvPr id="521" name="Google Shape;521;p45"/>
          <p:cNvSpPr txBox="1">
            <a:spLocks noGrp="1"/>
          </p:cNvSpPr>
          <p:nvPr>
            <p:ph type="title" idx="2"/>
          </p:nvPr>
        </p:nvSpPr>
        <p:spPr>
          <a:xfrm>
            <a:off x="5048450" y="1132953"/>
            <a:ext cx="1763100" cy="14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951467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20980" y="21900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BRIEF OVERVIEW</a:t>
            </a:r>
            <a:endParaRPr sz="2200" u="sng" dirty="0"/>
          </a:p>
        </p:txBody>
      </p:sp>
      <p:sp>
        <p:nvSpPr>
          <p:cNvPr id="509" name="Google Shape;509;p43"/>
          <p:cNvSpPr txBox="1">
            <a:spLocks noGrp="1"/>
          </p:cNvSpPr>
          <p:nvPr>
            <p:ph type="subTitle" idx="1"/>
          </p:nvPr>
        </p:nvSpPr>
        <p:spPr>
          <a:xfrm>
            <a:off x="1287780" y="1489440"/>
            <a:ext cx="6355080" cy="3265440"/>
          </a:xfrm>
          <a:prstGeom prst="rect">
            <a:avLst/>
          </a:prstGeom>
        </p:spPr>
        <p:txBody>
          <a:bodyPr spcFirstLastPara="1" wrap="square" lIns="91425" tIns="91425" rIns="91425" bIns="91425" anchor="t" anchorCtr="0">
            <a:noAutofit/>
          </a:bodyPr>
          <a:lstStyle/>
          <a:p>
            <a:pPr marL="438150" indent="-285750" algn="l">
              <a:buFont typeface="Arial" panose="020B0604020202020204" pitchFamily="34" charset="0"/>
              <a:buChar char="•"/>
            </a:pPr>
            <a:r>
              <a:rPr lang="en-US" sz="1600" dirty="0">
                <a:latin typeface="+mn-lt"/>
              </a:rPr>
              <a:t>The project was implemented in Python programming language using Google Collaboratory notebook, with the help of various libraries including numpy, pandas, re, nltk, sklearn, seaborn, matplotlib, and pickle.</a:t>
            </a:r>
          </a:p>
          <a:p>
            <a:pPr marL="895350" lvl="1" indent="-285750" algn="l">
              <a:buFont typeface="Arial" panose="020B0604020202020204" pitchFamily="34" charset="0"/>
              <a:buChar char="•"/>
            </a:pPr>
            <a:r>
              <a:rPr lang="en-US" sz="1600" dirty="0">
                <a:latin typeface="+mn-lt"/>
              </a:rPr>
              <a:t>NumPy for numerical computations and array manipulation.</a:t>
            </a:r>
          </a:p>
          <a:p>
            <a:pPr marL="895350" lvl="1" indent="-285750" algn="l">
              <a:buFont typeface="Arial" panose="020B0604020202020204" pitchFamily="34" charset="0"/>
              <a:buChar char="•"/>
            </a:pPr>
            <a:r>
              <a:rPr lang="en-US" sz="1600" dirty="0">
                <a:latin typeface="+mn-lt"/>
              </a:rPr>
              <a:t>Pandas for data manipulation and analysis.</a:t>
            </a:r>
          </a:p>
          <a:p>
            <a:pPr marL="895350" lvl="1" indent="-285750" algn="l">
              <a:buFont typeface="Arial" panose="020B0604020202020204" pitchFamily="34" charset="0"/>
              <a:buChar char="•"/>
            </a:pPr>
            <a:r>
              <a:rPr lang="en-US" sz="1600" dirty="0">
                <a:latin typeface="+mn-lt"/>
              </a:rPr>
              <a:t>Regular expression (re) for text preprocessing.</a:t>
            </a:r>
          </a:p>
          <a:p>
            <a:pPr marL="895350" lvl="1" indent="-285750" algn="l">
              <a:buFont typeface="Arial" panose="020B0604020202020204" pitchFamily="34" charset="0"/>
              <a:buChar char="•"/>
            </a:pPr>
            <a:r>
              <a:rPr lang="en-US" sz="1600" dirty="0">
                <a:latin typeface="+mn-lt"/>
              </a:rPr>
              <a:t>Natural Language Toolkit (NLTK) for text processing and analysis.</a:t>
            </a:r>
          </a:p>
          <a:p>
            <a:pPr marL="895350" lvl="1" indent="-285750" algn="l">
              <a:buFont typeface="Arial" panose="020B0604020202020204" pitchFamily="34" charset="0"/>
              <a:buChar char="•"/>
            </a:pPr>
            <a:r>
              <a:rPr lang="en-US" sz="1600" dirty="0">
                <a:latin typeface="+mn-lt"/>
              </a:rPr>
              <a:t>Scikit-learn for machine learning model implementation.</a:t>
            </a:r>
          </a:p>
          <a:p>
            <a:pPr marL="895350" lvl="1" indent="-285750" algn="l">
              <a:buFont typeface="Arial" panose="020B0604020202020204" pitchFamily="34" charset="0"/>
              <a:buChar char="•"/>
            </a:pPr>
            <a:r>
              <a:rPr lang="en-US" sz="1600" dirty="0">
                <a:latin typeface="+mn-lt"/>
              </a:rPr>
              <a:t>Seaborn and Matplotlib for data visualization.</a:t>
            </a:r>
          </a:p>
          <a:p>
            <a:pPr marL="895350" lvl="1" indent="-285750" algn="l">
              <a:buFont typeface="Arial" panose="020B0604020202020204" pitchFamily="34" charset="0"/>
              <a:buChar char="•"/>
            </a:pPr>
            <a:r>
              <a:rPr lang="en-US" sz="1600" dirty="0">
                <a:latin typeface="+mn-lt"/>
              </a:rPr>
              <a:t>Pickle for model serialization and deserialization.</a:t>
            </a:r>
          </a:p>
          <a:p>
            <a:endParaRPr lang="en-PK" sz="2400" dirty="0">
              <a:latin typeface="+mn-lt"/>
            </a:endParaRPr>
          </a:p>
        </p:txBody>
      </p:sp>
    </p:spTree>
    <p:extLst>
      <p:ext uri="{BB962C8B-B14F-4D97-AF65-F5344CB8AC3E}">
        <p14:creationId xmlns:p14="http://schemas.microsoft.com/office/powerpoint/2010/main" val="3771604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5"/>
          <p:cNvSpPr txBox="1">
            <a:spLocks noGrp="1"/>
          </p:cNvSpPr>
          <p:nvPr>
            <p:ph type="title"/>
          </p:nvPr>
        </p:nvSpPr>
        <p:spPr>
          <a:xfrm>
            <a:off x="3353765" y="2798367"/>
            <a:ext cx="5152470" cy="12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endParaRPr dirty="0"/>
          </a:p>
        </p:txBody>
      </p:sp>
      <p:sp>
        <p:nvSpPr>
          <p:cNvPr id="521" name="Google Shape;521;p45"/>
          <p:cNvSpPr txBox="1">
            <a:spLocks noGrp="1"/>
          </p:cNvSpPr>
          <p:nvPr>
            <p:ph type="title" idx="2"/>
          </p:nvPr>
        </p:nvSpPr>
        <p:spPr>
          <a:xfrm>
            <a:off x="5048450" y="1132953"/>
            <a:ext cx="1763100" cy="14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831098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617220" y="251460"/>
            <a:ext cx="7338060" cy="12151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SVM AS A POWERFUL CLASSIFICATION TOOL</a:t>
            </a:r>
            <a:endParaRPr sz="2200" u="sng" dirty="0"/>
          </a:p>
        </p:txBody>
      </p:sp>
      <p:sp>
        <p:nvSpPr>
          <p:cNvPr id="509" name="Google Shape;509;p43"/>
          <p:cNvSpPr txBox="1">
            <a:spLocks noGrp="1"/>
          </p:cNvSpPr>
          <p:nvPr>
            <p:ph type="subTitle" idx="1"/>
          </p:nvPr>
        </p:nvSpPr>
        <p:spPr>
          <a:xfrm>
            <a:off x="1303020" y="1466580"/>
            <a:ext cx="6355080" cy="3280680"/>
          </a:xfrm>
          <a:prstGeom prst="rect">
            <a:avLst/>
          </a:prstGeom>
        </p:spPr>
        <p:txBody>
          <a:bodyPr spcFirstLastPara="1" wrap="square" lIns="91425" tIns="91425" rIns="91425" bIns="91425" anchor="t" anchorCtr="0">
            <a:noAutofit/>
          </a:bodyPr>
          <a:lstStyle/>
          <a:p>
            <a:pPr algn="l"/>
            <a:r>
              <a:rPr lang="en-US" sz="1600" dirty="0">
                <a:latin typeface="+mn-lt"/>
              </a:rPr>
              <a:t>To conclude used Support Vector Machine (SVM) and Random Forest Classifier (RFC) to build models for categorizing titles into three different categories. We split the data into training and testing sets and evaluated the performance of the models using various metrics such as accuracy score, classification reports, and confusion matrix. The results showed that SVM outperformed RFC on the testing data. We also found that when we executed queries for different titles from the testing data on SVM, most of the titles were correctly categorized in their respective categories. In conclusion, SVM is a powerful tool for classification tasks, and its performance can be enhanced with appropriate parameter tuning and feature engineering.</a:t>
            </a:r>
            <a:endParaRPr lang="en-PK" sz="1600" dirty="0">
              <a:latin typeface="+mn-lt"/>
            </a:endParaRPr>
          </a:p>
        </p:txBody>
      </p:sp>
    </p:spTree>
    <p:extLst>
      <p:ext uri="{BB962C8B-B14F-4D97-AF65-F5344CB8AC3E}">
        <p14:creationId xmlns:p14="http://schemas.microsoft.com/office/powerpoint/2010/main" val="1680494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74"/>
          <p:cNvSpPr txBox="1">
            <a:spLocks noGrp="1"/>
          </p:cNvSpPr>
          <p:nvPr>
            <p:ph type="title"/>
          </p:nvPr>
        </p:nvSpPr>
        <p:spPr>
          <a:xfrm>
            <a:off x="2743700" y="539500"/>
            <a:ext cx="3656700" cy="73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sng" dirty="0"/>
              <a:t>Thank you!</a:t>
            </a:r>
            <a:endParaRPr u="sng" dirty="0"/>
          </a:p>
        </p:txBody>
      </p:sp>
      <p:sp>
        <p:nvSpPr>
          <p:cNvPr id="1038" name="Google Shape;1038;p74"/>
          <p:cNvSpPr txBox="1">
            <a:spLocks noGrp="1"/>
          </p:cNvSpPr>
          <p:nvPr>
            <p:ph type="subTitle" idx="1"/>
          </p:nvPr>
        </p:nvSpPr>
        <p:spPr>
          <a:xfrm>
            <a:off x="2746021" y="1263775"/>
            <a:ext cx="3653700" cy="12568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b="1" dirty="0">
                <a:latin typeface="+mn-lt"/>
              </a:rPr>
              <a:t>Do you have any questions?</a:t>
            </a:r>
            <a:endParaRPr b="1" dirty="0">
              <a:latin typeface="+mn-lt"/>
            </a:endParaRPr>
          </a:p>
          <a:p>
            <a:pPr marL="0" lvl="0" indent="0" algn="ctr" rtl="0">
              <a:spcBef>
                <a:spcPts val="1000"/>
              </a:spcBef>
              <a:spcAft>
                <a:spcPts val="0"/>
              </a:spcAft>
              <a:buClr>
                <a:schemeClr val="lt1"/>
              </a:buClr>
              <a:buSzPts val="1100"/>
              <a:buFont typeface="Arial"/>
              <a:buNone/>
            </a:pPr>
            <a:r>
              <a:rPr lang="en-US" i="1" dirty="0">
                <a:latin typeface="+mn-lt"/>
                <a:hlinkClick r:id="rId3"/>
              </a:rPr>
              <a:t>k200247@nu.edu.pk</a:t>
            </a:r>
            <a:endParaRPr lang="en-US" i="1" dirty="0">
              <a:latin typeface="+mn-lt"/>
            </a:endParaRPr>
          </a:p>
          <a:p>
            <a:pPr marL="0" lvl="0" indent="0" algn="ctr" rtl="0">
              <a:spcBef>
                <a:spcPts val="1000"/>
              </a:spcBef>
              <a:spcAft>
                <a:spcPts val="0"/>
              </a:spcAft>
              <a:buClr>
                <a:schemeClr val="lt1"/>
              </a:buClr>
              <a:buSzPts val="1100"/>
              <a:buFont typeface="Arial"/>
              <a:buNone/>
            </a:pPr>
            <a:r>
              <a:rPr lang="en-US" i="1" dirty="0">
                <a:latin typeface="+mn-lt"/>
                <a:hlinkClick r:id="rId4"/>
              </a:rPr>
              <a:t>k200228@nu.edu.pk</a:t>
            </a:r>
            <a:endParaRPr lang="en-US" i="1" dirty="0">
              <a:latin typeface="+mn-lt"/>
            </a:endParaRPr>
          </a:p>
          <a:p>
            <a:pPr marL="0" lvl="0" indent="0" algn="ctr" rtl="0">
              <a:spcBef>
                <a:spcPts val="1000"/>
              </a:spcBef>
              <a:spcAft>
                <a:spcPts val="0"/>
              </a:spcAft>
              <a:buClr>
                <a:schemeClr val="lt1"/>
              </a:buClr>
              <a:buSzPts val="1100"/>
              <a:buFont typeface="Arial"/>
              <a:buNone/>
            </a:pPr>
            <a:r>
              <a:rPr lang="en-US" i="1" u="sng" dirty="0">
                <a:latin typeface="+mn-lt"/>
              </a:rPr>
              <a:t>k200333@nu.edu.pk</a:t>
            </a:r>
            <a:endParaRPr i="1" u="sng" dirty="0">
              <a:latin typeface="+mn-lt"/>
            </a:endParaRPr>
          </a:p>
        </p:txBody>
      </p:sp>
      <p:sp>
        <p:nvSpPr>
          <p:cNvPr id="1039" name="Google Shape;1039;p74"/>
          <p:cNvSpPr/>
          <p:nvPr/>
        </p:nvSpPr>
        <p:spPr>
          <a:xfrm>
            <a:off x="2752800" y="3234650"/>
            <a:ext cx="675600" cy="6891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500">
              <a:solidFill>
                <a:schemeClr val="lt1"/>
              </a:solidFill>
              <a:latin typeface="Krona One"/>
              <a:ea typeface="Krona One"/>
              <a:cs typeface="Krona One"/>
              <a:sym typeface="Krona One"/>
            </a:endParaRPr>
          </a:p>
        </p:txBody>
      </p:sp>
      <p:sp>
        <p:nvSpPr>
          <p:cNvPr id="1040" name="Google Shape;1040;p74"/>
          <p:cNvSpPr/>
          <p:nvPr/>
        </p:nvSpPr>
        <p:spPr>
          <a:xfrm>
            <a:off x="3740400" y="3234650"/>
            <a:ext cx="675600" cy="689100"/>
          </a:xfrm>
          <a:prstGeom prst="rect">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500">
              <a:solidFill>
                <a:schemeClr val="lt1"/>
              </a:solidFill>
              <a:latin typeface="Krona One"/>
              <a:ea typeface="Krona One"/>
              <a:cs typeface="Krona One"/>
              <a:sym typeface="Krona One"/>
            </a:endParaRPr>
          </a:p>
        </p:txBody>
      </p:sp>
      <p:sp>
        <p:nvSpPr>
          <p:cNvPr id="1041" name="Google Shape;1041;p74"/>
          <p:cNvSpPr/>
          <p:nvPr/>
        </p:nvSpPr>
        <p:spPr>
          <a:xfrm>
            <a:off x="4728000" y="3234650"/>
            <a:ext cx="675600" cy="6891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500">
              <a:solidFill>
                <a:schemeClr val="lt1"/>
              </a:solidFill>
              <a:latin typeface="Krona One"/>
              <a:ea typeface="Krona One"/>
              <a:cs typeface="Krona One"/>
              <a:sym typeface="Krona One"/>
            </a:endParaRPr>
          </a:p>
        </p:txBody>
      </p:sp>
      <p:sp>
        <p:nvSpPr>
          <p:cNvPr id="1042" name="Google Shape;1042;p74"/>
          <p:cNvSpPr/>
          <p:nvPr/>
        </p:nvSpPr>
        <p:spPr>
          <a:xfrm>
            <a:off x="5715600" y="3234650"/>
            <a:ext cx="675600" cy="689100"/>
          </a:xfrm>
          <a:prstGeom prst="rect">
            <a:avLst/>
          </a:pr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500">
              <a:solidFill>
                <a:schemeClr val="lt1"/>
              </a:solidFill>
              <a:latin typeface="Krona One"/>
              <a:ea typeface="Krona One"/>
              <a:cs typeface="Krona One"/>
              <a:sym typeface="Krona One"/>
            </a:endParaRPr>
          </a:p>
        </p:txBody>
      </p:sp>
      <p:sp>
        <p:nvSpPr>
          <p:cNvPr id="1043" name="Google Shape;1043;p74"/>
          <p:cNvSpPr/>
          <p:nvPr/>
        </p:nvSpPr>
        <p:spPr>
          <a:xfrm>
            <a:off x="2886911" y="3375507"/>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4" name="Google Shape;1044;p74"/>
          <p:cNvGrpSpPr/>
          <p:nvPr/>
        </p:nvGrpSpPr>
        <p:grpSpPr>
          <a:xfrm>
            <a:off x="3873821" y="3375503"/>
            <a:ext cx="407432" cy="407391"/>
            <a:chOff x="812101" y="2571761"/>
            <a:chExt cx="417066" cy="417024"/>
          </a:xfrm>
        </p:grpSpPr>
        <p:sp>
          <p:nvSpPr>
            <p:cNvPr id="1045" name="Google Shape;1045;p74"/>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4"/>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4"/>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4"/>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74"/>
          <p:cNvGrpSpPr/>
          <p:nvPr/>
        </p:nvGrpSpPr>
        <p:grpSpPr>
          <a:xfrm>
            <a:off x="5849708" y="3375503"/>
            <a:ext cx="407391" cy="407391"/>
            <a:chOff x="1323129" y="2571761"/>
            <a:chExt cx="417024" cy="417024"/>
          </a:xfrm>
        </p:grpSpPr>
        <p:sp>
          <p:nvSpPr>
            <p:cNvPr id="1050" name="Google Shape;1050;p74"/>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4"/>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4"/>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4"/>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74"/>
          <p:cNvSpPr/>
          <p:nvPr/>
        </p:nvSpPr>
        <p:spPr>
          <a:xfrm>
            <a:off x="4860780" y="3412255"/>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4"/>
          <p:cNvSpPr txBox="1"/>
          <p:nvPr/>
        </p:nvSpPr>
        <p:spPr>
          <a:xfrm>
            <a:off x="2377440" y="4101354"/>
            <a:ext cx="4351020" cy="689099"/>
          </a:xfrm>
          <a:prstGeom prst="rect">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b="1" u="sng" dirty="0">
                <a:solidFill>
                  <a:schemeClr val="lt1"/>
                </a:solidFill>
                <a:latin typeface="+mn-lt"/>
                <a:ea typeface="Noto Sans"/>
                <a:cs typeface="Noto Sans"/>
                <a:sym typeface="Noto Sans"/>
              </a:rPr>
              <a:t>SUBMITTED TO: </a:t>
            </a:r>
          </a:p>
          <a:p>
            <a:pPr marL="0" lvl="0" indent="0" algn="ctr" rtl="0">
              <a:spcBef>
                <a:spcPts val="300"/>
              </a:spcBef>
              <a:spcAft>
                <a:spcPts val="0"/>
              </a:spcAft>
              <a:buNone/>
            </a:pPr>
            <a:r>
              <a:rPr lang="en" sz="1200" dirty="0">
                <a:solidFill>
                  <a:schemeClr val="lt1"/>
                </a:solidFill>
                <a:latin typeface="+mn-lt"/>
                <a:ea typeface="Noto Sans"/>
                <a:cs typeface="Noto Sans"/>
                <a:sym typeface="Noto Sans"/>
              </a:rPr>
              <a:t>DR MUHAMMAD RAFI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5"/>
          <p:cNvSpPr txBox="1">
            <a:spLocks noGrp="1"/>
          </p:cNvSpPr>
          <p:nvPr>
            <p:ph type="title"/>
          </p:nvPr>
        </p:nvSpPr>
        <p:spPr>
          <a:xfrm>
            <a:off x="3813860" y="2714547"/>
            <a:ext cx="4232280" cy="12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a:t>
            </a:r>
            <a:endParaRPr dirty="0"/>
          </a:p>
        </p:txBody>
      </p:sp>
      <p:sp>
        <p:nvSpPr>
          <p:cNvPr id="521" name="Google Shape;521;p45"/>
          <p:cNvSpPr txBox="1">
            <a:spLocks noGrp="1"/>
          </p:cNvSpPr>
          <p:nvPr>
            <p:ph type="title" idx="2"/>
          </p:nvPr>
        </p:nvSpPr>
        <p:spPr>
          <a:xfrm>
            <a:off x="5048450" y="1132953"/>
            <a:ext cx="1763100" cy="14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072250" y="272340"/>
            <a:ext cx="499950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u="sng" dirty="0"/>
              <a:t>PROBLEM STATEMENT</a:t>
            </a:r>
            <a:endParaRPr sz="2400" u="sng" dirty="0"/>
          </a:p>
        </p:txBody>
      </p:sp>
      <p:sp>
        <p:nvSpPr>
          <p:cNvPr id="509" name="Google Shape;509;p43"/>
          <p:cNvSpPr txBox="1">
            <a:spLocks noGrp="1"/>
          </p:cNvSpPr>
          <p:nvPr>
            <p:ph type="subTitle" idx="1"/>
          </p:nvPr>
        </p:nvSpPr>
        <p:spPr>
          <a:xfrm>
            <a:off x="1257300" y="1531620"/>
            <a:ext cx="6355080" cy="2036505"/>
          </a:xfrm>
          <a:prstGeom prst="rect">
            <a:avLst/>
          </a:prstGeom>
        </p:spPr>
        <p:txBody>
          <a:bodyPr spcFirstLastPara="1" wrap="square" lIns="91425" tIns="91425" rIns="91425" bIns="91425" anchor="t" anchorCtr="0">
            <a:noAutofit/>
          </a:bodyPr>
          <a:lstStyle/>
          <a:p>
            <a:pPr algn="l"/>
            <a:r>
              <a:rPr lang="en-US" sz="1600" b="0" i="0" dirty="0">
                <a:solidFill>
                  <a:srgbClr val="1F2328"/>
                </a:solidFill>
                <a:effectLst/>
                <a:latin typeface="+mn-lt"/>
              </a:rPr>
              <a:t>Product title classification is merely an instance of text classification problems, which are well-studied in literature. It </a:t>
            </a:r>
            <a:r>
              <a:rPr lang="en-US" sz="1600" dirty="0">
                <a:latin typeface="+mn-lt"/>
              </a:rPr>
              <a:t>is a crucial task that can help sellers list their items in the appropriate category. Although product titles are short descriptions and incomplete sentences, they possess unique properties that differ from general documents. Therefore, a </a:t>
            </a:r>
            <a:r>
              <a:rPr lang="en-US" sz="1600" b="0" i="0" dirty="0">
                <a:solidFill>
                  <a:srgbClr val="1F2328"/>
                </a:solidFill>
                <a:effectLst/>
                <a:latin typeface="+mn-lt"/>
              </a:rPr>
              <a:t>product title classier may need to be designed differently from a text classier.</a:t>
            </a:r>
            <a:endParaRPr lang="en-PK" sz="16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1257300" y="272340"/>
            <a:ext cx="635508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PRODUCT TITLE CLASSIFICATION</a:t>
            </a:r>
            <a:endParaRPr sz="2200" u="sng" dirty="0"/>
          </a:p>
        </p:txBody>
      </p:sp>
      <p:sp>
        <p:nvSpPr>
          <p:cNvPr id="509" name="Google Shape;509;p43"/>
          <p:cNvSpPr txBox="1">
            <a:spLocks noGrp="1"/>
          </p:cNvSpPr>
          <p:nvPr>
            <p:ph type="subTitle" idx="1"/>
          </p:nvPr>
        </p:nvSpPr>
        <p:spPr>
          <a:xfrm>
            <a:off x="1257300" y="1531620"/>
            <a:ext cx="6355080" cy="2278380"/>
          </a:xfrm>
          <a:prstGeom prst="rect">
            <a:avLst/>
          </a:prstGeom>
        </p:spPr>
        <p:txBody>
          <a:bodyPr spcFirstLastPara="1" wrap="square" lIns="91425" tIns="91425" rIns="91425" bIns="91425" anchor="t" anchorCtr="0">
            <a:noAutofit/>
          </a:bodyPr>
          <a:lstStyle/>
          <a:p>
            <a:pPr algn="l"/>
            <a:r>
              <a:rPr lang="en-US" sz="1600" dirty="0">
                <a:latin typeface="+mn-lt"/>
              </a:rPr>
              <a:t>Product title classification refers to the task of automatically categorizing product titles into appropriate categories or classes in e-commerce platforms. This task is important because it helps sellers to list their products in the correct category and assists buyers to find products, they are interested in. Product titles are typically short descriptions of the product and incomplete sentences, which makes the classification task more challenging than traditional text classification tasks.</a:t>
            </a:r>
            <a:endParaRPr lang="en-PK" sz="1600" dirty="0">
              <a:latin typeface="+mn-lt"/>
            </a:endParaRPr>
          </a:p>
        </p:txBody>
      </p:sp>
    </p:spTree>
    <p:extLst>
      <p:ext uri="{BB962C8B-B14F-4D97-AF65-F5344CB8AC3E}">
        <p14:creationId xmlns:p14="http://schemas.microsoft.com/office/powerpoint/2010/main" val="203554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670560" y="424740"/>
            <a:ext cx="732282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DIFFERENCE BETWEEN PRODUCT TITLE CLASSIFICATION AND GENERAL TEXT CLASSIFICATION</a:t>
            </a:r>
            <a:endParaRPr sz="2200" u="sng" dirty="0"/>
          </a:p>
        </p:txBody>
      </p:sp>
      <p:sp>
        <p:nvSpPr>
          <p:cNvPr id="509" name="Google Shape;509;p43"/>
          <p:cNvSpPr txBox="1">
            <a:spLocks noGrp="1"/>
          </p:cNvSpPr>
          <p:nvPr>
            <p:ph type="subTitle" idx="1"/>
          </p:nvPr>
        </p:nvSpPr>
        <p:spPr>
          <a:xfrm>
            <a:off x="1211580" y="1977120"/>
            <a:ext cx="6355080" cy="2036505"/>
          </a:xfrm>
          <a:prstGeom prst="rect">
            <a:avLst/>
          </a:prstGeom>
        </p:spPr>
        <p:txBody>
          <a:bodyPr spcFirstLastPara="1" wrap="square" lIns="91425" tIns="91425" rIns="91425" bIns="91425" anchor="t" anchorCtr="0">
            <a:noAutofit/>
          </a:bodyPr>
          <a:lstStyle/>
          <a:p>
            <a:pPr algn="l"/>
            <a:r>
              <a:rPr lang="en-US" sz="1600" dirty="0">
                <a:latin typeface="+mn-lt"/>
              </a:rPr>
              <a:t>Product title classification is a specific type of text classification that involves categorizing product titles into pre-defined categories. It differs from general text classification in that it focuses on a specific type of text (product titles) and pre-defined categories, rather than open-ended categorization of general text.</a:t>
            </a:r>
            <a:endParaRPr lang="en-PK" sz="1600" dirty="0">
              <a:latin typeface="+mn-lt"/>
            </a:endParaRPr>
          </a:p>
        </p:txBody>
      </p:sp>
    </p:spTree>
    <p:extLst>
      <p:ext uri="{BB962C8B-B14F-4D97-AF65-F5344CB8AC3E}">
        <p14:creationId xmlns:p14="http://schemas.microsoft.com/office/powerpoint/2010/main" val="323615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20980" y="379020"/>
            <a:ext cx="81381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GOALS OF PRODUCT TITLE CLASSFICATION</a:t>
            </a:r>
            <a:endParaRPr sz="2200" u="sng" dirty="0"/>
          </a:p>
        </p:txBody>
      </p:sp>
      <p:sp>
        <p:nvSpPr>
          <p:cNvPr id="509" name="Google Shape;509;p43"/>
          <p:cNvSpPr txBox="1">
            <a:spLocks noGrp="1"/>
          </p:cNvSpPr>
          <p:nvPr>
            <p:ph type="subTitle" idx="1"/>
          </p:nvPr>
        </p:nvSpPr>
        <p:spPr>
          <a:xfrm>
            <a:off x="1257300" y="1790160"/>
            <a:ext cx="6355080" cy="2036505"/>
          </a:xfrm>
          <a:prstGeom prst="rect">
            <a:avLst/>
          </a:prstGeom>
        </p:spPr>
        <p:txBody>
          <a:bodyPr spcFirstLastPara="1" wrap="square" lIns="91425" tIns="91425" rIns="91425" bIns="91425" anchor="t" anchorCtr="0">
            <a:noAutofit/>
          </a:bodyPr>
          <a:lstStyle/>
          <a:p>
            <a:pPr lvl="1" algn="l">
              <a:buFont typeface="Arial" panose="020B0604020202020204" pitchFamily="34" charset="0"/>
              <a:buChar char="•"/>
            </a:pPr>
            <a:r>
              <a:rPr lang="en-US" sz="1600" dirty="0">
                <a:latin typeface="+mn-lt"/>
              </a:rPr>
              <a:t>To classify e-commerce product titles into predefined categories.</a:t>
            </a:r>
          </a:p>
          <a:p>
            <a:pPr lvl="1" algn="l">
              <a:buFont typeface="Arial" panose="020B0604020202020204" pitchFamily="34" charset="0"/>
              <a:buChar char="•"/>
            </a:pPr>
            <a:r>
              <a:rPr lang="en-US" sz="1600" dirty="0">
                <a:latin typeface="+mn-lt"/>
              </a:rPr>
              <a:t>To help users find the products they are searching for quickly and easily.</a:t>
            </a:r>
          </a:p>
          <a:p>
            <a:pPr lvl="1" algn="l">
              <a:buFont typeface="Arial" panose="020B0604020202020204" pitchFamily="34" charset="0"/>
              <a:buChar char="•"/>
            </a:pPr>
            <a:r>
              <a:rPr lang="en-US" sz="1600" dirty="0">
                <a:latin typeface="+mn-lt"/>
              </a:rPr>
              <a:t>To automate the product categorization process, which can save time and resources.</a:t>
            </a:r>
          </a:p>
          <a:p>
            <a:pPr lvl="1"/>
            <a:endParaRPr lang="en-PK" sz="2300" dirty="0">
              <a:latin typeface="+mn-lt"/>
            </a:endParaRPr>
          </a:p>
        </p:txBody>
      </p:sp>
    </p:spTree>
    <p:extLst>
      <p:ext uri="{BB962C8B-B14F-4D97-AF65-F5344CB8AC3E}">
        <p14:creationId xmlns:p14="http://schemas.microsoft.com/office/powerpoint/2010/main" val="105003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3"/>
          <p:cNvSpPr txBox="1">
            <a:spLocks noGrp="1"/>
          </p:cNvSpPr>
          <p:nvPr>
            <p:ph type="title"/>
          </p:nvPr>
        </p:nvSpPr>
        <p:spPr>
          <a:xfrm>
            <a:off x="220980" y="379020"/>
            <a:ext cx="8176260" cy="13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u="sng" dirty="0"/>
              <a:t>OBJECTIVES OF PRODUCT TITLE CLASSIFICATION</a:t>
            </a:r>
            <a:endParaRPr sz="2200" u="sng" dirty="0"/>
          </a:p>
        </p:txBody>
      </p:sp>
      <p:sp>
        <p:nvSpPr>
          <p:cNvPr id="509" name="Google Shape;509;p43"/>
          <p:cNvSpPr txBox="1">
            <a:spLocks noGrp="1"/>
          </p:cNvSpPr>
          <p:nvPr>
            <p:ph type="subTitle" idx="1"/>
          </p:nvPr>
        </p:nvSpPr>
        <p:spPr>
          <a:xfrm>
            <a:off x="1234440" y="1786620"/>
            <a:ext cx="6355080" cy="2107200"/>
          </a:xfrm>
          <a:prstGeom prst="rect">
            <a:avLst/>
          </a:prstGeom>
        </p:spPr>
        <p:txBody>
          <a:bodyPr spcFirstLastPara="1" wrap="square" lIns="91425" tIns="91425" rIns="91425" bIns="91425" anchor="t" anchorCtr="0">
            <a:noAutofit/>
          </a:bodyPr>
          <a:lstStyle/>
          <a:p>
            <a:pPr lvl="1" algn="l">
              <a:buFont typeface="Arial" panose="020B0604020202020204" pitchFamily="34" charset="0"/>
              <a:buChar char="•"/>
            </a:pPr>
            <a:r>
              <a:rPr lang="en-US" sz="1600" dirty="0">
                <a:latin typeface="+mn-lt"/>
              </a:rPr>
              <a:t>To build a high-performing product title classification model using a deep learning algorithm.</a:t>
            </a:r>
          </a:p>
          <a:p>
            <a:pPr lvl="1" algn="l">
              <a:buFont typeface="Arial" panose="020B0604020202020204" pitchFamily="34" charset="0"/>
              <a:buChar char="•"/>
            </a:pPr>
            <a:r>
              <a:rPr lang="en-US" sz="1600" dirty="0">
                <a:latin typeface="+mn-lt"/>
              </a:rPr>
              <a:t>To preprocess the product titles and generate features that can be used by the model.</a:t>
            </a:r>
          </a:p>
          <a:p>
            <a:pPr lvl="1" algn="l">
              <a:buFont typeface="Arial" panose="020B0604020202020204" pitchFamily="34" charset="0"/>
              <a:buChar char="•"/>
            </a:pPr>
            <a:r>
              <a:rPr lang="en-US" sz="1600" dirty="0">
                <a:latin typeface="+mn-lt"/>
              </a:rPr>
              <a:t>To train and evaluate the model using a large dataset of product titles and their corresponding categories.</a:t>
            </a:r>
          </a:p>
          <a:p>
            <a:pPr lvl="1" algn="l">
              <a:buFont typeface="Arial" panose="020B0604020202020204" pitchFamily="34" charset="0"/>
              <a:buChar char="•"/>
            </a:pPr>
            <a:r>
              <a:rPr lang="en-US" sz="1600" dirty="0">
                <a:latin typeface="+mn-lt"/>
              </a:rPr>
              <a:t>To fine-tune the model to achieve the best possible accuracy and performance.</a:t>
            </a:r>
          </a:p>
        </p:txBody>
      </p:sp>
    </p:spTree>
    <p:extLst>
      <p:ext uri="{BB962C8B-B14F-4D97-AF65-F5344CB8AC3E}">
        <p14:creationId xmlns:p14="http://schemas.microsoft.com/office/powerpoint/2010/main" val="39138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5"/>
          <p:cNvSpPr txBox="1">
            <a:spLocks noGrp="1"/>
          </p:cNvSpPr>
          <p:nvPr>
            <p:ph type="title"/>
          </p:nvPr>
        </p:nvSpPr>
        <p:spPr>
          <a:xfrm>
            <a:off x="3750970" y="2714547"/>
            <a:ext cx="4358060" cy="12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METHODOLOGY</a:t>
            </a:r>
            <a:endParaRPr dirty="0"/>
          </a:p>
        </p:txBody>
      </p:sp>
      <p:sp>
        <p:nvSpPr>
          <p:cNvPr id="521" name="Google Shape;521;p45"/>
          <p:cNvSpPr txBox="1">
            <a:spLocks noGrp="1"/>
          </p:cNvSpPr>
          <p:nvPr>
            <p:ph type="title" idx="2"/>
          </p:nvPr>
        </p:nvSpPr>
        <p:spPr>
          <a:xfrm>
            <a:off x="5048450" y="1132953"/>
            <a:ext cx="1763100" cy="14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698016848"/>
      </p:ext>
    </p:extLst>
  </p:cSld>
  <p:clrMapOvr>
    <a:masterClrMapping/>
  </p:clrMapOvr>
</p:sld>
</file>

<file path=ppt/theme/theme1.xml><?xml version="1.0" encoding="utf-8"?>
<a:theme xmlns:a="http://schemas.openxmlformats.org/drawingml/2006/main" name="Industrial Production Business Cycle by Slidesgo">
  <a:themeElements>
    <a:clrScheme name="Simple Light">
      <a:dk1>
        <a:srgbClr val="F5F5F5"/>
      </a:dk1>
      <a:lt1>
        <a:srgbClr val="141414"/>
      </a:lt1>
      <a:dk2>
        <a:srgbClr val="FFBABA"/>
      </a:dk2>
      <a:lt2>
        <a:srgbClr val="E074CC"/>
      </a:lt2>
      <a:accent1>
        <a:srgbClr val="29C98F"/>
      </a:accent1>
      <a:accent2>
        <a:srgbClr val="AEF6DC"/>
      </a:accent2>
      <a:accent3>
        <a:srgbClr val="FFBEF3"/>
      </a:accent3>
      <a:accent4>
        <a:srgbClr val="FF9090"/>
      </a:accent4>
      <a:accent5>
        <a:srgbClr val="FFFFFF"/>
      </a:accent5>
      <a:accent6>
        <a:srgbClr val="141414"/>
      </a:accent6>
      <a:hlink>
        <a:srgbClr val="F5F5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1619</Words>
  <Application>Microsoft Office PowerPoint</Application>
  <PresentationFormat>On-screen Show (16:9)</PresentationFormat>
  <Paragraphs>96</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Michroma</vt:lpstr>
      <vt:lpstr>Syncopate</vt:lpstr>
      <vt:lpstr>Arial</vt:lpstr>
      <vt:lpstr>Krona One</vt:lpstr>
      <vt:lpstr>Noto Sans</vt:lpstr>
      <vt:lpstr>Industrial Production Business Cycle by Slidesgo</vt:lpstr>
      <vt:lpstr>PRODUCT TITLE CLASSIFICATION</vt:lpstr>
      <vt:lpstr>01</vt:lpstr>
      <vt:lpstr>INTRODUCTION</vt:lpstr>
      <vt:lpstr>PROBLEM STATEMENT</vt:lpstr>
      <vt:lpstr>PRODUCT TITLE CLASSIFICATION</vt:lpstr>
      <vt:lpstr>DIFFERENCE BETWEEN PRODUCT TITLE CLASSIFICATION AND GENERAL TEXT CLASSIFICATION</vt:lpstr>
      <vt:lpstr>GOALS OF PRODUCT TITLE CLASSFICATION</vt:lpstr>
      <vt:lpstr>OBJECTIVES OF PRODUCT TITLE CLASSIFICATION</vt:lpstr>
      <vt:lpstr>METHODOLOGY</vt:lpstr>
      <vt:lpstr>DATA PREPARATION</vt:lpstr>
      <vt:lpstr>CONT..</vt:lpstr>
      <vt:lpstr>DATA VISUALIZATION: CATEGORY 1</vt:lpstr>
      <vt:lpstr>CONT: CATEGORY 2</vt:lpstr>
      <vt:lpstr>CONT: CATEGORY 3</vt:lpstr>
      <vt:lpstr>FEATURE REPRESENTATION</vt:lpstr>
      <vt:lpstr>CLASSIFICATION METHODS</vt:lpstr>
      <vt:lpstr>CONT..</vt:lpstr>
      <vt:lpstr>CONT: RANDOM FOREST CLASSIFIER</vt:lpstr>
      <vt:lpstr>CONT: SUPPORT VECTOR MACHINE</vt:lpstr>
      <vt:lpstr>EXPERIMENTAL RESULTS</vt:lpstr>
      <vt:lpstr>CONT: MODEL EVALUATION</vt:lpstr>
      <vt:lpstr>CONT: QUERY EXECUTION</vt:lpstr>
      <vt:lpstr>CONT: AN EXAMPLE EXECUTION</vt:lpstr>
      <vt:lpstr>TOOLS, TECHNOLOGIES, AND SOFTWARE</vt:lpstr>
      <vt:lpstr>BRIEF OVERVIEW</vt:lpstr>
      <vt:lpstr>CONCLUSION</vt:lpstr>
      <vt:lpstr>SVM AS A POWERFUL CLASSIFICATION TOOL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TITLE CLASSIFICATION</dc:title>
  <cp:lastModifiedBy>Saira Samnani</cp:lastModifiedBy>
  <cp:revision>8</cp:revision>
  <dcterms:modified xsi:type="dcterms:W3CDTF">2023-06-06T09:49:17Z</dcterms:modified>
</cp:coreProperties>
</file>