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 id="2147483662" r:id="rId3"/>
  </p:sldMasterIdLst>
  <p:sldIdLst>
    <p:sldId id="262" r:id="rId4"/>
    <p:sldId id="261" r:id="rId5"/>
    <p:sldId id="270" r:id="rId6"/>
    <p:sldId id="256" r:id="rId7"/>
    <p:sldId id="263" r:id="rId8"/>
    <p:sldId id="264" r:id="rId9"/>
    <p:sldId id="265" r:id="rId10"/>
    <p:sldId id="266" r:id="rId11"/>
    <p:sldId id="257" r:id="rId12"/>
    <p:sldId id="258" r:id="rId13"/>
    <p:sldId id="259" r:id="rId14"/>
    <p:sldId id="260"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26C5C7-6795-4824-9C77-C0EC6EB2E15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72E9D15-DC14-4B48-B0DB-D1A1E219D9F1}">
      <dgm:prSet/>
      <dgm:spPr/>
      <dgm:t>
        <a:bodyPr/>
        <a:lstStyle/>
        <a:p>
          <a:r>
            <a:rPr lang="en-US" b="1" dirty="0"/>
            <a:t>Maintaining a healthy mindset.</a:t>
          </a:r>
          <a:endParaRPr lang="en-US" dirty="0"/>
        </a:p>
      </dgm:t>
    </dgm:pt>
    <dgm:pt modelId="{F6D423BC-9219-4011-8FEA-5E7088E46ABD}" type="parTrans" cxnId="{4348F5F9-BA22-475C-8EA5-DE739718A7D6}">
      <dgm:prSet/>
      <dgm:spPr/>
      <dgm:t>
        <a:bodyPr/>
        <a:lstStyle/>
        <a:p>
          <a:endParaRPr lang="en-US"/>
        </a:p>
      </dgm:t>
    </dgm:pt>
    <dgm:pt modelId="{66ABCB07-771D-4122-B5A1-2B5706F22518}" type="sibTrans" cxnId="{4348F5F9-BA22-475C-8EA5-DE739718A7D6}">
      <dgm:prSet/>
      <dgm:spPr/>
      <dgm:t>
        <a:bodyPr/>
        <a:lstStyle/>
        <a:p>
          <a:endParaRPr lang="en-US"/>
        </a:p>
      </dgm:t>
    </dgm:pt>
    <dgm:pt modelId="{C9E2FB10-C40E-4603-9C9B-06C30A86E2A9}">
      <dgm:prSet/>
      <dgm:spPr/>
      <dgm:t>
        <a:bodyPr/>
        <a:lstStyle/>
        <a:p>
          <a:r>
            <a:rPr lang="en-US"/>
            <a:t>Playing challenging thinking games like sudoku, can help you boost your vitality and resists negative thoughts. </a:t>
          </a:r>
        </a:p>
      </dgm:t>
    </dgm:pt>
    <dgm:pt modelId="{8B7BB782-4006-46E8-B703-279B273B8825}" type="parTrans" cxnId="{450A7978-4857-4595-BF11-3C9B40577985}">
      <dgm:prSet/>
      <dgm:spPr/>
      <dgm:t>
        <a:bodyPr/>
        <a:lstStyle/>
        <a:p>
          <a:endParaRPr lang="en-US"/>
        </a:p>
      </dgm:t>
    </dgm:pt>
    <dgm:pt modelId="{A49203A3-D641-43F8-B12B-61FB71C806D3}" type="sibTrans" cxnId="{450A7978-4857-4595-BF11-3C9B40577985}">
      <dgm:prSet/>
      <dgm:spPr/>
      <dgm:t>
        <a:bodyPr/>
        <a:lstStyle/>
        <a:p>
          <a:endParaRPr lang="en-US"/>
        </a:p>
      </dgm:t>
    </dgm:pt>
    <dgm:pt modelId="{ECD8AA8A-D847-4C45-ADAE-495FB4AB2D9D}">
      <dgm:prSet/>
      <dgm:spPr/>
      <dgm:t>
        <a:bodyPr/>
        <a:lstStyle/>
        <a:p>
          <a:r>
            <a:rPr lang="en-US" b="1" dirty="0"/>
            <a:t>Improves concentration.</a:t>
          </a:r>
          <a:r>
            <a:rPr lang="en-US" dirty="0"/>
            <a:t> </a:t>
          </a:r>
        </a:p>
      </dgm:t>
    </dgm:pt>
    <dgm:pt modelId="{C4AA3F6B-2C05-4C91-BDEF-4DB1F0EC90CB}" type="parTrans" cxnId="{5EBA39A6-99FB-4DD9-8EB7-589179ABCFED}">
      <dgm:prSet/>
      <dgm:spPr/>
      <dgm:t>
        <a:bodyPr/>
        <a:lstStyle/>
        <a:p>
          <a:endParaRPr lang="en-US"/>
        </a:p>
      </dgm:t>
    </dgm:pt>
    <dgm:pt modelId="{47D0D98A-A6D2-4B02-A36B-59EF86BA19BB}" type="sibTrans" cxnId="{5EBA39A6-99FB-4DD9-8EB7-589179ABCFED}">
      <dgm:prSet/>
      <dgm:spPr/>
      <dgm:t>
        <a:bodyPr/>
        <a:lstStyle/>
        <a:p>
          <a:endParaRPr lang="en-US"/>
        </a:p>
      </dgm:t>
    </dgm:pt>
    <dgm:pt modelId="{4E653E34-F0F2-4FA3-978C-B2512393960A}">
      <dgm:prSet/>
      <dgm:spPr/>
      <dgm:t>
        <a:bodyPr/>
        <a:lstStyle/>
        <a:p>
          <a:r>
            <a:rPr lang="en-US"/>
            <a:t>Solving sudoku without concentration is impossible as it demands critical thinking because a little interruption can break the chain. </a:t>
          </a:r>
        </a:p>
      </dgm:t>
    </dgm:pt>
    <dgm:pt modelId="{81018DC0-A8C3-4A1C-BA06-C635BCA817DC}" type="parTrans" cxnId="{DCED6786-82DA-427A-A064-CD6F755103D2}">
      <dgm:prSet/>
      <dgm:spPr/>
      <dgm:t>
        <a:bodyPr/>
        <a:lstStyle/>
        <a:p>
          <a:endParaRPr lang="en-US"/>
        </a:p>
      </dgm:t>
    </dgm:pt>
    <dgm:pt modelId="{7E818F73-3C3E-4CB6-9919-12325E7AAB88}" type="sibTrans" cxnId="{DCED6786-82DA-427A-A064-CD6F755103D2}">
      <dgm:prSet/>
      <dgm:spPr/>
      <dgm:t>
        <a:bodyPr/>
        <a:lstStyle/>
        <a:p>
          <a:endParaRPr lang="en-US"/>
        </a:p>
      </dgm:t>
    </dgm:pt>
    <dgm:pt modelId="{393ED50B-28BF-4CEB-A96E-2B9128A5301B}">
      <dgm:prSet/>
      <dgm:spPr/>
      <dgm:t>
        <a:bodyPr/>
        <a:lstStyle/>
        <a:p>
          <a:r>
            <a:rPr lang="en-US"/>
            <a:t>The more times you play puzzles, the more you will be focused and absorbed each time. and resists negative thoughts.</a:t>
          </a:r>
        </a:p>
      </dgm:t>
    </dgm:pt>
    <dgm:pt modelId="{AB7C8921-18C2-42D9-87D8-76E76B1AF85F}" type="parTrans" cxnId="{173F3731-F4F5-43A4-B036-4455E04471EF}">
      <dgm:prSet/>
      <dgm:spPr/>
      <dgm:t>
        <a:bodyPr/>
        <a:lstStyle/>
        <a:p>
          <a:endParaRPr lang="en-US"/>
        </a:p>
      </dgm:t>
    </dgm:pt>
    <dgm:pt modelId="{D5B65655-D084-45A0-9ABE-997579043878}" type="sibTrans" cxnId="{173F3731-F4F5-43A4-B036-4455E04471EF}">
      <dgm:prSet/>
      <dgm:spPr/>
      <dgm:t>
        <a:bodyPr/>
        <a:lstStyle/>
        <a:p>
          <a:endParaRPr lang="en-US"/>
        </a:p>
      </dgm:t>
    </dgm:pt>
    <dgm:pt modelId="{9FC1BF80-F3CB-44D1-87CA-E7E4B1834261}">
      <dgm:prSet/>
      <dgm:spPr/>
      <dgm:t>
        <a:bodyPr/>
        <a:lstStyle/>
        <a:p>
          <a:r>
            <a:rPr lang="en-US" dirty="0"/>
            <a:t>Improves concentration.</a:t>
          </a:r>
        </a:p>
      </dgm:t>
    </dgm:pt>
    <dgm:pt modelId="{0F08E264-02F1-4294-A8A8-271BA48FF0B5}" type="parTrans" cxnId="{0371780F-78D1-4CEA-BA8F-4F7787C9E6EB}">
      <dgm:prSet/>
      <dgm:spPr/>
      <dgm:t>
        <a:bodyPr/>
        <a:lstStyle/>
        <a:p>
          <a:endParaRPr lang="en-US"/>
        </a:p>
      </dgm:t>
    </dgm:pt>
    <dgm:pt modelId="{57C6F360-B95E-4897-9E8E-D141409426CC}" type="sibTrans" cxnId="{0371780F-78D1-4CEA-BA8F-4F7787C9E6EB}">
      <dgm:prSet/>
      <dgm:spPr/>
      <dgm:t>
        <a:bodyPr/>
        <a:lstStyle/>
        <a:p>
          <a:endParaRPr lang="en-US"/>
        </a:p>
      </dgm:t>
    </dgm:pt>
    <dgm:pt modelId="{3C0D44C2-C203-4985-ABED-A1B2C799A188}">
      <dgm:prSet/>
      <dgm:spPr/>
      <dgm:t>
        <a:bodyPr/>
        <a:lstStyle/>
        <a:p>
          <a:r>
            <a:rPr lang="en-US"/>
            <a:t>Solving sudoku without concentration is impossible as it demands critical thinking because a little interruption can break the chain.</a:t>
          </a:r>
        </a:p>
      </dgm:t>
    </dgm:pt>
    <dgm:pt modelId="{00B6BAA2-6AA5-4E13-B6A9-8B4AD1B906E4}" type="parTrans" cxnId="{CBB38783-4CDE-4CE4-9338-003008A22BE9}">
      <dgm:prSet/>
      <dgm:spPr/>
      <dgm:t>
        <a:bodyPr/>
        <a:lstStyle/>
        <a:p>
          <a:endParaRPr lang="en-US"/>
        </a:p>
      </dgm:t>
    </dgm:pt>
    <dgm:pt modelId="{D0417217-895D-4A18-9D37-FCCB94B398DB}" type="sibTrans" cxnId="{CBB38783-4CDE-4CE4-9338-003008A22BE9}">
      <dgm:prSet/>
      <dgm:spPr/>
      <dgm:t>
        <a:bodyPr/>
        <a:lstStyle/>
        <a:p>
          <a:endParaRPr lang="en-US"/>
        </a:p>
      </dgm:t>
    </dgm:pt>
    <dgm:pt modelId="{B3C9A629-C631-4CF1-AD38-DF9C6788DB8E}">
      <dgm:prSet/>
      <dgm:spPr/>
      <dgm:t>
        <a:bodyPr/>
        <a:lstStyle/>
        <a:p>
          <a:r>
            <a:rPr lang="en-US"/>
            <a:t>The more times you play puzzles, the more you will be focused and absorbed each time.</a:t>
          </a:r>
        </a:p>
      </dgm:t>
    </dgm:pt>
    <dgm:pt modelId="{196FD74D-CCEB-466C-903B-EC49CBF89936}" type="parTrans" cxnId="{B2A27DD7-2B80-4180-9B6C-C737413E8EBE}">
      <dgm:prSet/>
      <dgm:spPr/>
      <dgm:t>
        <a:bodyPr/>
        <a:lstStyle/>
        <a:p>
          <a:endParaRPr lang="en-US"/>
        </a:p>
      </dgm:t>
    </dgm:pt>
    <dgm:pt modelId="{D71B9B0C-F707-41D9-B221-7325A38A466A}" type="sibTrans" cxnId="{B2A27DD7-2B80-4180-9B6C-C737413E8EBE}">
      <dgm:prSet/>
      <dgm:spPr/>
      <dgm:t>
        <a:bodyPr/>
        <a:lstStyle/>
        <a:p>
          <a:endParaRPr lang="en-US"/>
        </a:p>
      </dgm:t>
    </dgm:pt>
    <dgm:pt modelId="{575655A6-8DAB-4605-A475-DC2689B71E11}" type="pres">
      <dgm:prSet presAssocID="{7E26C5C7-6795-4824-9C77-C0EC6EB2E15E}" presName="diagram" presStyleCnt="0">
        <dgm:presLayoutVars>
          <dgm:dir/>
          <dgm:resizeHandles val="exact"/>
        </dgm:presLayoutVars>
      </dgm:prSet>
      <dgm:spPr/>
      <dgm:t>
        <a:bodyPr/>
        <a:lstStyle/>
        <a:p>
          <a:endParaRPr lang="en-US"/>
        </a:p>
      </dgm:t>
    </dgm:pt>
    <dgm:pt modelId="{94AEEA18-EEDA-47D2-8F15-616085A99CA9}" type="pres">
      <dgm:prSet presAssocID="{572E9D15-DC14-4B48-B0DB-D1A1E219D9F1}" presName="node" presStyleLbl="node1" presStyleIdx="0" presStyleCnt="7">
        <dgm:presLayoutVars>
          <dgm:bulletEnabled val="1"/>
        </dgm:presLayoutVars>
      </dgm:prSet>
      <dgm:spPr/>
      <dgm:t>
        <a:bodyPr/>
        <a:lstStyle/>
        <a:p>
          <a:endParaRPr lang="en-US"/>
        </a:p>
      </dgm:t>
    </dgm:pt>
    <dgm:pt modelId="{B8DDB306-67A6-4861-99AA-B86A332DE9F2}" type="pres">
      <dgm:prSet presAssocID="{66ABCB07-771D-4122-B5A1-2B5706F22518}" presName="sibTrans" presStyleCnt="0"/>
      <dgm:spPr/>
    </dgm:pt>
    <dgm:pt modelId="{7615A1A5-35E8-4449-A675-E37DEC50F657}" type="pres">
      <dgm:prSet presAssocID="{C9E2FB10-C40E-4603-9C9B-06C30A86E2A9}" presName="node" presStyleLbl="node1" presStyleIdx="1" presStyleCnt="7">
        <dgm:presLayoutVars>
          <dgm:bulletEnabled val="1"/>
        </dgm:presLayoutVars>
      </dgm:prSet>
      <dgm:spPr/>
      <dgm:t>
        <a:bodyPr/>
        <a:lstStyle/>
        <a:p>
          <a:endParaRPr lang="en-US"/>
        </a:p>
      </dgm:t>
    </dgm:pt>
    <dgm:pt modelId="{B3C7398E-48E1-4EB9-BA09-2EC894999AD0}" type="pres">
      <dgm:prSet presAssocID="{A49203A3-D641-43F8-B12B-61FB71C806D3}" presName="sibTrans" presStyleCnt="0"/>
      <dgm:spPr/>
    </dgm:pt>
    <dgm:pt modelId="{AFA924AC-AAD3-457E-B59C-1BCFE9CFE00B}" type="pres">
      <dgm:prSet presAssocID="{ECD8AA8A-D847-4C45-ADAE-495FB4AB2D9D}" presName="node" presStyleLbl="node1" presStyleIdx="2" presStyleCnt="7">
        <dgm:presLayoutVars>
          <dgm:bulletEnabled val="1"/>
        </dgm:presLayoutVars>
      </dgm:prSet>
      <dgm:spPr/>
      <dgm:t>
        <a:bodyPr/>
        <a:lstStyle/>
        <a:p>
          <a:endParaRPr lang="en-US"/>
        </a:p>
      </dgm:t>
    </dgm:pt>
    <dgm:pt modelId="{0934BEAC-9954-47A6-B848-D00CB4871435}" type="pres">
      <dgm:prSet presAssocID="{47D0D98A-A6D2-4B02-A36B-59EF86BA19BB}" presName="sibTrans" presStyleCnt="0"/>
      <dgm:spPr/>
    </dgm:pt>
    <dgm:pt modelId="{0D4972EA-6044-40F5-A95A-A051741B42E5}" type="pres">
      <dgm:prSet presAssocID="{4E653E34-F0F2-4FA3-978C-B2512393960A}" presName="node" presStyleLbl="node1" presStyleIdx="3" presStyleCnt="7">
        <dgm:presLayoutVars>
          <dgm:bulletEnabled val="1"/>
        </dgm:presLayoutVars>
      </dgm:prSet>
      <dgm:spPr/>
      <dgm:t>
        <a:bodyPr/>
        <a:lstStyle/>
        <a:p>
          <a:endParaRPr lang="en-US"/>
        </a:p>
      </dgm:t>
    </dgm:pt>
    <dgm:pt modelId="{A2D50ABD-37D3-42F1-B279-229E6E6B2DCE}" type="pres">
      <dgm:prSet presAssocID="{7E818F73-3C3E-4CB6-9919-12325E7AAB88}" presName="sibTrans" presStyleCnt="0"/>
      <dgm:spPr/>
    </dgm:pt>
    <dgm:pt modelId="{A0BDA057-593E-46C1-8193-3C846A42C9C4}" type="pres">
      <dgm:prSet presAssocID="{393ED50B-28BF-4CEB-A96E-2B9128A5301B}" presName="node" presStyleLbl="node1" presStyleIdx="4" presStyleCnt="7">
        <dgm:presLayoutVars>
          <dgm:bulletEnabled val="1"/>
        </dgm:presLayoutVars>
      </dgm:prSet>
      <dgm:spPr/>
      <dgm:t>
        <a:bodyPr/>
        <a:lstStyle/>
        <a:p>
          <a:endParaRPr lang="en-US"/>
        </a:p>
      </dgm:t>
    </dgm:pt>
    <dgm:pt modelId="{083D76D7-C408-447F-B08C-65ED4E2FC5E0}" type="pres">
      <dgm:prSet presAssocID="{D5B65655-D084-45A0-9ABE-997579043878}" presName="sibTrans" presStyleCnt="0"/>
      <dgm:spPr/>
    </dgm:pt>
    <dgm:pt modelId="{6F8C8344-87C5-443D-9FDE-1601AA685272}" type="pres">
      <dgm:prSet presAssocID="{3C0D44C2-C203-4985-ABED-A1B2C799A188}" presName="node" presStyleLbl="node1" presStyleIdx="5" presStyleCnt="7">
        <dgm:presLayoutVars>
          <dgm:bulletEnabled val="1"/>
        </dgm:presLayoutVars>
      </dgm:prSet>
      <dgm:spPr/>
      <dgm:t>
        <a:bodyPr/>
        <a:lstStyle/>
        <a:p>
          <a:endParaRPr lang="en-US"/>
        </a:p>
      </dgm:t>
    </dgm:pt>
    <dgm:pt modelId="{07BA59AC-67B7-44BF-BD2A-E45816BA0931}" type="pres">
      <dgm:prSet presAssocID="{D0417217-895D-4A18-9D37-FCCB94B398DB}" presName="sibTrans" presStyleCnt="0"/>
      <dgm:spPr/>
    </dgm:pt>
    <dgm:pt modelId="{DDB0CBE8-7595-4045-835F-7A324F78A972}" type="pres">
      <dgm:prSet presAssocID="{B3C9A629-C631-4CF1-AD38-DF9C6788DB8E}" presName="node" presStyleLbl="node1" presStyleIdx="6" presStyleCnt="7">
        <dgm:presLayoutVars>
          <dgm:bulletEnabled val="1"/>
        </dgm:presLayoutVars>
      </dgm:prSet>
      <dgm:spPr/>
      <dgm:t>
        <a:bodyPr/>
        <a:lstStyle/>
        <a:p>
          <a:endParaRPr lang="en-US"/>
        </a:p>
      </dgm:t>
    </dgm:pt>
  </dgm:ptLst>
  <dgm:cxnLst>
    <dgm:cxn modelId="{5EBA39A6-99FB-4DD9-8EB7-589179ABCFED}" srcId="{7E26C5C7-6795-4824-9C77-C0EC6EB2E15E}" destId="{ECD8AA8A-D847-4C45-ADAE-495FB4AB2D9D}" srcOrd="2" destOrd="0" parTransId="{C4AA3F6B-2C05-4C91-BDEF-4DB1F0EC90CB}" sibTransId="{47D0D98A-A6D2-4B02-A36B-59EF86BA19BB}"/>
    <dgm:cxn modelId="{80EEE337-B205-4D5D-A990-D7AF085B711F}" type="presOf" srcId="{7E26C5C7-6795-4824-9C77-C0EC6EB2E15E}" destId="{575655A6-8DAB-4605-A475-DC2689B71E11}" srcOrd="0" destOrd="0" presId="urn:microsoft.com/office/officeart/2005/8/layout/default"/>
    <dgm:cxn modelId="{D923B4C3-D5A7-421C-80B9-AF4760B64C0D}" type="presOf" srcId="{B3C9A629-C631-4CF1-AD38-DF9C6788DB8E}" destId="{DDB0CBE8-7595-4045-835F-7A324F78A972}" srcOrd="0" destOrd="0" presId="urn:microsoft.com/office/officeart/2005/8/layout/default"/>
    <dgm:cxn modelId="{B2A27DD7-2B80-4180-9B6C-C737413E8EBE}" srcId="{7E26C5C7-6795-4824-9C77-C0EC6EB2E15E}" destId="{B3C9A629-C631-4CF1-AD38-DF9C6788DB8E}" srcOrd="6" destOrd="0" parTransId="{196FD74D-CCEB-466C-903B-EC49CBF89936}" sibTransId="{D71B9B0C-F707-41D9-B221-7325A38A466A}"/>
    <dgm:cxn modelId="{173F3731-F4F5-43A4-B036-4455E04471EF}" srcId="{7E26C5C7-6795-4824-9C77-C0EC6EB2E15E}" destId="{393ED50B-28BF-4CEB-A96E-2B9128A5301B}" srcOrd="4" destOrd="0" parTransId="{AB7C8921-18C2-42D9-87D8-76E76B1AF85F}" sibTransId="{D5B65655-D084-45A0-9ABE-997579043878}"/>
    <dgm:cxn modelId="{450A7978-4857-4595-BF11-3C9B40577985}" srcId="{7E26C5C7-6795-4824-9C77-C0EC6EB2E15E}" destId="{C9E2FB10-C40E-4603-9C9B-06C30A86E2A9}" srcOrd="1" destOrd="0" parTransId="{8B7BB782-4006-46E8-B703-279B273B8825}" sibTransId="{A49203A3-D641-43F8-B12B-61FB71C806D3}"/>
    <dgm:cxn modelId="{3CF14CF2-B304-4972-84D1-8AE8C7E5F996}" type="presOf" srcId="{ECD8AA8A-D847-4C45-ADAE-495FB4AB2D9D}" destId="{AFA924AC-AAD3-457E-B59C-1BCFE9CFE00B}" srcOrd="0" destOrd="0" presId="urn:microsoft.com/office/officeart/2005/8/layout/default"/>
    <dgm:cxn modelId="{DCED6786-82DA-427A-A064-CD6F755103D2}" srcId="{7E26C5C7-6795-4824-9C77-C0EC6EB2E15E}" destId="{4E653E34-F0F2-4FA3-978C-B2512393960A}" srcOrd="3" destOrd="0" parTransId="{81018DC0-A8C3-4A1C-BA06-C635BCA817DC}" sibTransId="{7E818F73-3C3E-4CB6-9919-12325E7AAB88}"/>
    <dgm:cxn modelId="{777D07E6-C556-4361-888C-CC856822C0AF}" type="presOf" srcId="{4E653E34-F0F2-4FA3-978C-B2512393960A}" destId="{0D4972EA-6044-40F5-A95A-A051741B42E5}" srcOrd="0" destOrd="0" presId="urn:microsoft.com/office/officeart/2005/8/layout/default"/>
    <dgm:cxn modelId="{AE7F5F41-1DFB-4325-BDF7-4D4B5244488F}" type="presOf" srcId="{3C0D44C2-C203-4985-ABED-A1B2C799A188}" destId="{6F8C8344-87C5-443D-9FDE-1601AA685272}" srcOrd="0" destOrd="0" presId="urn:microsoft.com/office/officeart/2005/8/layout/default"/>
    <dgm:cxn modelId="{4348F5F9-BA22-475C-8EA5-DE739718A7D6}" srcId="{7E26C5C7-6795-4824-9C77-C0EC6EB2E15E}" destId="{572E9D15-DC14-4B48-B0DB-D1A1E219D9F1}" srcOrd="0" destOrd="0" parTransId="{F6D423BC-9219-4011-8FEA-5E7088E46ABD}" sibTransId="{66ABCB07-771D-4122-B5A1-2B5706F22518}"/>
    <dgm:cxn modelId="{CBB38783-4CDE-4CE4-9338-003008A22BE9}" srcId="{7E26C5C7-6795-4824-9C77-C0EC6EB2E15E}" destId="{3C0D44C2-C203-4985-ABED-A1B2C799A188}" srcOrd="5" destOrd="0" parTransId="{00B6BAA2-6AA5-4E13-B6A9-8B4AD1B906E4}" sibTransId="{D0417217-895D-4A18-9D37-FCCB94B398DB}"/>
    <dgm:cxn modelId="{0371780F-78D1-4CEA-BA8F-4F7787C9E6EB}" srcId="{393ED50B-28BF-4CEB-A96E-2B9128A5301B}" destId="{9FC1BF80-F3CB-44D1-87CA-E7E4B1834261}" srcOrd="0" destOrd="0" parTransId="{0F08E264-02F1-4294-A8A8-271BA48FF0B5}" sibTransId="{57C6F360-B95E-4897-9E8E-D141409426CC}"/>
    <dgm:cxn modelId="{A7A68CFF-A367-48C5-8958-07096352A413}" type="presOf" srcId="{C9E2FB10-C40E-4603-9C9B-06C30A86E2A9}" destId="{7615A1A5-35E8-4449-A675-E37DEC50F657}" srcOrd="0" destOrd="0" presId="urn:microsoft.com/office/officeart/2005/8/layout/default"/>
    <dgm:cxn modelId="{CE418539-F1CA-47D5-8D5A-CBC1439634DA}" type="presOf" srcId="{9FC1BF80-F3CB-44D1-87CA-E7E4B1834261}" destId="{A0BDA057-593E-46C1-8193-3C846A42C9C4}" srcOrd="0" destOrd="1" presId="urn:microsoft.com/office/officeart/2005/8/layout/default"/>
    <dgm:cxn modelId="{ADA72331-F18B-4ED9-AE88-1B27B12465EE}" type="presOf" srcId="{393ED50B-28BF-4CEB-A96E-2B9128A5301B}" destId="{A0BDA057-593E-46C1-8193-3C846A42C9C4}" srcOrd="0" destOrd="0" presId="urn:microsoft.com/office/officeart/2005/8/layout/default"/>
    <dgm:cxn modelId="{F761BA97-8DAC-49F0-89C4-00F44EEA8686}" type="presOf" srcId="{572E9D15-DC14-4B48-B0DB-D1A1E219D9F1}" destId="{94AEEA18-EEDA-47D2-8F15-616085A99CA9}" srcOrd="0" destOrd="0" presId="urn:microsoft.com/office/officeart/2005/8/layout/default"/>
    <dgm:cxn modelId="{172463C0-ED31-4D69-8D68-D56D5FD7999E}" type="presParOf" srcId="{575655A6-8DAB-4605-A475-DC2689B71E11}" destId="{94AEEA18-EEDA-47D2-8F15-616085A99CA9}" srcOrd="0" destOrd="0" presId="urn:microsoft.com/office/officeart/2005/8/layout/default"/>
    <dgm:cxn modelId="{58D46BA9-EA00-46FE-9510-BFCC464FDFFA}" type="presParOf" srcId="{575655A6-8DAB-4605-A475-DC2689B71E11}" destId="{B8DDB306-67A6-4861-99AA-B86A332DE9F2}" srcOrd="1" destOrd="0" presId="urn:microsoft.com/office/officeart/2005/8/layout/default"/>
    <dgm:cxn modelId="{ADFF8210-8AFB-4ED5-A121-20A6F39C9DD6}" type="presParOf" srcId="{575655A6-8DAB-4605-A475-DC2689B71E11}" destId="{7615A1A5-35E8-4449-A675-E37DEC50F657}" srcOrd="2" destOrd="0" presId="urn:microsoft.com/office/officeart/2005/8/layout/default"/>
    <dgm:cxn modelId="{6D242716-1DEE-41C7-B9C0-BA9D02336A6F}" type="presParOf" srcId="{575655A6-8DAB-4605-A475-DC2689B71E11}" destId="{B3C7398E-48E1-4EB9-BA09-2EC894999AD0}" srcOrd="3" destOrd="0" presId="urn:microsoft.com/office/officeart/2005/8/layout/default"/>
    <dgm:cxn modelId="{5C8DE94A-3C53-4C58-9E7C-9D3E375D8469}" type="presParOf" srcId="{575655A6-8DAB-4605-A475-DC2689B71E11}" destId="{AFA924AC-AAD3-457E-B59C-1BCFE9CFE00B}" srcOrd="4" destOrd="0" presId="urn:microsoft.com/office/officeart/2005/8/layout/default"/>
    <dgm:cxn modelId="{F5649CA3-3D98-4AF9-B952-D59749B2462A}" type="presParOf" srcId="{575655A6-8DAB-4605-A475-DC2689B71E11}" destId="{0934BEAC-9954-47A6-B848-D00CB4871435}" srcOrd="5" destOrd="0" presId="urn:microsoft.com/office/officeart/2005/8/layout/default"/>
    <dgm:cxn modelId="{B00AA043-6442-4E5C-A4B9-07B11DF77C21}" type="presParOf" srcId="{575655A6-8DAB-4605-A475-DC2689B71E11}" destId="{0D4972EA-6044-40F5-A95A-A051741B42E5}" srcOrd="6" destOrd="0" presId="urn:microsoft.com/office/officeart/2005/8/layout/default"/>
    <dgm:cxn modelId="{BB538678-FCE2-44ED-975A-F69EFFD9799D}" type="presParOf" srcId="{575655A6-8DAB-4605-A475-DC2689B71E11}" destId="{A2D50ABD-37D3-42F1-B279-229E6E6B2DCE}" srcOrd="7" destOrd="0" presId="urn:microsoft.com/office/officeart/2005/8/layout/default"/>
    <dgm:cxn modelId="{F0C6B145-F509-4675-A6BD-5246D0636F2C}" type="presParOf" srcId="{575655A6-8DAB-4605-A475-DC2689B71E11}" destId="{A0BDA057-593E-46C1-8193-3C846A42C9C4}" srcOrd="8" destOrd="0" presId="urn:microsoft.com/office/officeart/2005/8/layout/default"/>
    <dgm:cxn modelId="{9D620F19-D170-4618-8DB0-3A2F01BEE6AF}" type="presParOf" srcId="{575655A6-8DAB-4605-A475-DC2689B71E11}" destId="{083D76D7-C408-447F-B08C-65ED4E2FC5E0}" srcOrd="9" destOrd="0" presId="urn:microsoft.com/office/officeart/2005/8/layout/default"/>
    <dgm:cxn modelId="{4841E9A3-AC19-430F-8F26-79414EC43B22}" type="presParOf" srcId="{575655A6-8DAB-4605-A475-DC2689B71E11}" destId="{6F8C8344-87C5-443D-9FDE-1601AA685272}" srcOrd="10" destOrd="0" presId="urn:microsoft.com/office/officeart/2005/8/layout/default"/>
    <dgm:cxn modelId="{AC56926F-68A5-41CF-9825-6BC36FB0929F}" type="presParOf" srcId="{575655A6-8DAB-4605-A475-DC2689B71E11}" destId="{07BA59AC-67B7-44BF-BD2A-E45816BA0931}" srcOrd="11" destOrd="0" presId="urn:microsoft.com/office/officeart/2005/8/layout/default"/>
    <dgm:cxn modelId="{15834549-F869-4CED-9755-E6093F0C5C0C}" type="presParOf" srcId="{575655A6-8DAB-4605-A475-DC2689B71E11}" destId="{DDB0CBE8-7595-4045-835F-7A324F78A972}"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929DD8-759E-44EB-A486-39F204B4479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C8FDA46A-9ABA-4676-A5CD-24D76E7F29EB}">
      <dgm:prSet/>
      <dgm:spPr/>
      <dgm:t>
        <a:bodyPr/>
        <a:lstStyle/>
        <a:p>
          <a:r>
            <a:rPr lang="en-US" b="1" dirty="0" smtClean="0"/>
            <a:t>IMPROVES PROBLEM SOLVING SKILLS:</a:t>
          </a:r>
          <a:endParaRPr lang="en-US" dirty="0"/>
        </a:p>
      </dgm:t>
    </dgm:pt>
    <dgm:pt modelId="{63FA3DFF-6FC3-4984-9B1B-6F9D3FF79250}" type="parTrans" cxnId="{0D57ED67-F7CF-4CB8-A51F-2D3395CA088A}">
      <dgm:prSet/>
      <dgm:spPr/>
      <dgm:t>
        <a:bodyPr/>
        <a:lstStyle/>
        <a:p>
          <a:endParaRPr lang="en-US"/>
        </a:p>
      </dgm:t>
    </dgm:pt>
    <dgm:pt modelId="{24866964-0B58-4A09-95B5-2370ACF37996}" type="sibTrans" cxnId="{0D57ED67-F7CF-4CB8-A51F-2D3395CA088A}">
      <dgm:prSet/>
      <dgm:spPr/>
      <dgm:t>
        <a:bodyPr/>
        <a:lstStyle/>
        <a:p>
          <a:endParaRPr lang="en-US"/>
        </a:p>
      </dgm:t>
    </dgm:pt>
    <dgm:pt modelId="{137E5EA4-0130-41D3-B2A2-5CECC9BB7A7E}">
      <dgm:prSet/>
      <dgm:spPr/>
      <dgm:t>
        <a:bodyPr/>
        <a:lstStyle/>
        <a:p>
          <a:r>
            <a:rPr lang="en-US"/>
            <a:t>Sudoku, can be a simple easy puzzle game if you have got good problem solving and detecting skills. The need is to engage logical and wise thinking to fill the grid correctly.</a:t>
          </a:r>
        </a:p>
      </dgm:t>
    </dgm:pt>
    <dgm:pt modelId="{1D8DF516-B624-4FB5-9BE8-861966E3A97E}" type="parTrans" cxnId="{BD21D4A1-2318-4FA5-8DA4-F34E3ECD9D0C}">
      <dgm:prSet/>
      <dgm:spPr/>
      <dgm:t>
        <a:bodyPr/>
        <a:lstStyle/>
        <a:p>
          <a:endParaRPr lang="en-US"/>
        </a:p>
      </dgm:t>
    </dgm:pt>
    <dgm:pt modelId="{E51527FC-1244-4124-8298-C5892883DA67}" type="sibTrans" cxnId="{BD21D4A1-2318-4FA5-8DA4-F34E3ECD9D0C}">
      <dgm:prSet/>
      <dgm:spPr/>
      <dgm:t>
        <a:bodyPr/>
        <a:lstStyle/>
        <a:p>
          <a:endParaRPr lang="en-US"/>
        </a:p>
      </dgm:t>
    </dgm:pt>
    <dgm:pt modelId="{F657D852-2369-4B53-9DBE-BFD138EFF5E2}">
      <dgm:prSet/>
      <dgm:spPr/>
      <dgm:t>
        <a:bodyPr/>
        <a:lstStyle/>
        <a:p>
          <a:r>
            <a:rPr lang="en-US"/>
            <a:t>The process of repeated trial and error also helps in analyzing the problem which improves problem detection skills.</a:t>
          </a:r>
        </a:p>
      </dgm:t>
    </dgm:pt>
    <dgm:pt modelId="{D641A270-0C4B-48F3-AD3A-9A75B0A53744}" type="parTrans" cxnId="{401DC0D4-F9E7-4751-AEC4-449FFA0DA3AA}">
      <dgm:prSet/>
      <dgm:spPr/>
      <dgm:t>
        <a:bodyPr/>
        <a:lstStyle/>
        <a:p>
          <a:endParaRPr lang="en-US"/>
        </a:p>
      </dgm:t>
    </dgm:pt>
    <dgm:pt modelId="{AF8B6790-E583-40AA-B428-21B48AFC54BB}" type="sibTrans" cxnId="{401DC0D4-F9E7-4751-AEC4-449FFA0DA3AA}">
      <dgm:prSet/>
      <dgm:spPr/>
      <dgm:t>
        <a:bodyPr/>
        <a:lstStyle/>
        <a:p>
          <a:endParaRPr lang="en-US"/>
        </a:p>
      </dgm:t>
    </dgm:pt>
    <dgm:pt modelId="{D37552BD-337E-4186-A3EA-5D9C847B37CB}" type="pres">
      <dgm:prSet presAssocID="{7F929DD8-759E-44EB-A486-39F204B44793}" presName="outerComposite" presStyleCnt="0">
        <dgm:presLayoutVars>
          <dgm:chMax val="5"/>
          <dgm:dir/>
          <dgm:resizeHandles val="exact"/>
        </dgm:presLayoutVars>
      </dgm:prSet>
      <dgm:spPr/>
      <dgm:t>
        <a:bodyPr/>
        <a:lstStyle/>
        <a:p>
          <a:endParaRPr lang="en-US"/>
        </a:p>
      </dgm:t>
    </dgm:pt>
    <dgm:pt modelId="{0FE927E1-7D2B-41FE-9E6E-D5EF23CE4C02}" type="pres">
      <dgm:prSet presAssocID="{7F929DD8-759E-44EB-A486-39F204B44793}" presName="dummyMaxCanvas" presStyleCnt="0">
        <dgm:presLayoutVars/>
      </dgm:prSet>
      <dgm:spPr/>
    </dgm:pt>
    <dgm:pt modelId="{28E0B229-303E-40B7-8186-FAA1058AC3B4}" type="pres">
      <dgm:prSet presAssocID="{7F929DD8-759E-44EB-A486-39F204B44793}" presName="ThreeNodes_1" presStyleLbl="node1" presStyleIdx="0" presStyleCnt="3">
        <dgm:presLayoutVars>
          <dgm:bulletEnabled val="1"/>
        </dgm:presLayoutVars>
      </dgm:prSet>
      <dgm:spPr/>
      <dgm:t>
        <a:bodyPr/>
        <a:lstStyle/>
        <a:p>
          <a:endParaRPr lang="en-US"/>
        </a:p>
      </dgm:t>
    </dgm:pt>
    <dgm:pt modelId="{A8DE3F19-18C6-4741-BCB2-C1570E2F6D17}" type="pres">
      <dgm:prSet presAssocID="{7F929DD8-759E-44EB-A486-39F204B44793}" presName="ThreeNodes_2" presStyleLbl="node1" presStyleIdx="1" presStyleCnt="3">
        <dgm:presLayoutVars>
          <dgm:bulletEnabled val="1"/>
        </dgm:presLayoutVars>
      </dgm:prSet>
      <dgm:spPr/>
      <dgm:t>
        <a:bodyPr/>
        <a:lstStyle/>
        <a:p>
          <a:endParaRPr lang="en-US"/>
        </a:p>
      </dgm:t>
    </dgm:pt>
    <dgm:pt modelId="{8E2542A8-E4C4-4009-BA5E-87ABE762F91F}" type="pres">
      <dgm:prSet presAssocID="{7F929DD8-759E-44EB-A486-39F204B44793}" presName="ThreeNodes_3" presStyleLbl="node1" presStyleIdx="2" presStyleCnt="3">
        <dgm:presLayoutVars>
          <dgm:bulletEnabled val="1"/>
        </dgm:presLayoutVars>
      </dgm:prSet>
      <dgm:spPr/>
      <dgm:t>
        <a:bodyPr/>
        <a:lstStyle/>
        <a:p>
          <a:endParaRPr lang="en-US"/>
        </a:p>
      </dgm:t>
    </dgm:pt>
    <dgm:pt modelId="{897898E7-AD90-4F81-A01B-3F5F68C23E48}" type="pres">
      <dgm:prSet presAssocID="{7F929DD8-759E-44EB-A486-39F204B44793}" presName="ThreeConn_1-2" presStyleLbl="fgAccFollowNode1" presStyleIdx="0" presStyleCnt="2">
        <dgm:presLayoutVars>
          <dgm:bulletEnabled val="1"/>
        </dgm:presLayoutVars>
      </dgm:prSet>
      <dgm:spPr/>
      <dgm:t>
        <a:bodyPr/>
        <a:lstStyle/>
        <a:p>
          <a:endParaRPr lang="en-US"/>
        </a:p>
      </dgm:t>
    </dgm:pt>
    <dgm:pt modelId="{AEA9FD25-4B20-492A-9C4E-578F6F8E3054}" type="pres">
      <dgm:prSet presAssocID="{7F929DD8-759E-44EB-A486-39F204B44793}" presName="ThreeConn_2-3" presStyleLbl="fgAccFollowNode1" presStyleIdx="1" presStyleCnt="2">
        <dgm:presLayoutVars>
          <dgm:bulletEnabled val="1"/>
        </dgm:presLayoutVars>
      </dgm:prSet>
      <dgm:spPr/>
      <dgm:t>
        <a:bodyPr/>
        <a:lstStyle/>
        <a:p>
          <a:endParaRPr lang="en-US"/>
        </a:p>
      </dgm:t>
    </dgm:pt>
    <dgm:pt modelId="{0F0AC649-655B-484A-8D6F-4C1085249395}" type="pres">
      <dgm:prSet presAssocID="{7F929DD8-759E-44EB-A486-39F204B44793}" presName="ThreeNodes_1_text" presStyleLbl="node1" presStyleIdx="2" presStyleCnt="3">
        <dgm:presLayoutVars>
          <dgm:bulletEnabled val="1"/>
        </dgm:presLayoutVars>
      </dgm:prSet>
      <dgm:spPr/>
      <dgm:t>
        <a:bodyPr/>
        <a:lstStyle/>
        <a:p>
          <a:endParaRPr lang="en-US"/>
        </a:p>
      </dgm:t>
    </dgm:pt>
    <dgm:pt modelId="{E64B7773-03C8-4D80-84BB-32651D8549AA}" type="pres">
      <dgm:prSet presAssocID="{7F929DD8-759E-44EB-A486-39F204B44793}" presName="ThreeNodes_2_text" presStyleLbl="node1" presStyleIdx="2" presStyleCnt="3">
        <dgm:presLayoutVars>
          <dgm:bulletEnabled val="1"/>
        </dgm:presLayoutVars>
      </dgm:prSet>
      <dgm:spPr/>
      <dgm:t>
        <a:bodyPr/>
        <a:lstStyle/>
        <a:p>
          <a:endParaRPr lang="en-US"/>
        </a:p>
      </dgm:t>
    </dgm:pt>
    <dgm:pt modelId="{DF35CB06-1728-4418-A4A7-D6171906CF7A}" type="pres">
      <dgm:prSet presAssocID="{7F929DD8-759E-44EB-A486-39F204B44793}" presName="ThreeNodes_3_text" presStyleLbl="node1" presStyleIdx="2" presStyleCnt="3">
        <dgm:presLayoutVars>
          <dgm:bulletEnabled val="1"/>
        </dgm:presLayoutVars>
      </dgm:prSet>
      <dgm:spPr/>
      <dgm:t>
        <a:bodyPr/>
        <a:lstStyle/>
        <a:p>
          <a:endParaRPr lang="en-US"/>
        </a:p>
      </dgm:t>
    </dgm:pt>
  </dgm:ptLst>
  <dgm:cxnLst>
    <dgm:cxn modelId="{D9255A90-B929-480F-8ABA-0596E836CDC3}" type="presOf" srcId="{C8FDA46A-9ABA-4676-A5CD-24D76E7F29EB}" destId="{0F0AC649-655B-484A-8D6F-4C1085249395}" srcOrd="1" destOrd="0" presId="urn:microsoft.com/office/officeart/2005/8/layout/vProcess5"/>
    <dgm:cxn modelId="{BAF99DEE-2D0E-4305-8440-C3C4B4CA1141}" type="presOf" srcId="{7F929DD8-759E-44EB-A486-39F204B44793}" destId="{D37552BD-337E-4186-A3EA-5D9C847B37CB}" srcOrd="0" destOrd="0" presId="urn:microsoft.com/office/officeart/2005/8/layout/vProcess5"/>
    <dgm:cxn modelId="{442EE24B-CACF-4BAF-A8C4-C3C105937A3D}" type="presOf" srcId="{24866964-0B58-4A09-95B5-2370ACF37996}" destId="{897898E7-AD90-4F81-A01B-3F5F68C23E48}" srcOrd="0" destOrd="0" presId="urn:microsoft.com/office/officeart/2005/8/layout/vProcess5"/>
    <dgm:cxn modelId="{401DC0D4-F9E7-4751-AEC4-449FFA0DA3AA}" srcId="{7F929DD8-759E-44EB-A486-39F204B44793}" destId="{F657D852-2369-4B53-9DBE-BFD138EFF5E2}" srcOrd="2" destOrd="0" parTransId="{D641A270-0C4B-48F3-AD3A-9A75B0A53744}" sibTransId="{AF8B6790-E583-40AA-B428-21B48AFC54BB}"/>
    <dgm:cxn modelId="{2C5F9245-0AB1-47D8-A717-6D7FA2DE5583}" type="presOf" srcId="{F657D852-2369-4B53-9DBE-BFD138EFF5E2}" destId="{DF35CB06-1728-4418-A4A7-D6171906CF7A}" srcOrd="1" destOrd="0" presId="urn:microsoft.com/office/officeart/2005/8/layout/vProcess5"/>
    <dgm:cxn modelId="{1AAF34DD-6DE8-4BC3-ACBB-A8D5BE2DA3FB}" type="presOf" srcId="{F657D852-2369-4B53-9DBE-BFD138EFF5E2}" destId="{8E2542A8-E4C4-4009-BA5E-87ABE762F91F}" srcOrd="0" destOrd="0" presId="urn:microsoft.com/office/officeart/2005/8/layout/vProcess5"/>
    <dgm:cxn modelId="{EC0E7864-E625-4269-8EE0-31E714E7A5B3}" type="presOf" srcId="{137E5EA4-0130-41D3-B2A2-5CECC9BB7A7E}" destId="{E64B7773-03C8-4D80-84BB-32651D8549AA}" srcOrd="1" destOrd="0" presId="urn:microsoft.com/office/officeart/2005/8/layout/vProcess5"/>
    <dgm:cxn modelId="{7ACAA299-D4DB-4DE2-A2AA-1DB40C7DCD57}" type="presOf" srcId="{137E5EA4-0130-41D3-B2A2-5CECC9BB7A7E}" destId="{A8DE3F19-18C6-4741-BCB2-C1570E2F6D17}" srcOrd="0" destOrd="0" presId="urn:microsoft.com/office/officeart/2005/8/layout/vProcess5"/>
    <dgm:cxn modelId="{0D57ED67-F7CF-4CB8-A51F-2D3395CA088A}" srcId="{7F929DD8-759E-44EB-A486-39F204B44793}" destId="{C8FDA46A-9ABA-4676-A5CD-24D76E7F29EB}" srcOrd="0" destOrd="0" parTransId="{63FA3DFF-6FC3-4984-9B1B-6F9D3FF79250}" sibTransId="{24866964-0B58-4A09-95B5-2370ACF37996}"/>
    <dgm:cxn modelId="{D3948A2B-0FB7-4FD5-A023-25094778AF0D}" type="presOf" srcId="{C8FDA46A-9ABA-4676-A5CD-24D76E7F29EB}" destId="{28E0B229-303E-40B7-8186-FAA1058AC3B4}" srcOrd="0" destOrd="0" presId="urn:microsoft.com/office/officeart/2005/8/layout/vProcess5"/>
    <dgm:cxn modelId="{BD21D4A1-2318-4FA5-8DA4-F34E3ECD9D0C}" srcId="{7F929DD8-759E-44EB-A486-39F204B44793}" destId="{137E5EA4-0130-41D3-B2A2-5CECC9BB7A7E}" srcOrd="1" destOrd="0" parTransId="{1D8DF516-B624-4FB5-9BE8-861966E3A97E}" sibTransId="{E51527FC-1244-4124-8298-C5892883DA67}"/>
    <dgm:cxn modelId="{F3992E63-2DD6-4C42-A0B0-875B89A01E3E}" type="presOf" srcId="{E51527FC-1244-4124-8298-C5892883DA67}" destId="{AEA9FD25-4B20-492A-9C4E-578F6F8E3054}" srcOrd="0" destOrd="0" presId="urn:microsoft.com/office/officeart/2005/8/layout/vProcess5"/>
    <dgm:cxn modelId="{86BF4706-9073-4089-9186-482F6E7B1548}" type="presParOf" srcId="{D37552BD-337E-4186-A3EA-5D9C847B37CB}" destId="{0FE927E1-7D2B-41FE-9E6E-D5EF23CE4C02}" srcOrd="0" destOrd="0" presId="urn:microsoft.com/office/officeart/2005/8/layout/vProcess5"/>
    <dgm:cxn modelId="{AD47B355-A4A1-4072-8DCB-3989C25CBE80}" type="presParOf" srcId="{D37552BD-337E-4186-A3EA-5D9C847B37CB}" destId="{28E0B229-303E-40B7-8186-FAA1058AC3B4}" srcOrd="1" destOrd="0" presId="urn:microsoft.com/office/officeart/2005/8/layout/vProcess5"/>
    <dgm:cxn modelId="{F2108FD8-9B60-4ECB-A172-87440FB8C21A}" type="presParOf" srcId="{D37552BD-337E-4186-A3EA-5D9C847B37CB}" destId="{A8DE3F19-18C6-4741-BCB2-C1570E2F6D17}" srcOrd="2" destOrd="0" presId="urn:microsoft.com/office/officeart/2005/8/layout/vProcess5"/>
    <dgm:cxn modelId="{A2B423DF-E56E-4023-B84E-CB047C95C2F5}" type="presParOf" srcId="{D37552BD-337E-4186-A3EA-5D9C847B37CB}" destId="{8E2542A8-E4C4-4009-BA5E-87ABE762F91F}" srcOrd="3" destOrd="0" presId="urn:microsoft.com/office/officeart/2005/8/layout/vProcess5"/>
    <dgm:cxn modelId="{3CC1031D-409A-4EC8-856E-9D607D0FC144}" type="presParOf" srcId="{D37552BD-337E-4186-A3EA-5D9C847B37CB}" destId="{897898E7-AD90-4F81-A01B-3F5F68C23E48}" srcOrd="4" destOrd="0" presId="urn:microsoft.com/office/officeart/2005/8/layout/vProcess5"/>
    <dgm:cxn modelId="{75726C22-8C98-4838-86AB-E29D643D1A22}" type="presParOf" srcId="{D37552BD-337E-4186-A3EA-5D9C847B37CB}" destId="{AEA9FD25-4B20-492A-9C4E-578F6F8E3054}" srcOrd="5" destOrd="0" presId="urn:microsoft.com/office/officeart/2005/8/layout/vProcess5"/>
    <dgm:cxn modelId="{FF1867D9-D771-487E-834E-31F624CAEFE7}" type="presParOf" srcId="{D37552BD-337E-4186-A3EA-5D9C847B37CB}" destId="{0F0AC649-655B-484A-8D6F-4C1085249395}" srcOrd="6" destOrd="0" presId="urn:microsoft.com/office/officeart/2005/8/layout/vProcess5"/>
    <dgm:cxn modelId="{A278617C-25F3-49E3-9DBE-A73A0D86AD6D}" type="presParOf" srcId="{D37552BD-337E-4186-A3EA-5D9C847B37CB}" destId="{E64B7773-03C8-4D80-84BB-32651D8549AA}" srcOrd="7" destOrd="0" presId="urn:microsoft.com/office/officeart/2005/8/layout/vProcess5"/>
    <dgm:cxn modelId="{252C9220-5FAA-4C2D-AC07-76407DB10BC6}" type="presParOf" srcId="{D37552BD-337E-4186-A3EA-5D9C847B37CB}" destId="{DF35CB06-1728-4418-A4A7-D6171906CF7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EEA18-EEDA-47D2-8F15-616085A99CA9}">
      <dsp:nvSpPr>
        <dsp:cNvPr id="0" name=""/>
        <dsp:cNvSpPr/>
      </dsp:nvSpPr>
      <dsp:spPr>
        <a:xfrm>
          <a:off x="3080" y="58703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a:t>Maintaining a healthy mindset.</a:t>
          </a:r>
          <a:endParaRPr lang="en-US" sz="1500" kern="1200" dirty="0"/>
        </a:p>
      </dsp:txBody>
      <dsp:txXfrm>
        <a:off x="3080" y="587032"/>
        <a:ext cx="2444055" cy="1466433"/>
      </dsp:txXfrm>
    </dsp:sp>
    <dsp:sp modelId="{7615A1A5-35E8-4449-A675-E37DEC50F657}">
      <dsp:nvSpPr>
        <dsp:cNvPr id="0" name=""/>
        <dsp:cNvSpPr/>
      </dsp:nvSpPr>
      <dsp:spPr>
        <a:xfrm>
          <a:off x="2691541" y="587032"/>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Playing challenging thinking games like sudoku, can help you boost your vitality and resists negative thoughts. </a:t>
          </a:r>
        </a:p>
      </dsp:txBody>
      <dsp:txXfrm>
        <a:off x="2691541" y="587032"/>
        <a:ext cx="2444055" cy="1466433"/>
      </dsp:txXfrm>
    </dsp:sp>
    <dsp:sp modelId="{AFA924AC-AAD3-457E-B59C-1BCFE9CFE00B}">
      <dsp:nvSpPr>
        <dsp:cNvPr id="0" name=""/>
        <dsp:cNvSpPr/>
      </dsp:nvSpPr>
      <dsp:spPr>
        <a:xfrm>
          <a:off x="5380002" y="587032"/>
          <a:ext cx="2444055" cy="1466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a:t>Improves concentration.</a:t>
          </a:r>
          <a:r>
            <a:rPr lang="en-US" sz="1500" kern="1200" dirty="0"/>
            <a:t> </a:t>
          </a:r>
        </a:p>
      </dsp:txBody>
      <dsp:txXfrm>
        <a:off x="5380002" y="587032"/>
        <a:ext cx="2444055" cy="1466433"/>
      </dsp:txXfrm>
    </dsp:sp>
    <dsp:sp modelId="{0D4972EA-6044-40F5-A95A-A051741B42E5}">
      <dsp:nvSpPr>
        <dsp:cNvPr id="0" name=""/>
        <dsp:cNvSpPr/>
      </dsp:nvSpPr>
      <dsp:spPr>
        <a:xfrm>
          <a:off x="8068463" y="587032"/>
          <a:ext cx="2444055" cy="1466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Solving sudoku without concentration is impossible as it demands critical thinking because a little interruption can break the chain. </a:t>
          </a:r>
        </a:p>
      </dsp:txBody>
      <dsp:txXfrm>
        <a:off x="8068463" y="587032"/>
        <a:ext cx="2444055" cy="1466433"/>
      </dsp:txXfrm>
    </dsp:sp>
    <dsp:sp modelId="{A0BDA057-593E-46C1-8193-3C846A42C9C4}">
      <dsp:nvSpPr>
        <dsp:cNvPr id="0" name=""/>
        <dsp:cNvSpPr/>
      </dsp:nvSpPr>
      <dsp:spPr>
        <a:xfrm>
          <a:off x="1347311" y="2297871"/>
          <a:ext cx="2444055" cy="14664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The more times you play puzzles, the more you will be focused and absorbed each time. and resists negative thoughts.</a:t>
          </a:r>
        </a:p>
        <a:p>
          <a:pPr marL="114300" lvl="1" indent="-114300" algn="l" defTabSz="533400">
            <a:lnSpc>
              <a:spcPct val="90000"/>
            </a:lnSpc>
            <a:spcBef>
              <a:spcPct val="0"/>
            </a:spcBef>
            <a:spcAft>
              <a:spcPct val="15000"/>
            </a:spcAft>
            <a:buChar char="••"/>
          </a:pPr>
          <a:r>
            <a:rPr lang="en-US" sz="1200" kern="1200" dirty="0"/>
            <a:t>Improves concentration.</a:t>
          </a:r>
        </a:p>
      </dsp:txBody>
      <dsp:txXfrm>
        <a:off x="1347311" y="2297871"/>
        <a:ext cx="2444055" cy="1466433"/>
      </dsp:txXfrm>
    </dsp:sp>
    <dsp:sp modelId="{6F8C8344-87C5-443D-9FDE-1601AA685272}">
      <dsp:nvSpPr>
        <dsp:cNvPr id="0" name=""/>
        <dsp:cNvSpPr/>
      </dsp:nvSpPr>
      <dsp:spPr>
        <a:xfrm>
          <a:off x="4035772" y="2297871"/>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Solving sudoku without concentration is impossible as it demands critical thinking because a little interruption can break the chain.</a:t>
          </a:r>
        </a:p>
      </dsp:txBody>
      <dsp:txXfrm>
        <a:off x="4035772" y="2297871"/>
        <a:ext cx="2444055" cy="1466433"/>
      </dsp:txXfrm>
    </dsp:sp>
    <dsp:sp modelId="{DDB0CBE8-7595-4045-835F-7A324F78A972}">
      <dsp:nvSpPr>
        <dsp:cNvPr id="0" name=""/>
        <dsp:cNvSpPr/>
      </dsp:nvSpPr>
      <dsp:spPr>
        <a:xfrm>
          <a:off x="6724233" y="2297871"/>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The more times you play puzzles, the more you will be focused and absorbed each time.</a:t>
          </a:r>
        </a:p>
      </dsp:txBody>
      <dsp:txXfrm>
        <a:off x="6724233" y="2297871"/>
        <a:ext cx="2444055" cy="1466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0B229-303E-40B7-8186-FAA1058AC3B4}">
      <dsp:nvSpPr>
        <dsp:cNvPr id="0" name=""/>
        <dsp:cNvSpPr/>
      </dsp:nvSpPr>
      <dsp:spPr>
        <a:xfrm>
          <a:off x="0" y="0"/>
          <a:ext cx="7288457" cy="1728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smtClean="0"/>
            <a:t>IMPROVES PROBLEM SOLVING SKILLS:</a:t>
          </a:r>
          <a:endParaRPr lang="en-US" sz="2200" kern="1200" dirty="0"/>
        </a:p>
      </dsp:txBody>
      <dsp:txXfrm>
        <a:off x="50614" y="50614"/>
        <a:ext cx="5423707" cy="1626867"/>
      </dsp:txXfrm>
    </dsp:sp>
    <dsp:sp modelId="{A8DE3F19-18C6-4741-BCB2-C1570E2F6D17}">
      <dsp:nvSpPr>
        <dsp:cNvPr id="0" name=""/>
        <dsp:cNvSpPr/>
      </dsp:nvSpPr>
      <dsp:spPr>
        <a:xfrm>
          <a:off x="643099" y="2016111"/>
          <a:ext cx="7288457" cy="1728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a:t>Sudoku, can be a simple easy puzzle game if you have got good problem solving and detecting skills. The need is to engage logical and wise thinking to fill the grid correctly.</a:t>
          </a:r>
        </a:p>
      </dsp:txBody>
      <dsp:txXfrm>
        <a:off x="693713" y="2066725"/>
        <a:ext cx="5420868" cy="1626867"/>
      </dsp:txXfrm>
    </dsp:sp>
    <dsp:sp modelId="{8E2542A8-E4C4-4009-BA5E-87ABE762F91F}">
      <dsp:nvSpPr>
        <dsp:cNvPr id="0" name=""/>
        <dsp:cNvSpPr/>
      </dsp:nvSpPr>
      <dsp:spPr>
        <a:xfrm>
          <a:off x="1286198" y="4032223"/>
          <a:ext cx="7288457" cy="1728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a:t>The process of repeated trial and error also helps in analyzing the problem which improves problem detection skills.</a:t>
          </a:r>
        </a:p>
      </dsp:txBody>
      <dsp:txXfrm>
        <a:off x="1336812" y="4082837"/>
        <a:ext cx="5420868" cy="1626867"/>
      </dsp:txXfrm>
    </dsp:sp>
    <dsp:sp modelId="{897898E7-AD90-4F81-A01B-3F5F68C23E48}">
      <dsp:nvSpPr>
        <dsp:cNvPr id="0" name=""/>
        <dsp:cNvSpPr/>
      </dsp:nvSpPr>
      <dsp:spPr>
        <a:xfrm>
          <a:off x="6165195" y="1310472"/>
          <a:ext cx="1123262" cy="11232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417929" y="1310472"/>
        <a:ext cx="617794" cy="845255"/>
      </dsp:txXfrm>
    </dsp:sp>
    <dsp:sp modelId="{AEA9FD25-4B20-492A-9C4E-578F6F8E3054}">
      <dsp:nvSpPr>
        <dsp:cNvPr id="0" name=""/>
        <dsp:cNvSpPr/>
      </dsp:nvSpPr>
      <dsp:spPr>
        <a:xfrm>
          <a:off x="6808294" y="3315063"/>
          <a:ext cx="1123262" cy="11232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7061028" y="3315063"/>
        <a:ext cx="617794" cy="84525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31:54.176"/>
    </inkml:context>
    <inkml:brush xml:id="br0">
      <inkml:brushProperty name="width" value="0.05" units="cm"/>
      <inkml:brushProperty name="height" value="0.05" units="cm"/>
    </inkml:brush>
  </inkml:definitions>
  <inkml:trace contextRef="#ctx0" brushRef="#br0">704 634 24575,'0'-5'0,"1"0"0,-1-1 0,0 1 0,-1 0 0,1-1 0,-1 1 0,0 0 0,-1-1 0,1 1 0,-1 0 0,0 0 0,0 0 0,-1 1 0,1-1 0,-1 0 0,0 1 0,0 0 0,-1-1 0,1 1 0,-1 1 0,0-1 0,0 0 0,0 1 0,-1 0 0,1 0 0,-1 0 0,0 1 0,-6-3 0,-7-3 0,-1 2 0,0 0 0,0 1 0,-22-2 0,21 4 0,-1-1 0,1-2 0,-31-11 0,23 4 0,1-1 0,1-1 0,0-1 0,1-1 0,-27-25 0,37 28 0,-1-2 0,2 0 0,0-1 0,1 0 0,1-1 0,1-1 0,0 0 0,-8-22 0,15 33-87,-3-10-168,-1 0-1,0 1 0,-2 0 1,-20-29-1,8 21-6570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32:12.539"/>
    </inkml:context>
    <inkml:brush xml:id="br0">
      <inkml:brushProperty name="width" value="0.35" units="cm"/>
      <inkml:brushProperty name="height" value="0.35" units="cm"/>
    </inkml:brush>
  </inkml:definitions>
  <inkml:trace contextRef="#ctx0" brushRef="#br0">1 0 24575,'28'2'0,"1"2"0,-1 1 0,0 1 0,0 1 0,44 19 0,-4-4 0,30 16 0,-67-25 0,0-1 0,39 9 0,-1-3 0,0 3 0,-1 4 0,-2 2 0,0 3 0,-2 2 0,115 81 0,-110-60 0,-56-40 0,1-2 0,0 1 0,1-2 0,1 0 0,-1-1 0,2 0 0,-1-2 0,31 11 0,18-9 0,-56-9 0,1 1 0,0 0 0,0 0 0,-1 1 0,1 1 0,-1-1 0,0 1 0,1 1 0,13 8 0,5 7 0,-1 1 0,-1 2 0,-1 1 0,0 1 0,-2 1 0,32 46 0,-3-6 0,3-2 0,96 86 0,-18-20 0,-44-21 0,-47-62 0,-32-37 0,-1 0 0,0 1 0,-1 1 0,0-1 0,11 19 0,40 69 0,12 23 0,-65-109 0,-1 0 0,0 0 0,-1 1 0,0-1 0,-1 1 0,-1 0 0,0 0 0,1 14 0,-11 9 120,0-27-321,-2-23-1083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32:32.187"/>
    </inkml:context>
    <inkml:brush xml:id="br0">
      <inkml:brushProperty name="width" value="0.35" units="cm"/>
      <inkml:brushProperty name="height" value="0.35" units="cm"/>
    </inkml:brush>
  </inkml:definitions>
  <inkml:trace contextRef="#ctx0" brushRef="#br0">2137 1680 24575,'-1'-11'0,"0"-1"0,0 1 0,-1-1 0,-1 1 0,0 0 0,0 0 0,-1 0 0,0 0 0,-1 0 0,-1 1 0,-7-13 0,6 10 0,1 0 0,1-1 0,-5-23 0,8 28 0,0 1 0,0-1 0,0 1 0,-1 0 0,-1 0 0,0 0 0,0 0 0,0 0 0,-1 1 0,0 0 0,0 0 0,0 0 0,-8-6 0,7 7 0,0 1 0,1-2 0,-1 1 0,2 0 0,-1-1 0,1 0 0,0 0 0,0 0 0,1-1 0,0 1 0,0-1 0,1 0 0,0 0 0,0 0 0,1 0 0,0 0 0,0-11 0,-1 4 0,0 0 0,-1 0 0,0 0 0,-7-16 0,8 26 0,-1-1 0,0 0 0,-1 1 0,1 0 0,-1 0 0,0 0 0,0 0 0,-1 1 0,1 0 0,-11-8 0,-58-30 0,56 34 0,1-1 0,0 0 0,-17-14 0,8 1 0,1-1 0,2-1 0,0-1 0,-29-44 0,42 58 0,-1 1 0,0 0 0,-1 1 0,0 0 0,0 1 0,-1 0 0,-13-7 0,-12-8 0,-38-26 0,30 21 0,3-2 0,-46-40 0,70 55 0,-2 1 0,0 1 0,0 1 0,-1 1 0,0 1 0,-1 1 0,-24-7 0,10 2 0,-56-28 0,53 18 0,27 16 0,-1-1 0,-1 2 0,1 0 0,-1 0 0,0 2 0,-1 0 0,1 0 0,-20-3 0,15 6 0,1-1 0,0 0 0,0-1 0,0-1 0,1-1 0,0-1 0,0 0 0,0-1 0,1-1 0,0-1 0,1 0 0,0-1 0,0 0 0,-24-26 0,30 29 0,0 1 0,0 0 0,-1 0 0,0 1 0,0 1 0,-1-1 0,0 2 0,0-1 0,0 2 0,0-1 0,-1 1 0,1 1 0,-13-1 0,4-1 0,0 0 0,0-1 0,-22-10 0,18 5 0,-1 1 0,1 1 0,-1 2 0,-27-5 0,75 18 0,1 1 0,28 14 0,35 12 0,-73-28 18,-1 0 0,-1 0 0,1 1 0,-1 1 1,0 0-1,11 10 0,39 25-1510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AE31D7-0F92-4047-BBC6-41C1B707C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F871B87-1693-4DF0-936A-0D027C82CB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CF38C4B-6E2E-496D-9AF5-AE4DB95EB433}"/>
              </a:ext>
            </a:extLst>
          </p:cNvPr>
          <p:cNvSpPr>
            <a:spLocks noGrp="1"/>
          </p:cNvSpPr>
          <p:nvPr>
            <p:ph type="dt" sz="half" idx="10"/>
          </p:nvPr>
        </p:nvSpPr>
        <p:spPr/>
        <p:txBody>
          <a:bodyPr/>
          <a:lstStyle/>
          <a:p>
            <a:fld id="{C68158AC-2044-40E7-A703-834238F6A8DA}" type="datetimeFigureOut">
              <a:rPr lang="en-US" smtClean="0"/>
              <a:t>12/20/2021</a:t>
            </a:fld>
            <a:endParaRPr lang="en-US"/>
          </a:p>
        </p:txBody>
      </p:sp>
      <p:sp>
        <p:nvSpPr>
          <p:cNvPr id="5" name="Footer Placeholder 4">
            <a:extLst>
              <a:ext uri="{FF2B5EF4-FFF2-40B4-BE49-F238E27FC236}">
                <a16:creationId xmlns:a16="http://schemas.microsoft.com/office/drawing/2014/main" xmlns="" id="{60D82AAE-1417-4E6A-8187-969ED2687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DF5D57E-780B-4AE2-93F2-19331ECFAA6C}"/>
              </a:ext>
            </a:extLst>
          </p:cNvPr>
          <p:cNvSpPr>
            <a:spLocks noGrp="1"/>
          </p:cNvSpPr>
          <p:nvPr>
            <p:ph type="sldNum" sz="quarter" idx="12"/>
          </p:nvPr>
        </p:nvSpPr>
        <p:spPr/>
        <p:txBody>
          <a:bodyPr/>
          <a:lstStyle/>
          <a:p>
            <a:fld id="{4487B289-DF6D-443D-8C94-A9835AA21166}" type="slidenum">
              <a:rPr lang="en-US" smtClean="0"/>
              <a:t>‹#›</a:t>
            </a:fld>
            <a:endParaRPr lang="en-US"/>
          </a:p>
        </p:txBody>
      </p:sp>
    </p:spTree>
    <p:extLst>
      <p:ext uri="{BB962C8B-B14F-4D97-AF65-F5344CB8AC3E}">
        <p14:creationId xmlns:p14="http://schemas.microsoft.com/office/powerpoint/2010/main" val="361739821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0DF08E-8A15-4DA6-B008-EDE6B4F75D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C4D7386-98CA-4AB9-B679-663F52A24F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8DBC61-C830-45FF-974C-BC6ACCA876B1}"/>
              </a:ext>
            </a:extLst>
          </p:cNvPr>
          <p:cNvSpPr>
            <a:spLocks noGrp="1"/>
          </p:cNvSpPr>
          <p:nvPr>
            <p:ph type="dt" sz="half" idx="10"/>
          </p:nvPr>
        </p:nvSpPr>
        <p:spPr/>
        <p:txBody>
          <a:bodyPr/>
          <a:lstStyle/>
          <a:p>
            <a:fld id="{C68158AC-2044-40E7-A703-834238F6A8DA}" type="datetimeFigureOut">
              <a:rPr lang="en-US" smtClean="0"/>
              <a:t>12/20/2021</a:t>
            </a:fld>
            <a:endParaRPr lang="en-US"/>
          </a:p>
        </p:txBody>
      </p:sp>
      <p:sp>
        <p:nvSpPr>
          <p:cNvPr id="5" name="Footer Placeholder 4">
            <a:extLst>
              <a:ext uri="{FF2B5EF4-FFF2-40B4-BE49-F238E27FC236}">
                <a16:creationId xmlns:a16="http://schemas.microsoft.com/office/drawing/2014/main" xmlns="" id="{6603F1BA-8728-421C-8A84-E1091F1C8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A5564A-04C1-404F-B30F-FD8026D6FCA9}"/>
              </a:ext>
            </a:extLst>
          </p:cNvPr>
          <p:cNvSpPr>
            <a:spLocks noGrp="1"/>
          </p:cNvSpPr>
          <p:nvPr>
            <p:ph type="sldNum" sz="quarter" idx="12"/>
          </p:nvPr>
        </p:nvSpPr>
        <p:spPr/>
        <p:txBody>
          <a:bodyPr/>
          <a:lstStyle/>
          <a:p>
            <a:fld id="{4487B289-DF6D-443D-8C94-A9835AA21166}" type="slidenum">
              <a:rPr lang="en-US" smtClean="0"/>
              <a:t>‹#›</a:t>
            </a:fld>
            <a:endParaRPr lang="en-US"/>
          </a:p>
        </p:txBody>
      </p:sp>
    </p:spTree>
    <p:extLst>
      <p:ext uri="{BB962C8B-B14F-4D97-AF65-F5344CB8AC3E}">
        <p14:creationId xmlns:p14="http://schemas.microsoft.com/office/powerpoint/2010/main" val="240972126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D4D5536-AA2E-4EB5-901B-14AB10E372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4AD32DA-388C-4E23-837D-061B9DD38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60D2546-27F6-4135-9102-542E81D29DA1}"/>
              </a:ext>
            </a:extLst>
          </p:cNvPr>
          <p:cNvSpPr>
            <a:spLocks noGrp="1"/>
          </p:cNvSpPr>
          <p:nvPr>
            <p:ph type="dt" sz="half" idx="10"/>
          </p:nvPr>
        </p:nvSpPr>
        <p:spPr/>
        <p:txBody>
          <a:bodyPr/>
          <a:lstStyle/>
          <a:p>
            <a:fld id="{C68158AC-2044-40E7-A703-834238F6A8DA}" type="datetimeFigureOut">
              <a:rPr lang="en-US" smtClean="0"/>
              <a:t>12/20/2021</a:t>
            </a:fld>
            <a:endParaRPr lang="en-US"/>
          </a:p>
        </p:txBody>
      </p:sp>
      <p:sp>
        <p:nvSpPr>
          <p:cNvPr id="5" name="Footer Placeholder 4">
            <a:extLst>
              <a:ext uri="{FF2B5EF4-FFF2-40B4-BE49-F238E27FC236}">
                <a16:creationId xmlns:a16="http://schemas.microsoft.com/office/drawing/2014/main" xmlns="" id="{03144B88-DF20-4304-914A-CECB2FC6A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98F0F9A-E8AF-449F-9B98-4FC9F069FF93}"/>
              </a:ext>
            </a:extLst>
          </p:cNvPr>
          <p:cNvSpPr>
            <a:spLocks noGrp="1"/>
          </p:cNvSpPr>
          <p:nvPr>
            <p:ph type="sldNum" sz="quarter" idx="12"/>
          </p:nvPr>
        </p:nvSpPr>
        <p:spPr/>
        <p:txBody>
          <a:bodyPr/>
          <a:lstStyle/>
          <a:p>
            <a:fld id="{4487B289-DF6D-443D-8C94-A9835AA21166}" type="slidenum">
              <a:rPr lang="en-US" smtClean="0"/>
              <a:t>‹#›</a:t>
            </a:fld>
            <a:endParaRPr lang="en-US"/>
          </a:p>
        </p:txBody>
      </p:sp>
    </p:spTree>
    <p:extLst>
      <p:ext uri="{BB962C8B-B14F-4D97-AF65-F5344CB8AC3E}">
        <p14:creationId xmlns:p14="http://schemas.microsoft.com/office/powerpoint/2010/main" val="305536933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C38CDA-6BD0-42B5-928D-3275900F80D6}"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BE558-D5C1-44B1-91FC-5D14D51A8384}" type="slidenum">
              <a:rPr lang="en-US" smtClean="0"/>
              <a:t>‹#›</a:t>
            </a:fld>
            <a:endParaRPr lang="en-US"/>
          </a:p>
        </p:txBody>
      </p:sp>
    </p:spTree>
    <p:extLst>
      <p:ext uri="{BB962C8B-B14F-4D97-AF65-F5344CB8AC3E}">
        <p14:creationId xmlns:p14="http://schemas.microsoft.com/office/powerpoint/2010/main" val="79731253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0C38CDA-6BD0-42B5-928D-3275900F80D6}"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BE558-D5C1-44B1-91FC-5D14D51A8384}" type="slidenum">
              <a:rPr lang="en-US" smtClean="0"/>
              <a:t>‹#›</a:t>
            </a:fld>
            <a:endParaRPr lang="en-US"/>
          </a:p>
        </p:txBody>
      </p:sp>
    </p:spTree>
    <p:extLst>
      <p:ext uri="{BB962C8B-B14F-4D97-AF65-F5344CB8AC3E}">
        <p14:creationId xmlns:p14="http://schemas.microsoft.com/office/powerpoint/2010/main" val="348522034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224B9A-72BF-45EC-BE61-9B4372E81A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40A2C5B-97D7-4657-B4F0-BC574A3797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23AD13-ED61-4684-9CF4-A1BAE81B4181}"/>
              </a:ext>
            </a:extLst>
          </p:cNvPr>
          <p:cNvSpPr>
            <a:spLocks noGrp="1"/>
          </p:cNvSpPr>
          <p:nvPr>
            <p:ph type="dt" sz="half" idx="10"/>
          </p:nvPr>
        </p:nvSpPr>
        <p:spPr/>
        <p:txBody>
          <a:bodyPr/>
          <a:lstStyle/>
          <a:p>
            <a:fld id="{C68158AC-2044-40E7-A703-834238F6A8DA}" type="datetimeFigureOut">
              <a:rPr lang="en-US" smtClean="0"/>
              <a:t>12/20/2021</a:t>
            </a:fld>
            <a:endParaRPr lang="en-US"/>
          </a:p>
        </p:txBody>
      </p:sp>
      <p:sp>
        <p:nvSpPr>
          <p:cNvPr id="5" name="Footer Placeholder 4">
            <a:extLst>
              <a:ext uri="{FF2B5EF4-FFF2-40B4-BE49-F238E27FC236}">
                <a16:creationId xmlns:a16="http://schemas.microsoft.com/office/drawing/2014/main" xmlns="" id="{2160AE16-EDA0-48B2-AF64-CBCF1DEF5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06B58D0-C73C-4CB2-AED2-52311AA2E850}"/>
              </a:ext>
            </a:extLst>
          </p:cNvPr>
          <p:cNvSpPr>
            <a:spLocks noGrp="1"/>
          </p:cNvSpPr>
          <p:nvPr>
            <p:ph type="sldNum" sz="quarter" idx="12"/>
          </p:nvPr>
        </p:nvSpPr>
        <p:spPr/>
        <p:txBody>
          <a:bodyPr/>
          <a:lstStyle/>
          <a:p>
            <a:fld id="{4487B289-DF6D-443D-8C94-A9835AA21166}" type="slidenum">
              <a:rPr lang="en-US" smtClean="0"/>
              <a:t>‹#›</a:t>
            </a:fld>
            <a:endParaRPr lang="en-US"/>
          </a:p>
        </p:txBody>
      </p:sp>
    </p:spTree>
    <p:extLst>
      <p:ext uri="{BB962C8B-B14F-4D97-AF65-F5344CB8AC3E}">
        <p14:creationId xmlns:p14="http://schemas.microsoft.com/office/powerpoint/2010/main" val="322925346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0A1CF0-C52E-46F9-B0B1-B9E2FBD664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3198850-0B1E-4BDC-AD90-04952D7662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FD9B1F3-CFAC-45D9-9878-BA1BC7E3DD68}"/>
              </a:ext>
            </a:extLst>
          </p:cNvPr>
          <p:cNvSpPr>
            <a:spLocks noGrp="1"/>
          </p:cNvSpPr>
          <p:nvPr>
            <p:ph type="dt" sz="half" idx="10"/>
          </p:nvPr>
        </p:nvSpPr>
        <p:spPr/>
        <p:txBody>
          <a:bodyPr/>
          <a:lstStyle/>
          <a:p>
            <a:fld id="{C68158AC-2044-40E7-A703-834238F6A8DA}" type="datetimeFigureOut">
              <a:rPr lang="en-US" smtClean="0"/>
              <a:t>12/20/2021</a:t>
            </a:fld>
            <a:endParaRPr lang="en-US"/>
          </a:p>
        </p:txBody>
      </p:sp>
      <p:sp>
        <p:nvSpPr>
          <p:cNvPr id="5" name="Footer Placeholder 4">
            <a:extLst>
              <a:ext uri="{FF2B5EF4-FFF2-40B4-BE49-F238E27FC236}">
                <a16:creationId xmlns:a16="http://schemas.microsoft.com/office/drawing/2014/main" xmlns="" id="{757BD729-F368-438D-AF89-009C01E43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EC11CB-AD83-49D2-8DDA-7B0F240E8AB9}"/>
              </a:ext>
            </a:extLst>
          </p:cNvPr>
          <p:cNvSpPr>
            <a:spLocks noGrp="1"/>
          </p:cNvSpPr>
          <p:nvPr>
            <p:ph type="sldNum" sz="quarter" idx="12"/>
          </p:nvPr>
        </p:nvSpPr>
        <p:spPr/>
        <p:txBody>
          <a:bodyPr/>
          <a:lstStyle/>
          <a:p>
            <a:fld id="{4487B289-DF6D-443D-8C94-A9835AA21166}" type="slidenum">
              <a:rPr lang="en-US" smtClean="0"/>
              <a:t>‹#›</a:t>
            </a:fld>
            <a:endParaRPr lang="en-US"/>
          </a:p>
        </p:txBody>
      </p:sp>
    </p:spTree>
    <p:extLst>
      <p:ext uri="{BB962C8B-B14F-4D97-AF65-F5344CB8AC3E}">
        <p14:creationId xmlns:p14="http://schemas.microsoft.com/office/powerpoint/2010/main" val="3112887445"/>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077904-F743-4CAE-B0BA-5185BEB58A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92C4978-CD68-4590-8E67-463DA671A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33BEEC4-BE4E-4533-8828-6682B60A44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A69582C-8710-4A51-AAB5-55C0D5B4AC2A}"/>
              </a:ext>
            </a:extLst>
          </p:cNvPr>
          <p:cNvSpPr>
            <a:spLocks noGrp="1"/>
          </p:cNvSpPr>
          <p:nvPr>
            <p:ph type="dt" sz="half" idx="10"/>
          </p:nvPr>
        </p:nvSpPr>
        <p:spPr/>
        <p:txBody>
          <a:bodyPr/>
          <a:lstStyle/>
          <a:p>
            <a:fld id="{C68158AC-2044-40E7-A703-834238F6A8DA}" type="datetimeFigureOut">
              <a:rPr lang="en-US" smtClean="0"/>
              <a:t>12/20/2021</a:t>
            </a:fld>
            <a:endParaRPr lang="en-US"/>
          </a:p>
        </p:txBody>
      </p:sp>
      <p:sp>
        <p:nvSpPr>
          <p:cNvPr id="6" name="Footer Placeholder 5">
            <a:extLst>
              <a:ext uri="{FF2B5EF4-FFF2-40B4-BE49-F238E27FC236}">
                <a16:creationId xmlns:a16="http://schemas.microsoft.com/office/drawing/2014/main" xmlns="" id="{F8BEE7CE-C747-4329-A350-71A5EE3BFB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C72EC43-ABF9-4ED9-BE00-D7ADD44CC8AF}"/>
              </a:ext>
            </a:extLst>
          </p:cNvPr>
          <p:cNvSpPr>
            <a:spLocks noGrp="1"/>
          </p:cNvSpPr>
          <p:nvPr>
            <p:ph type="sldNum" sz="quarter" idx="12"/>
          </p:nvPr>
        </p:nvSpPr>
        <p:spPr/>
        <p:txBody>
          <a:bodyPr/>
          <a:lstStyle/>
          <a:p>
            <a:fld id="{4487B289-DF6D-443D-8C94-A9835AA21166}" type="slidenum">
              <a:rPr lang="en-US" smtClean="0"/>
              <a:t>‹#›</a:t>
            </a:fld>
            <a:endParaRPr lang="en-US"/>
          </a:p>
        </p:txBody>
      </p:sp>
    </p:spTree>
    <p:extLst>
      <p:ext uri="{BB962C8B-B14F-4D97-AF65-F5344CB8AC3E}">
        <p14:creationId xmlns:p14="http://schemas.microsoft.com/office/powerpoint/2010/main" val="14418615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550A1C-CC7D-4957-882A-84D60A2727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A247E00-64EA-448D-886D-FEA5974BD3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E01A63A-A86D-45AC-8657-FC1DF4DC81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FA425CC-B56B-4092-A52B-200F04578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249A197-7129-4B10-9B1C-9101EC508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419EF36-C84F-4810-8AA0-E1C5EDE2FD21}"/>
              </a:ext>
            </a:extLst>
          </p:cNvPr>
          <p:cNvSpPr>
            <a:spLocks noGrp="1"/>
          </p:cNvSpPr>
          <p:nvPr>
            <p:ph type="dt" sz="half" idx="10"/>
          </p:nvPr>
        </p:nvSpPr>
        <p:spPr/>
        <p:txBody>
          <a:bodyPr/>
          <a:lstStyle/>
          <a:p>
            <a:fld id="{C68158AC-2044-40E7-A703-834238F6A8DA}" type="datetimeFigureOut">
              <a:rPr lang="en-US" smtClean="0"/>
              <a:t>12/20/2021</a:t>
            </a:fld>
            <a:endParaRPr lang="en-US"/>
          </a:p>
        </p:txBody>
      </p:sp>
      <p:sp>
        <p:nvSpPr>
          <p:cNvPr id="8" name="Footer Placeholder 7">
            <a:extLst>
              <a:ext uri="{FF2B5EF4-FFF2-40B4-BE49-F238E27FC236}">
                <a16:creationId xmlns:a16="http://schemas.microsoft.com/office/drawing/2014/main" xmlns="" id="{B38D8FE2-4BEA-4880-A61C-761E4A16DC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9F1364C-2E07-4795-A892-2C2424B6D80F}"/>
              </a:ext>
            </a:extLst>
          </p:cNvPr>
          <p:cNvSpPr>
            <a:spLocks noGrp="1"/>
          </p:cNvSpPr>
          <p:nvPr>
            <p:ph type="sldNum" sz="quarter" idx="12"/>
          </p:nvPr>
        </p:nvSpPr>
        <p:spPr/>
        <p:txBody>
          <a:bodyPr/>
          <a:lstStyle/>
          <a:p>
            <a:fld id="{4487B289-DF6D-443D-8C94-A9835AA21166}" type="slidenum">
              <a:rPr lang="en-US" smtClean="0"/>
              <a:t>‹#›</a:t>
            </a:fld>
            <a:endParaRPr lang="en-US"/>
          </a:p>
        </p:txBody>
      </p:sp>
    </p:spTree>
    <p:extLst>
      <p:ext uri="{BB962C8B-B14F-4D97-AF65-F5344CB8AC3E}">
        <p14:creationId xmlns:p14="http://schemas.microsoft.com/office/powerpoint/2010/main" val="216130542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E4D17C-FA34-40D2-BEC0-0C8F22A286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B95DD3C-CEE6-4F3C-A964-6A6AD3AAE926}"/>
              </a:ext>
            </a:extLst>
          </p:cNvPr>
          <p:cNvSpPr>
            <a:spLocks noGrp="1"/>
          </p:cNvSpPr>
          <p:nvPr>
            <p:ph type="dt" sz="half" idx="10"/>
          </p:nvPr>
        </p:nvSpPr>
        <p:spPr/>
        <p:txBody>
          <a:bodyPr/>
          <a:lstStyle/>
          <a:p>
            <a:fld id="{C68158AC-2044-40E7-A703-834238F6A8DA}" type="datetimeFigureOut">
              <a:rPr lang="en-US" smtClean="0"/>
              <a:t>12/20/2021</a:t>
            </a:fld>
            <a:endParaRPr lang="en-US"/>
          </a:p>
        </p:txBody>
      </p:sp>
      <p:sp>
        <p:nvSpPr>
          <p:cNvPr id="4" name="Footer Placeholder 3">
            <a:extLst>
              <a:ext uri="{FF2B5EF4-FFF2-40B4-BE49-F238E27FC236}">
                <a16:creationId xmlns:a16="http://schemas.microsoft.com/office/drawing/2014/main" xmlns="" id="{513FD50C-999C-415F-8C5A-76A8FBA84A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8F94F3C-02B7-43AF-9689-CAA1C3B48421}"/>
              </a:ext>
            </a:extLst>
          </p:cNvPr>
          <p:cNvSpPr>
            <a:spLocks noGrp="1"/>
          </p:cNvSpPr>
          <p:nvPr>
            <p:ph type="sldNum" sz="quarter" idx="12"/>
          </p:nvPr>
        </p:nvSpPr>
        <p:spPr/>
        <p:txBody>
          <a:bodyPr/>
          <a:lstStyle/>
          <a:p>
            <a:fld id="{4487B289-DF6D-443D-8C94-A9835AA21166}" type="slidenum">
              <a:rPr lang="en-US" smtClean="0"/>
              <a:t>‹#›</a:t>
            </a:fld>
            <a:endParaRPr lang="en-US"/>
          </a:p>
        </p:txBody>
      </p:sp>
    </p:spTree>
    <p:extLst>
      <p:ext uri="{BB962C8B-B14F-4D97-AF65-F5344CB8AC3E}">
        <p14:creationId xmlns:p14="http://schemas.microsoft.com/office/powerpoint/2010/main" val="183980979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2C00083-053F-4A8C-ADF8-87787E6BAD02}"/>
              </a:ext>
            </a:extLst>
          </p:cNvPr>
          <p:cNvSpPr>
            <a:spLocks noGrp="1"/>
          </p:cNvSpPr>
          <p:nvPr>
            <p:ph type="dt" sz="half" idx="10"/>
          </p:nvPr>
        </p:nvSpPr>
        <p:spPr/>
        <p:txBody>
          <a:bodyPr/>
          <a:lstStyle/>
          <a:p>
            <a:fld id="{C68158AC-2044-40E7-A703-834238F6A8DA}" type="datetimeFigureOut">
              <a:rPr lang="en-US" smtClean="0"/>
              <a:t>12/20/2021</a:t>
            </a:fld>
            <a:endParaRPr lang="en-US"/>
          </a:p>
        </p:txBody>
      </p:sp>
      <p:sp>
        <p:nvSpPr>
          <p:cNvPr id="3" name="Footer Placeholder 2">
            <a:extLst>
              <a:ext uri="{FF2B5EF4-FFF2-40B4-BE49-F238E27FC236}">
                <a16:creationId xmlns:a16="http://schemas.microsoft.com/office/drawing/2014/main" xmlns="" id="{AC529065-35E9-41EE-AD17-06A98CDF5E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B9571A4-FF01-447D-9C9D-E6FBB7F6C879}"/>
              </a:ext>
            </a:extLst>
          </p:cNvPr>
          <p:cNvSpPr>
            <a:spLocks noGrp="1"/>
          </p:cNvSpPr>
          <p:nvPr>
            <p:ph type="sldNum" sz="quarter" idx="12"/>
          </p:nvPr>
        </p:nvSpPr>
        <p:spPr/>
        <p:txBody>
          <a:bodyPr/>
          <a:lstStyle/>
          <a:p>
            <a:fld id="{4487B289-DF6D-443D-8C94-A9835AA21166}" type="slidenum">
              <a:rPr lang="en-US" smtClean="0"/>
              <a:t>‹#›</a:t>
            </a:fld>
            <a:endParaRPr lang="en-US"/>
          </a:p>
        </p:txBody>
      </p:sp>
    </p:spTree>
    <p:extLst>
      <p:ext uri="{BB962C8B-B14F-4D97-AF65-F5344CB8AC3E}">
        <p14:creationId xmlns:p14="http://schemas.microsoft.com/office/powerpoint/2010/main" val="279547386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1E002-9121-471A-8A1F-7DCDFC736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D2040F4-7B6D-4C88-8EEA-A01F14013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A2C3CCC-B5EA-46B9-91EB-BAECD2810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E266BEE-BE97-40F2-B13F-842B7023537F}"/>
              </a:ext>
            </a:extLst>
          </p:cNvPr>
          <p:cNvSpPr>
            <a:spLocks noGrp="1"/>
          </p:cNvSpPr>
          <p:nvPr>
            <p:ph type="dt" sz="half" idx="10"/>
          </p:nvPr>
        </p:nvSpPr>
        <p:spPr/>
        <p:txBody>
          <a:bodyPr/>
          <a:lstStyle/>
          <a:p>
            <a:fld id="{C68158AC-2044-40E7-A703-834238F6A8DA}" type="datetimeFigureOut">
              <a:rPr lang="en-US" smtClean="0"/>
              <a:t>12/20/2021</a:t>
            </a:fld>
            <a:endParaRPr lang="en-US"/>
          </a:p>
        </p:txBody>
      </p:sp>
      <p:sp>
        <p:nvSpPr>
          <p:cNvPr id="6" name="Footer Placeholder 5">
            <a:extLst>
              <a:ext uri="{FF2B5EF4-FFF2-40B4-BE49-F238E27FC236}">
                <a16:creationId xmlns:a16="http://schemas.microsoft.com/office/drawing/2014/main" xmlns="" id="{4520B7FA-61C1-4E79-866F-3F21F1894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027778E-E596-46D8-886D-EA528E526654}"/>
              </a:ext>
            </a:extLst>
          </p:cNvPr>
          <p:cNvSpPr>
            <a:spLocks noGrp="1"/>
          </p:cNvSpPr>
          <p:nvPr>
            <p:ph type="sldNum" sz="quarter" idx="12"/>
          </p:nvPr>
        </p:nvSpPr>
        <p:spPr/>
        <p:txBody>
          <a:bodyPr/>
          <a:lstStyle/>
          <a:p>
            <a:fld id="{4487B289-DF6D-443D-8C94-A9835AA21166}" type="slidenum">
              <a:rPr lang="en-US" smtClean="0"/>
              <a:t>‹#›</a:t>
            </a:fld>
            <a:endParaRPr lang="en-US"/>
          </a:p>
        </p:txBody>
      </p:sp>
    </p:spTree>
    <p:extLst>
      <p:ext uri="{BB962C8B-B14F-4D97-AF65-F5344CB8AC3E}">
        <p14:creationId xmlns:p14="http://schemas.microsoft.com/office/powerpoint/2010/main" val="372440170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C86AA-01E5-481A-9C30-80A8927C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5227071-487A-406C-B503-55723F86E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3B0BC1C-CE59-4EC5-A6B4-DB68C6BF6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4A1A9E3-CDC2-4DF9-8D27-322C8374D0DE}"/>
              </a:ext>
            </a:extLst>
          </p:cNvPr>
          <p:cNvSpPr>
            <a:spLocks noGrp="1"/>
          </p:cNvSpPr>
          <p:nvPr>
            <p:ph type="dt" sz="half" idx="10"/>
          </p:nvPr>
        </p:nvSpPr>
        <p:spPr/>
        <p:txBody>
          <a:bodyPr/>
          <a:lstStyle/>
          <a:p>
            <a:fld id="{C68158AC-2044-40E7-A703-834238F6A8DA}" type="datetimeFigureOut">
              <a:rPr lang="en-US" smtClean="0"/>
              <a:t>12/20/2021</a:t>
            </a:fld>
            <a:endParaRPr lang="en-US"/>
          </a:p>
        </p:txBody>
      </p:sp>
      <p:sp>
        <p:nvSpPr>
          <p:cNvPr id="6" name="Footer Placeholder 5">
            <a:extLst>
              <a:ext uri="{FF2B5EF4-FFF2-40B4-BE49-F238E27FC236}">
                <a16:creationId xmlns:a16="http://schemas.microsoft.com/office/drawing/2014/main" xmlns="" id="{C015ABD4-F7A2-4702-B594-8DAD744FD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A65C9DE-E347-41CF-85C6-CA3690714C3E}"/>
              </a:ext>
            </a:extLst>
          </p:cNvPr>
          <p:cNvSpPr>
            <a:spLocks noGrp="1"/>
          </p:cNvSpPr>
          <p:nvPr>
            <p:ph type="sldNum" sz="quarter" idx="12"/>
          </p:nvPr>
        </p:nvSpPr>
        <p:spPr/>
        <p:txBody>
          <a:bodyPr/>
          <a:lstStyle/>
          <a:p>
            <a:fld id="{4487B289-DF6D-443D-8C94-A9835AA21166}" type="slidenum">
              <a:rPr lang="en-US" smtClean="0"/>
              <a:t>‹#›</a:t>
            </a:fld>
            <a:endParaRPr lang="en-US"/>
          </a:p>
        </p:txBody>
      </p:sp>
    </p:spTree>
    <p:extLst>
      <p:ext uri="{BB962C8B-B14F-4D97-AF65-F5344CB8AC3E}">
        <p14:creationId xmlns:p14="http://schemas.microsoft.com/office/powerpoint/2010/main" val="1038058841"/>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8F4BA60-52B3-4A25-8582-4A8FB8C6A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5D4E759-40DF-4674-BD1D-2C90ABC22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CAC04E0-0BA7-49AB-9BC3-4737347A4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158AC-2044-40E7-A703-834238F6A8DA}" type="datetimeFigureOut">
              <a:rPr lang="en-US" smtClean="0"/>
              <a:t>12/20/2021</a:t>
            </a:fld>
            <a:endParaRPr lang="en-US"/>
          </a:p>
        </p:txBody>
      </p:sp>
      <p:sp>
        <p:nvSpPr>
          <p:cNvPr id="5" name="Footer Placeholder 4">
            <a:extLst>
              <a:ext uri="{FF2B5EF4-FFF2-40B4-BE49-F238E27FC236}">
                <a16:creationId xmlns:a16="http://schemas.microsoft.com/office/drawing/2014/main" xmlns="" id="{2B1AD0AE-0644-4296-977F-0BCBE2BD22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E21C62F-E663-4429-8425-4169FAD75C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7B289-DF6D-443D-8C94-A9835AA21166}" type="slidenum">
              <a:rPr lang="en-US" smtClean="0"/>
              <a:t>‹#›</a:t>
            </a:fld>
            <a:endParaRPr lang="en-US"/>
          </a:p>
        </p:txBody>
      </p:sp>
    </p:spTree>
    <p:extLst>
      <p:ext uri="{BB962C8B-B14F-4D97-AF65-F5344CB8AC3E}">
        <p14:creationId xmlns:p14="http://schemas.microsoft.com/office/powerpoint/2010/main" val="2731019119"/>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38CDA-6BD0-42B5-928D-3275900F80D6}" type="datetimeFigureOut">
              <a:rPr lang="en-US" smtClean="0"/>
              <a:t>12/20/2021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BE558-D5C1-44B1-91FC-5D14D51A8384}" type="slidenum">
              <a:rPr lang="en-US" smtClean="0"/>
              <a:t>‹#›</a:t>
            </a:fld>
            <a:endParaRPr lang="en-US"/>
          </a:p>
        </p:txBody>
      </p:sp>
    </p:spTree>
    <p:extLst>
      <p:ext uri="{BB962C8B-B14F-4D97-AF65-F5344CB8AC3E}">
        <p14:creationId xmlns:p14="http://schemas.microsoft.com/office/powerpoint/2010/main" val="1930790851"/>
      </p:ext>
    </p:extLst>
  </p:cSld>
  <p:clrMap bg1="lt1" tx1="dk1" bg2="lt2" tx2="dk2" accent1="accent1" accent2="accent2" accent3="accent3" accent4="accent4" accent5="accent5" accent6="accent6" hlink="hlink" folHlink="folHlink"/>
  <p:sldLayoutIdLst>
    <p:sldLayoutId id="2147483650" r:id="rId1"/>
  </p:sldLayoutIdLst>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38CDA-6BD0-42B5-928D-3275900F80D6}" type="datetimeFigureOut">
              <a:rPr lang="en-US" smtClean="0"/>
              <a:t>12/20/2021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BE558-D5C1-44B1-91FC-5D14D51A8384}" type="slidenum">
              <a:rPr lang="en-US" smtClean="0"/>
              <a:t>‹#›</a:t>
            </a:fld>
            <a:endParaRPr lang="en-US"/>
          </a:p>
        </p:txBody>
      </p:sp>
    </p:spTree>
    <p:extLst>
      <p:ext uri="{BB962C8B-B14F-4D97-AF65-F5344CB8AC3E}">
        <p14:creationId xmlns:p14="http://schemas.microsoft.com/office/powerpoint/2010/main" val="1930790851"/>
      </p:ext>
    </p:extLst>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3.jp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ncil on a piece of paper&#10;&#10;Description automatically generated with medium confidence">
            <a:extLst>
              <a:ext uri="{FF2B5EF4-FFF2-40B4-BE49-F238E27FC236}">
                <a16:creationId xmlns:a16="http://schemas.microsoft.com/office/drawing/2014/main" xmlns="" id="{D610D1D4-A623-4D80-93D3-B21EEC2617D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5428447F-709C-4F35-8508-B55375FAFC85}"/>
              </a:ext>
            </a:extLst>
          </p:cNvPr>
          <p:cNvSpPr>
            <a:spLocks noGrp="1"/>
          </p:cNvSpPr>
          <p:nvPr>
            <p:ph type="ctrTitle"/>
          </p:nvPr>
        </p:nvSpPr>
        <p:spPr>
          <a:xfrm>
            <a:off x="1169916" y="3189785"/>
            <a:ext cx="10261600" cy="3564869"/>
          </a:xfrm>
        </p:spPr>
        <p:txBody>
          <a:bodyPr>
            <a:normAutofit/>
          </a:bodyPr>
          <a:lstStyle/>
          <a:p>
            <a:r>
              <a:rPr lang="en-US" sz="11500" dirty="0">
                <a:ln w="22225">
                  <a:solidFill>
                    <a:schemeClr val="tx1"/>
                  </a:solidFill>
                  <a:miter lim="800000"/>
                </a:ln>
                <a:noFill/>
              </a:rPr>
              <a:t>SUDOKU MYSTIFIER</a:t>
            </a:r>
          </a:p>
        </p:txBody>
      </p:sp>
    </p:spTree>
    <p:extLst>
      <p:ext uri="{BB962C8B-B14F-4D97-AF65-F5344CB8AC3E}">
        <p14:creationId xmlns:p14="http://schemas.microsoft.com/office/powerpoint/2010/main" val="7996768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C5E6CFF1-2F42-4E10-9A97-F116F46F5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y plastic numbers">
            <a:extLst>
              <a:ext uri="{FF2B5EF4-FFF2-40B4-BE49-F238E27FC236}">
                <a16:creationId xmlns:a16="http://schemas.microsoft.com/office/drawing/2014/main" xmlns="" id="{BC985762-0D0C-4978-A683-124EACCCE36C}"/>
              </a:ext>
            </a:extLst>
          </p:cNvPr>
          <p:cNvPicPr>
            <a:picLocks noChangeAspect="1"/>
          </p:cNvPicPr>
          <p:nvPr/>
        </p:nvPicPr>
        <p:blipFill rotWithShape="1">
          <a:blip r:embed="rId2">
            <a:alphaModFix amt="35000"/>
          </a:blip>
          <a:srcRect t="10116" b="5614"/>
          <a:stretch/>
        </p:blipFill>
        <p:spPr>
          <a:xfrm>
            <a:off x="20" y="1"/>
            <a:ext cx="12191980" cy="6857999"/>
          </a:xfrm>
          <a:prstGeom prst="rect">
            <a:avLst/>
          </a:prstGeom>
        </p:spPr>
      </p:pic>
      <p:sp>
        <p:nvSpPr>
          <p:cNvPr id="2" name="Title 1">
            <a:extLst>
              <a:ext uri="{FF2B5EF4-FFF2-40B4-BE49-F238E27FC236}">
                <a16:creationId xmlns:a16="http://schemas.microsoft.com/office/drawing/2014/main" xmlns="" id="{2EC2E150-45E1-4347-9C7F-63E13AA61490}"/>
              </a:ext>
            </a:extLst>
          </p:cNvPr>
          <p:cNvSpPr>
            <a:spLocks noGrp="1"/>
          </p:cNvSpPr>
          <p:nvPr>
            <p:ph type="title"/>
          </p:nvPr>
        </p:nvSpPr>
        <p:spPr>
          <a:xfrm>
            <a:off x="838201" y="1065862"/>
            <a:ext cx="3313164" cy="4726276"/>
          </a:xfrm>
        </p:spPr>
        <p:txBody>
          <a:bodyPr>
            <a:normAutofit/>
          </a:bodyPr>
          <a:lstStyle/>
          <a:p>
            <a:pPr algn="r"/>
            <a:r>
              <a:rPr lang="en-US" sz="4000" dirty="0" smtClean="0">
                <a:solidFill>
                  <a:srgbClr val="FFFFFF"/>
                </a:solidFill>
              </a:rPr>
              <a:t>MATHEMATICS</a:t>
            </a:r>
            <a:br>
              <a:rPr lang="en-US" sz="4000" dirty="0" smtClean="0">
                <a:solidFill>
                  <a:srgbClr val="FFFFFF"/>
                </a:solidFill>
              </a:rPr>
            </a:br>
            <a:r>
              <a:rPr lang="en-US" sz="4000" dirty="0" smtClean="0">
                <a:solidFill>
                  <a:srgbClr val="FFFFFF"/>
                </a:solidFill>
              </a:rPr>
              <a:t>AND SUDOKU</a:t>
            </a:r>
            <a:endParaRPr lang="en-US" sz="4000" dirty="0">
              <a:solidFill>
                <a:srgbClr val="FFFFFF"/>
              </a:solidFill>
            </a:endParaRPr>
          </a:p>
        </p:txBody>
      </p:sp>
      <p:cxnSp>
        <p:nvCxnSpPr>
          <p:cNvPr id="11" name="Straight Connector 10">
            <a:extLst>
              <a:ext uri="{FF2B5EF4-FFF2-40B4-BE49-F238E27FC236}">
                <a16:creationId xmlns:a16="http://schemas.microsoft.com/office/drawing/2014/main" xmlns="" id="{67182200-4859-4C8D-BCBB-55B245C28B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7454D9CF-52E6-406C-93A3-2102F5AF6264}"/>
              </a:ext>
            </a:extLst>
          </p:cNvPr>
          <p:cNvSpPr>
            <a:spLocks noGrp="1"/>
          </p:cNvSpPr>
          <p:nvPr>
            <p:ph idx="1"/>
          </p:nvPr>
        </p:nvSpPr>
        <p:spPr>
          <a:xfrm>
            <a:off x="5155379" y="1065862"/>
            <a:ext cx="5744685" cy="4726276"/>
          </a:xfrm>
        </p:spPr>
        <p:txBody>
          <a:bodyPr anchor="ctr">
            <a:normAutofit/>
          </a:bodyPr>
          <a:lstStyle/>
          <a:p>
            <a:r>
              <a:rPr lang="en-US" sz="2000">
                <a:solidFill>
                  <a:srgbClr val="FFFFFF"/>
                </a:solidFill>
              </a:rPr>
              <a:t>Sudoku puzzles are sometimes translated into coloring problems that links the game to class of important mathematical problems</a:t>
            </a:r>
          </a:p>
          <a:p>
            <a:endParaRPr lang="en-US" sz="2000">
              <a:solidFill>
                <a:srgbClr val="FFFFFF"/>
              </a:solidFill>
            </a:endParaRPr>
          </a:p>
        </p:txBody>
      </p:sp>
    </p:spTree>
    <p:extLst>
      <p:ext uri="{BB962C8B-B14F-4D97-AF65-F5344CB8AC3E}">
        <p14:creationId xmlns:p14="http://schemas.microsoft.com/office/powerpoint/2010/main" val="205432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A06263D-01DA-4279-9943-46A70FF482A5}"/>
              </a:ext>
            </a:extLst>
          </p:cNvPr>
          <p:cNvSpPr>
            <a:spLocks noGrp="1"/>
          </p:cNvSpPr>
          <p:nvPr>
            <p:ph type="title"/>
          </p:nvPr>
        </p:nvSpPr>
        <p:spPr>
          <a:xfrm>
            <a:off x="6732755" y="658781"/>
            <a:ext cx="4840010" cy="1807305"/>
          </a:xfrm>
        </p:spPr>
        <p:txBody>
          <a:bodyPr>
            <a:normAutofit/>
          </a:bodyPr>
          <a:lstStyle/>
          <a:p>
            <a:r>
              <a:rPr lang="en-US" dirty="0" smtClean="0"/>
              <a:t>SPY-WARE AND SUDOKU</a:t>
            </a:r>
            <a:endParaRPr lang="en-US" dirty="0"/>
          </a:p>
        </p:txBody>
      </p:sp>
      <p:pic>
        <p:nvPicPr>
          <p:cNvPr id="5" name="Picture 4" descr="A picture containing insect&#10;&#10;Description automatically generated">
            <a:extLst>
              <a:ext uri="{FF2B5EF4-FFF2-40B4-BE49-F238E27FC236}">
                <a16:creationId xmlns:a16="http://schemas.microsoft.com/office/drawing/2014/main" xmlns="" id="{DB6D193C-3918-4248-A48F-D9125C823FAD}"/>
              </a:ext>
            </a:extLst>
          </p:cNvPr>
          <p:cNvPicPr>
            <a:picLocks noChangeAspect="1"/>
          </p:cNvPicPr>
          <p:nvPr/>
        </p:nvPicPr>
        <p:blipFill rotWithShape="1">
          <a:blip r:embed="rId2">
            <a:extLst>
              <a:ext uri="{28A0092B-C50C-407E-A947-70E740481C1C}">
                <a14:useLocalDpi xmlns:a14="http://schemas.microsoft.com/office/drawing/2010/main" val="0"/>
              </a:ext>
            </a:extLst>
          </a:blip>
          <a:srcRect l="29294" r="24105"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xmlns="" id="{15A7002E-BC6F-4B51-8C4F-732591EC8E40}"/>
              </a:ext>
            </a:extLst>
          </p:cNvPr>
          <p:cNvSpPr>
            <a:spLocks noGrp="1"/>
          </p:cNvSpPr>
          <p:nvPr>
            <p:ph idx="1"/>
          </p:nvPr>
        </p:nvSpPr>
        <p:spPr>
          <a:xfrm>
            <a:off x="6513788" y="3124867"/>
            <a:ext cx="4840010" cy="3843666"/>
          </a:xfrm>
        </p:spPr>
        <p:txBody>
          <a:bodyPr>
            <a:normAutofit/>
          </a:bodyPr>
          <a:lstStyle/>
          <a:p>
            <a:r>
              <a:rPr lang="en-US" sz="2000" dirty="0"/>
              <a:t>Data-hiding techniques like Steganography, uses Sudoku like a key to hide data behind images.</a:t>
            </a:r>
          </a:p>
          <a:p>
            <a:endParaRPr lang="en-US" sz="2000" dirty="0"/>
          </a:p>
        </p:txBody>
      </p:sp>
    </p:spTree>
    <p:extLst>
      <p:ext uri="{BB962C8B-B14F-4D97-AF65-F5344CB8AC3E}">
        <p14:creationId xmlns:p14="http://schemas.microsoft.com/office/powerpoint/2010/main" val="96129193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C1DD1A8A-57D5-4A81-AD04-532B043C56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 holding a pen shading number on a sheet">
            <a:extLst>
              <a:ext uri="{FF2B5EF4-FFF2-40B4-BE49-F238E27FC236}">
                <a16:creationId xmlns:a16="http://schemas.microsoft.com/office/drawing/2014/main" xmlns="" id="{E691239F-E7FA-4B24-B2D4-F39E7FC692A3}"/>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xmlns="" id="{007891EC-4501-44ED-A8C8-B11B6DB767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A760D43-A139-4A71-9BCC-4B7FA1A00B37}"/>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Scheduling and Sudoku</a:t>
            </a:r>
          </a:p>
        </p:txBody>
      </p:sp>
      <p:sp>
        <p:nvSpPr>
          <p:cNvPr id="3" name="Content Placeholder 2">
            <a:extLst>
              <a:ext uri="{FF2B5EF4-FFF2-40B4-BE49-F238E27FC236}">
                <a16:creationId xmlns:a16="http://schemas.microsoft.com/office/drawing/2014/main" xmlns="" id="{4BC47880-F4A1-40A5-BEF7-854230B9F53D}"/>
              </a:ext>
            </a:extLst>
          </p:cNvPr>
          <p:cNvSpPr>
            <a:spLocks noGrp="1"/>
          </p:cNvSpPr>
          <p:nvPr>
            <p:ph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marL="0" indent="0" algn="ctr">
              <a:buNone/>
            </a:pPr>
            <a:r>
              <a:rPr lang="en-US" sz="2400">
                <a:solidFill>
                  <a:srgbClr val="FFFFFF"/>
                </a:solidFill>
              </a:rPr>
              <a:t>Making a master scheduling lesson for students.</a:t>
            </a:r>
          </a:p>
        </p:txBody>
      </p:sp>
    </p:spTree>
    <p:extLst>
      <p:ext uri="{BB962C8B-B14F-4D97-AF65-F5344CB8AC3E}">
        <p14:creationId xmlns:p14="http://schemas.microsoft.com/office/powerpoint/2010/main" val="378900430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B19D093C-27FB-4032-B282-42C4563F2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35EE815E-1BD3-4777-B652-6D98825BF6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xmlns="" id="{E6692982-4A7D-4392-87CD-F0CD4B027D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xmlns="" id="{196485F7-F277-4123-AC53-98EA4C8587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7290" y="1166932"/>
            <a:ext cx="3582073" cy="4279709"/>
          </a:xfrm>
        </p:spPr>
        <p:txBody>
          <a:bodyPr anchor="ctr">
            <a:normAutofit/>
          </a:bodyPr>
          <a:lstStyle/>
          <a:p>
            <a:r>
              <a:rPr lang="en-US" sz="4800" dirty="0">
                <a:solidFill>
                  <a:schemeClr val="bg1"/>
                </a:solidFill>
              </a:rPr>
              <a:t>MNEMONICS DESCRIPTION</a:t>
            </a:r>
          </a:p>
        </p:txBody>
      </p:sp>
      <p:sp>
        <p:nvSpPr>
          <p:cNvPr id="3" name="Content Placeholder 2"/>
          <p:cNvSpPr>
            <a:spLocks noGrp="1"/>
          </p:cNvSpPr>
          <p:nvPr>
            <p:ph idx="1"/>
          </p:nvPr>
        </p:nvSpPr>
        <p:spPr>
          <a:xfrm>
            <a:off x="5061111" y="1230458"/>
            <a:ext cx="6363599" cy="4279709"/>
          </a:xfrm>
        </p:spPr>
        <p:txBody>
          <a:bodyPr anchor="ctr">
            <a:noAutofit/>
          </a:bodyPr>
          <a:lstStyle/>
          <a:p>
            <a:r>
              <a:rPr lang="en-US" sz="1400" dirty="0"/>
              <a:t>WelcomeInterface: The function is showing the front cover of our output (using setTextColor, writeString, clrscr, ReadInt). It is also taking the option as input from user (0 for playing game, 1 for getting your Sudoku solved).</a:t>
            </a:r>
          </a:p>
          <a:p>
            <a:endParaRPr lang="en-US" sz="1400" dirty="0"/>
          </a:p>
          <a:p>
            <a:r>
              <a:rPr lang="en-US" sz="1400" dirty="0"/>
              <a:t>PlayGame: The function is further calling ReadTheGrid, PrintGrid, inputValues. </a:t>
            </a:r>
          </a:p>
          <a:p>
            <a:endParaRPr lang="en-US" sz="1400" dirty="0"/>
          </a:p>
          <a:p>
            <a:pPr lvl="1"/>
            <a:r>
              <a:rPr lang="en-US" sz="1400" dirty="0"/>
              <a:t>ReadTheGrid: The function is using filing and its functions (SIZEOF, OFFSET, OpenInputFile, ReadFromFile) to read one Sudoku puzzle out of 10 from the file. It is using Randomize and RandomRange function for selection. (INC, CMP, and Jumps are also used).</a:t>
            </a:r>
          </a:p>
          <a:p>
            <a:pPr lvl="1"/>
            <a:endParaRPr lang="en-US" sz="1400" dirty="0"/>
          </a:p>
          <a:p>
            <a:pPr lvl="1"/>
            <a:r>
              <a:rPr lang="en-US" sz="1400" dirty="0"/>
              <a:t>PrintGrid: The function is further calling printHorizontalLine using different variables to display a user defined grid to play the game in a successful user interface. It will also make the selected Sudoku to be displayed on the console along with the grid. Jumps are used to achieve respective tasks. (CMP, writeString, writeDec etc are also used).</a:t>
            </a:r>
          </a:p>
          <a:p>
            <a:pPr lvl="1"/>
            <a:endParaRPr lang="en-US" sz="1400" dirty="0"/>
          </a:p>
          <a:p>
            <a:pPr lvl="1"/>
            <a:r>
              <a:rPr lang="en-US" sz="1400" dirty="0" smtClean="0"/>
              <a:t>inputValues: The function is calling findEmptyPlace to see if any of the element in the grid is 0 so that it will continue the process of taking values as input from user. Then user will be asked about row no col no and a value to be placed. All these will be verified via function Authentication1. It is also calling checkGrid function to check if the required space is containing 0(empty). Then value along with row and column will be checked via function isvalidplace. isValidPlace further calls three functions: isPresentInRow, isPresentInCol, isPresentInBox. All these functions check if the value entered by the user are not repeated in the specified row, column, and the box. (CMP, INVOKE, and Jumps are used). LEA is also used to hold offsets of row and columns. It is also calling PrintGrid function to print grid immediately after user enters the value.</a:t>
            </a:r>
            <a:endParaRPr lang="en-US" sz="1400" dirty="0"/>
          </a:p>
        </p:txBody>
      </p:sp>
    </p:spTree>
    <p:extLst>
      <p:ext uri="{BB962C8B-B14F-4D97-AF65-F5344CB8AC3E}">
        <p14:creationId xmlns:p14="http://schemas.microsoft.com/office/powerpoint/2010/main" val="376498483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3363" y="365760"/>
            <a:ext cx="9367203" cy="1188720"/>
          </a:xfrm>
        </p:spPr>
        <p:txBody>
          <a:bodyPr>
            <a:normAutofit/>
          </a:bodyPr>
          <a:lstStyle/>
          <a:p>
            <a:r>
              <a:rPr lang="en-US"/>
              <a:t>CONT…</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1653363" y="2176272"/>
            <a:ext cx="9367204" cy="4041648"/>
          </a:xfrm>
        </p:spPr>
        <p:txBody>
          <a:bodyPr anchor="t">
            <a:normAutofit/>
          </a:bodyPr>
          <a:lstStyle/>
          <a:p>
            <a:r>
              <a:rPr lang="en-US" sz="2000"/>
              <a:t>Getting your Sudoku solved (sudokuSolver): Firstly the function is calling inputgrid function, solverSudoku function.</a:t>
            </a:r>
          </a:p>
          <a:p>
            <a:pPr lvl="1"/>
            <a:r>
              <a:rPr lang="en-US" sz="2000"/>
              <a:t>Inputgrid: The function calls PrintGrid function. It is using nested looping to take input all the 9 values of 9 rows from the user. All the values are checked through Authentication0 function. (INC, DEC, clrscr, writeString, CMP etc are used).</a:t>
            </a:r>
          </a:p>
          <a:p>
            <a:pPr lvl="1"/>
            <a:r>
              <a:rPr lang="en-US" sz="2000"/>
              <a:t>solveSudoku: It is a recursive approach to solve Sudoku for the user. It traverses whole grid and tries to place a value starting from 1 if it is valid via isvalidplace. If it finds it valid so indexes of rows and columns are incremented respectively. Else it is backtracked and filled with 0 to again check it for incremented value that is 2. The process is continued unless it is unable to find some empty space(0) via findEmptyPlace. (LEA, CMP, PUSH, Jumps, INC etc are used).</a:t>
            </a:r>
          </a:p>
          <a:p>
            <a:r>
              <a:rPr lang="en-US" sz="2000"/>
              <a:t>Now after the whole process, it is checking that whether the Sudoku is solved or not, if solved so printed via PrintGrid, else an error is shown that Sudoku cant be solved.</a:t>
            </a:r>
          </a:p>
          <a:p>
            <a:endParaRPr lang="en-US" sz="2000"/>
          </a:p>
          <a:p>
            <a:endParaRPr lang="en-US" sz="2000"/>
          </a:p>
        </p:txBody>
      </p:sp>
    </p:spTree>
    <p:extLst>
      <p:ext uri="{BB962C8B-B14F-4D97-AF65-F5344CB8AC3E}">
        <p14:creationId xmlns:p14="http://schemas.microsoft.com/office/powerpoint/2010/main" val="1356129815"/>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xmlns="" id="{92C2D15B-7A89-4820-B551-10EF987E1BF8}"/>
              </a:ext>
            </a:extLst>
          </p:cNvPr>
          <p:cNvPicPr>
            <a:picLocks noChangeAspect="1"/>
          </p:cNvPicPr>
          <p:nvPr/>
        </p:nvPicPr>
        <p:blipFill rotWithShape="1">
          <a:blip r:embed="rId2">
            <a:extLst>
              <a:ext uri="{28A0092B-C50C-407E-A947-70E740481C1C}">
                <a14:useLocalDpi xmlns:a14="http://schemas.microsoft.com/office/drawing/2010/main" val="0"/>
              </a:ext>
            </a:extLst>
          </a:blip>
          <a:srcRect t="16708" r="-1" b="11541"/>
          <a:stretch/>
        </p:blipFill>
        <p:spPr>
          <a:xfrm>
            <a:off x="321733" y="321733"/>
            <a:ext cx="11548534" cy="621453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xmlns="" id="{17F70286-CDB4-4D41-BD70-7C05521F9507}"/>
                  </a:ext>
                </a:extLst>
              </p14:cNvPr>
              <p14:cNvContentPartPr/>
              <p14:nvPr/>
            </p14:nvContentPartPr>
            <p14:xfrm>
              <a:off x="6906932" y="2374089"/>
              <a:ext cx="253800" cy="228600"/>
            </p14:xfrm>
          </p:contentPart>
        </mc:Choice>
        <mc:Fallback xmlns="">
          <p:pic>
            <p:nvPicPr>
              <p:cNvPr id="6" name="Ink 5">
                <a:extLst>
                  <a:ext uri="{FF2B5EF4-FFF2-40B4-BE49-F238E27FC236}">
                    <a16:creationId xmlns:a16="http://schemas.microsoft.com/office/drawing/2014/main" id="{17F70286-CDB4-4D41-BD70-7C05521F9507}"/>
                  </a:ext>
                </a:extLst>
              </p:cNvPr>
              <p:cNvPicPr/>
              <p:nvPr/>
            </p:nvPicPr>
            <p:blipFill>
              <a:blip r:embed="rId4"/>
              <a:stretch>
                <a:fillRect/>
              </a:stretch>
            </p:blipFill>
            <p:spPr>
              <a:xfrm>
                <a:off x="6897945" y="2365089"/>
                <a:ext cx="271415"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xmlns="" id="{BB6BD90E-B645-49A9-8836-1DD311E5F331}"/>
                  </a:ext>
                </a:extLst>
              </p14:cNvPr>
              <p14:cNvContentPartPr/>
              <p14:nvPr/>
            </p14:nvContentPartPr>
            <p14:xfrm>
              <a:off x="6315812" y="1941009"/>
              <a:ext cx="885960" cy="664560"/>
            </p14:xfrm>
          </p:contentPart>
        </mc:Choice>
        <mc:Fallback xmlns="">
          <p:pic>
            <p:nvPicPr>
              <p:cNvPr id="7" name="Ink 6">
                <a:extLst>
                  <a:ext uri="{FF2B5EF4-FFF2-40B4-BE49-F238E27FC236}">
                    <a16:creationId xmlns:a16="http://schemas.microsoft.com/office/drawing/2014/main" id="{BB6BD90E-B645-49A9-8836-1DD311E5F331}"/>
                  </a:ext>
                </a:extLst>
              </p:cNvPr>
              <p:cNvPicPr/>
              <p:nvPr/>
            </p:nvPicPr>
            <p:blipFill>
              <a:blip r:embed="rId6"/>
              <a:stretch>
                <a:fillRect/>
              </a:stretch>
            </p:blipFill>
            <p:spPr>
              <a:xfrm>
                <a:off x="6252812" y="1878009"/>
                <a:ext cx="1011600" cy="790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xmlns="" id="{DCA3257B-2B22-4669-B309-03002F250C8F}"/>
                  </a:ext>
                </a:extLst>
              </p14:cNvPr>
              <p14:cNvContentPartPr/>
              <p14:nvPr/>
            </p14:nvContentPartPr>
            <p14:xfrm>
              <a:off x="6362972" y="1983129"/>
              <a:ext cx="769320" cy="605160"/>
            </p14:xfrm>
          </p:contentPart>
        </mc:Choice>
        <mc:Fallback xmlns="">
          <p:pic>
            <p:nvPicPr>
              <p:cNvPr id="8" name="Ink 7">
                <a:extLst>
                  <a:ext uri="{FF2B5EF4-FFF2-40B4-BE49-F238E27FC236}">
                    <a16:creationId xmlns:a16="http://schemas.microsoft.com/office/drawing/2014/main" id="{DCA3257B-2B22-4669-B309-03002F250C8F}"/>
                  </a:ext>
                </a:extLst>
              </p:cNvPr>
              <p:cNvPicPr/>
              <p:nvPr/>
            </p:nvPicPr>
            <p:blipFill>
              <a:blip r:embed="rId8"/>
              <a:stretch>
                <a:fillRect/>
              </a:stretch>
            </p:blipFill>
            <p:spPr>
              <a:xfrm>
                <a:off x="6299972" y="1920129"/>
                <a:ext cx="894960" cy="730800"/>
              </a:xfrm>
              <a:prstGeom prst="rect">
                <a:avLst/>
              </a:prstGeom>
            </p:spPr>
          </p:pic>
        </mc:Fallback>
      </mc:AlternateContent>
    </p:spTree>
    <p:extLst>
      <p:ext uri="{BB962C8B-B14F-4D97-AF65-F5344CB8AC3E}">
        <p14:creationId xmlns:p14="http://schemas.microsoft.com/office/powerpoint/2010/main" val="10905761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00694766-1039-4152-A124-52C2BB3792CA}"/>
              </a:ext>
            </a:extLst>
          </p:cNvPr>
          <p:cNvSpPr>
            <a:spLocks noGrp="1"/>
          </p:cNvSpPr>
          <p:nvPr>
            <p:ph idx="1"/>
          </p:nvPr>
        </p:nvSpPr>
        <p:spPr>
          <a:xfrm>
            <a:off x="1119747" y="1786567"/>
            <a:ext cx="4048344" cy="3536236"/>
          </a:xfrm>
        </p:spPr>
        <p:txBody>
          <a:bodyPr>
            <a:normAutofit fontScale="92500" lnSpcReduction="20000"/>
          </a:bodyPr>
          <a:lstStyle/>
          <a:p>
            <a:pPr marL="0" indent="0">
              <a:buNone/>
            </a:pPr>
            <a:r>
              <a:rPr lang="en-US" sz="2000" dirty="0"/>
              <a:t>SUBMITTED TO:</a:t>
            </a:r>
          </a:p>
          <a:p>
            <a:r>
              <a:rPr lang="en-US" sz="2000" dirty="0"/>
              <a:t>SIR SHOAIB RAUF</a:t>
            </a:r>
          </a:p>
          <a:p>
            <a:r>
              <a:rPr lang="en-US" sz="2000" dirty="0"/>
              <a:t>MISS QURATULAIN SOHAIL</a:t>
            </a:r>
          </a:p>
          <a:p>
            <a:endParaRPr lang="en-US" sz="1300" dirty="0"/>
          </a:p>
          <a:p>
            <a:endParaRPr lang="en-US" sz="1300" dirty="0"/>
          </a:p>
          <a:p>
            <a:endParaRPr lang="en-US" sz="1300" dirty="0"/>
          </a:p>
          <a:p>
            <a:endParaRPr lang="en-US" sz="1300" dirty="0"/>
          </a:p>
          <a:p>
            <a:pPr marL="0" indent="0">
              <a:lnSpc>
                <a:spcPct val="100000"/>
              </a:lnSpc>
              <a:buFont typeface="Arial" panose="020B0604020202020204" pitchFamily="34" charset="0"/>
              <a:buNone/>
            </a:pPr>
            <a:r>
              <a:rPr lang="en-US" sz="2000" dirty="0"/>
              <a:t>GROUP MEMBERS:</a:t>
            </a:r>
          </a:p>
          <a:p>
            <a:pPr>
              <a:lnSpc>
                <a:spcPct val="100000"/>
              </a:lnSpc>
            </a:pPr>
            <a:r>
              <a:rPr lang="en-US" sz="2000" dirty="0"/>
              <a:t>INSHA SAMNANI (20K-0247)</a:t>
            </a:r>
          </a:p>
          <a:p>
            <a:pPr>
              <a:lnSpc>
                <a:spcPct val="100000"/>
              </a:lnSpc>
            </a:pPr>
            <a:r>
              <a:rPr lang="en-US" sz="2000" dirty="0"/>
              <a:t>YUSRA ADAM (20K-0207)</a:t>
            </a:r>
          </a:p>
          <a:p>
            <a:pPr>
              <a:lnSpc>
                <a:spcPct val="100000"/>
              </a:lnSpc>
            </a:pPr>
            <a:r>
              <a:rPr lang="en-US" sz="2000" dirty="0"/>
              <a:t>ISMAIL AHMED ANSARI (20K-0228)</a:t>
            </a:r>
          </a:p>
        </p:txBody>
      </p:sp>
      <p:sp>
        <p:nvSpPr>
          <p:cNvPr id="14" name="Freeform: Shape 13">
            <a:extLst>
              <a:ext uri="{FF2B5EF4-FFF2-40B4-BE49-F238E27FC236}">
                <a16:creationId xmlns:a16="http://schemas.microsoft.com/office/drawing/2014/main" xmlns=""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blue and white logo&#10;&#10;Description automatically generated with low confidence">
            <a:extLst>
              <a:ext uri="{FF2B5EF4-FFF2-40B4-BE49-F238E27FC236}">
                <a16:creationId xmlns:a16="http://schemas.microsoft.com/office/drawing/2014/main" xmlns="" id="{C8F36AF0-AE34-4578-A42A-753B2D766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15342347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wall, person&#10;&#10;Description automatically generated">
            <a:extLst>
              <a:ext uri="{FF2B5EF4-FFF2-40B4-BE49-F238E27FC236}">
                <a16:creationId xmlns:a16="http://schemas.microsoft.com/office/drawing/2014/main" xmlns="" id="{EEFFED1B-4CF6-4E37-A201-FDC0AFBD4A53}"/>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b="34593"/>
          <a:stretch/>
        </p:blipFill>
        <p:spPr>
          <a:xfrm>
            <a:off x="20" y="1"/>
            <a:ext cx="12191980" cy="6857999"/>
          </a:xfrm>
          <a:prstGeom prst="rect">
            <a:avLst/>
          </a:prstGeom>
        </p:spPr>
      </p:pic>
      <p:sp>
        <p:nvSpPr>
          <p:cNvPr id="2" name="Title 1">
            <a:extLst>
              <a:ext uri="{FF2B5EF4-FFF2-40B4-BE49-F238E27FC236}">
                <a16:creationId xmlns:a16="http://schemas.microsoft.com/office/drawing/2014/main" xmlns="" id="{0350E138-D255-419B-A33D-C94EA17319F8}"/>
              </a:ext>
            </a:extLst>
          </p:cNvPr>
          <p:cNvSpPr>
            <a:spLocks noGrp="1"/>
          </p:cNvSpPr>
          <p:nvPr>
            <p:ph type="ctrTitle"/>
          </p:nvPr>
        </p:nvSpPr>
        <p:spPr>
          <a:xfrm>
            <a:off x="1672008" y="2305317"/>
            <a:ext cx="9144000" cy="3489299"/>
          </a:xfrm>
        </p:spPr>
        <p:txBody>
          <a:bodyPr>
            <a:noAutofit/>
          </a:bodyPr>
          <a:lstStyle/>
          <a:p>
            <a:r>
              <a:rPr lang="en-US" sz="3600" b="0" i="0" dirty="0" smtClean="0">
                <a:solidFill>
                  <a:srgbClr val="FFFFFF"/>
                </a:solidFill>
                <a:effectLst/>
                <a:latin typeface="Calibri" panose="020F0502020204030204" pitchFamily="34" charset="0"/>
              </a:rPr>
              <a:t>SUDOKU, SOUNDS INTERESTING?</a:t>
            </a:r>
            <a:r>
              <a:rPr lang="en-US" sz="2400" b="0" i="0" dirty="0">
                <a:solidFill>
                  <a:srgbClr val="FFFFFF"/>
                </a:solidFill>
                <a:effectLst/>
                <a:latin typeface="Calibri" panose="020F0502020204030204" pitchFamily="34" charset="0"/>
              </a:rPr>
              <a:t/>
            </a:r>
            <a:br>
              <a:rPr lang="en-US" sz="2400" b="0" i="0" dirty="0">
                <a:solidFill>
                  <a:srgbClr val="FFFFFF"/>
                </a:solidFill>
                <a:effectLst/>
                <a:latin typeface="Calibri" panose="020F0502020204030204" pitchFamily="34" charset="0"/>
              </a:rPr>
            </a:br>
            <a:r>
              <a:rPr lang="en-US" sz="2400" b="0" i="0" dirty="0">
                <a:solidFill>
                  <a:srgbClr val="FFFFFF"/>
                </a:solidFill>
                <a:effectLst/>
                <a:latin typeface="Calibri" panose="020F0502020204030204" pitchFamily="34" charset="0"/>
              </a:rPr>
              <a:t/>
            </a:r>
            <a:br>
              <a:rPr lang="en-US" sz="2400" b="0" i="0" dirty="0">
                <a:solidFill>
                  <a:srgbClr val="FFFFFF"/>
                </a:solidFill>
                <a:effectLst/>
                <a:latin typeface="Calibri" panose="020F0502020204030204" pitchFamily="34" charset="0"/>
              </a:rPr>
            </a:br>
            <a:r>
              <a:rPr lang="en-US" sz="2400" b="0" i="0" dirty="0" smtClean="0">
                <a:solidFill>
                  <a:srgbClr val="FFFFFF"/>
                </a:solidFill>
                <a:effectLst/>
                <a:latin typeface="Calibri" panose="020F0502020204030204" pitchFamily="34" charset="0"/>
              </a:rPr>
              <a:t>A</a:t>
            </a:r>
            <a:r>
              <a:rPr lang="en-US" sz="2400" b="0" i="0" dirty="0">
                <a:solidFill>
                  <a:srgbClr val="FFFFFF"/>
                </a:solidFill>
                <a:effectLst/>
                <a:latin typeface="Calibri" panose="020F0502020204030204" pitchFamily="34" charset="0"/>
              </a:rPr>
              <a:t> 9 by 9 grid that needs to be completed in such a way that each row, each column and each of the 9 main 3 by 3 sub-grids contains just one of each of the numbers 1 to 9.</a:t>
            </a:r>
            <a:br>
              <a:rPr lang="en-US" sz="2400" b="0" i="0" dirty="0">
                <a:solidFill>
                  <a:srgbClr val="FFFFFF"/>
                </a:solidFill>
                <a:effectLst/>
                <a:latin typeface="Calibri" panose="020F0502020204030204" pitchFamily="34" charset="0"/>
              </a:rPr>
            </a:br>
            <a:r>
              <a:rPr lang="en-US" sz="2400" b="0" i="0" dirty="0">
                <a:solidFill>
                  <a:srgbClr val="FFFFFF"/>
                </a:solidFill>
                <a:effectLst/>
                <a:latin typeface="Calibri" panose="020F0502020204030204" pitchFamily="34" charset="0"/>
              </a:rPr>
              <a:t> </a:t>
            </a:r>
            <a:br>
              <a:rPr lang="en-US" sz="2400" b="0" i="0" dirty="0">
                <a:solidFill>
                  <a:srgbClr val="FFFFFF"/>
                </a:solidFill>
                <a:effectLst/>
                <a:latin typeface="Calibri" panose="020F0502020204030204" pitchFamily="34" charset="0"/>
              </a:rPr>
            </a:br>
            <a:r>
              <a:rPr lang="en-US" sz="2400" b="0" i="0" dirty="0">
                <a:solidFill>
                  <a:srgbClr val="FFFFFF"/>
                </a:solidFill>
                <a:effectLst/>
                <a:latin typeface="Calibri" panose="020F0502020204030204" pitchFamily="34" charset="0"/>
              </a:rPr>
              <a:t>Our project “Sudoku </a:t>
            </a:r>
            <a:r>
              <a:rPr lang="en-US" sz="2400" b="0" i="0" dirty="0" err="1">
                <a:solidFill>
                  <a:srgbClr val="FFFFFF"/>
                </a:solidFill>
                <a:effectLst/>
                <a:latin typeface="Calibri" panose="020F0502020204030204" pitchFamily="34" charset="0"/>
              </a:rPr>
              <a:t>Mystifier</a:t>
            </a:r>
            <a:r>
              <a:rPr lang="en-US" sz="2400" b="0" i="0" dirty="0">
                <a:solidFill>
                  <a:srgbClr val="FFFFFF"/>
                </a:solidFill>
                <a:effectLst/>
                <a:latin typeface="Calibri" panose="020F0502020204030204" pitchFamily="34" charset="0"/>
              </a:rPr>
              <a:t>” also performs the same functionality, Solving the sudoku puzzle with user defined inputs as well as solving grid with random values detecting whether the inputs are valid or not is what “Sudoku </a:t>
            </a:r>
            <a:r>
              <a:rPr lang="en-US" sz="2400" b="0" i="0" dirty="0" err="1">
                <a:solidFill>
                  <a:srgbClr val="FFFFFF"/>
                </a:solidFill>
                <a:effectLst/>
                <a:latin typeface="Calibri" panose="020F0502020204030204" pitchFamily="34" charset="0"/>
              </a:rPr>
              <a:t>Mystifier</a:t>
            </a:r>
            <a:r>
              <a:rPr lang="en-US" sz="2400" b="0" i="0" dirty="0">
                <a:solidFill>
                  <a:srgbClr val="FFFFFF"/>
                </a:solidFill>
                <a:effectLst/>
                <a:latin typeface="Calibri" panose="020F0502020204030204" pitchFamily="34" charset="0"/>
              </a:rPr>
              <a:t>” does.</a:t>
            </a:r>
            <a:r>
              <a:rPr lang="en-US" sz="2400" b="0" i="0" dirty="0">
                <a:solidFill>
                  <a:srgbClr val="FFFFFF"/>
                </a:solidFill>
                <a:effectLst/>
                <a:latin typeface="Arial" panose="020B0604020202020204" pitchFamily="34" charset="0"/>
              </a:rPr>
              <a:t/>
            </a:r>
            <a:br>
              <a:rPr lang="en-US" sz="2400" b="0" i="0" dirty="0">
                <a:solidFill>
                  <a:srgbClr val="FFFFFF"/>
                </a:solidFill>
                <a:effectLst/>
                <a:latin typeface="Arial" panose="020B0604020202020204" pitchFamily="34" charset="0"/>
              </a:rPr>
            </a:br>
            <a:r>
              <a:rPr lang="en-US" sz="2400" b="0" i="0" dirty="0">
                <a:solidFill>
                  <a:srgbClr val="FFFFFF"/>
                </a:solidFill>
                <a:effectLst/>
                <a:latin typeface="Calibri" panose="020F0502020204030204" pitchFamily="34" charset="0"/>
              </a:rPr>
              <a:t> </a:t>
            </a:r>
            <a:r>
              <a:rPr lang="en-US" sz="2400" b="0" i="0" dirty="0">
                <a:solidFill>
                  <a:srgbClr val="FFFFFF"/>
                </a:solidFill>
                <a:effectLst/>
                <a:latin typeface="Arial" panose="020B0604020202020204" pitchFamily="34" charset="0"/>
              </a:rPr>
              <a:t/>
            </a:r>
            <a:br>
              <a:rPr lang="en-US" sz="2400" b="0" i="0" dirty="0">
                <a:solidFill>
                  <a:srgbClr val="FFFFFF"/>
                </a:solidFill>
                <a:effectLst/>
                <a:latin typeface="Arial" panose="020B0604020202020204" pitchFamily="34" charset="0"/>
              </a:rPr>
            </a:br>
            <a:endParaRPr lang="en-US" sz="2400" dirty="0">
              <a:solidFill>
                <a:srgbClr val="FFFFFF"/>
              </a:solidFill>
            </a:endParaRPr>
          </a:p>
        </p:txBody>
      </p:sp>
    </p:spTree>
    <p:extLst>
      <p:ext uri="{BB962C8B-B14F-4D97-AF65-F5344CB8AC3E}">
        <p14:creationId xmlns:p14="http://schemas.microsoft.com/office/powerpoint/2010/main" val="26490697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ne glowing light bulb in sea of unlit bulbs">
            <a:extLst>
              <a:ext uri="{FF2B5EF4-FFF2-40B4-BE49-F238E27FC236}">
                <a16:creationId xmlns:a16="http://schemas.microsoft.com/office/drawing/2014/main" xmlns="" id="{B00FC4ED-C322-4E04-A4B4-ADDAF5BDFC2B}"/>
              </a:ext>
            </a:extLst>
          </p:cNvPr>
          <p:cNvPicPr>
            <a:picLocks noChangeAspect="1"/>
          </p:cNvPicPr>
          <p:nvPr/>
        </p:nvPicPr>
        <p:blipFill rotWithShape="1">
          <a:blip r:embed="rId2">
            <a:alphaModFix amt="50000"/>
          </a:blip>
          <a:srcRect t="22912" b="2088"/>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b="1">
                <a:solidFill>
                  <a:srgbClr val="FFFFFF"/>
                </a:solidFill>
                <a:cs typeface="Calibri Light"/>
              </a:rPr>
              <a:t>HOW SUDOKU IS BENEFICIAL TO HUMAN AND SOCIETY</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xmlns="" id="{AF26DC7D-B28A-43F4-8F69-5E48EA41FE90}"/>
              </a:ext>
            </a:extLst>
          </p:cNvPr>
          <p:cNvPicPr>
            <a:picLocks noChangeAspect="1"/>
          </p:cNvPicPr>
          <p:nvPr/>
        </p:nvPicPr>
        <p:blipFill rotWithShape="1">
          <a:blip r:embed="rId2">
            <a:duotone>
              <a:prstClr val="black"/>
              <a:schemeClr val="tx2">
                <a:tint val="45000"/>
                <a:satMod val="400000"/>
              </a:schemeClr>
            </a:duotone>
            <a:alphaModFix amt="25000"/>
          </a:blip>
          <a:srcRect t="25000"/>
          <a:stretch/>
        </p:blipFill>
        <p:spPr>
          <a:xfrm>
            <a:off x="20" y="10"/>
            <a:ext cx="12191980" cy="6857990"/>
          </a:xfrm>
          <a:prstGeom prst="rect">
            <a:avLst/>
          </a:prstGeom>
        </p:spPr>
      </p:pic>
      <p:graphicFrame>
        <p:nvGraphicFramePr>
          <p:cNvPr id="5" name="Content Placeholder 2">
            <a:extLst>
              <a:ext uri="{FF2B5EF4-FFF2-40B4-BE49-F238E27FC236}">
                <a16:creationId xmlns:a16="http://schemas.microsoft.com/office/drawing/2014/main" xmlns="" id="{C5BD1D31-83FB-492A-B496-2C80A9F2B304}"/>
              </a:ext>
            </a:extLst>
          </p:cNvPr>
          <p:cNvGraphicFramePr>
            <a:graphicFrameLocks noGrp="1"/>
          </p:cNvGraphicFramePr>
          <p:nvPr>
            <p:ph idx="1"/>
            <p:extLst>
              <p:ext uri="{D42A27DB-BD31-4B8C-83A1-F6EECF244321}">
                <p14:modId xmlns:p14="http://schemas.microsoft.com/office/powerpoint/2010/main" val="3367215450"/>
              </p:ext>
            </p:extLst>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3239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xmlns="" id="{98936688-9584-459E-B63C-E16B246F3965}"/>
              </a:ext>
            </a:extLst>
          </p:cNvPr>
          <p:cNvGraphicFramePr>
            <a:graphicFrameLocks noGrp="1"/>
          </p:cNvGraphicFramePr>
          <p:nvPr>
            <p:ph idx="1"/>
            <p:extLst>
              <p:ext uri="{D42A27DB-BD31-4B8C-83A1-F6EECF244321}">
                <p14:modId xmlns:p14="http://schemas.microsoft.com/office/powerpoint/2010/main" val="1261596876"/>
              </p:ext>
            </p:extLst>
          </p:nvPr>
        </p:nvGraphicFramePr>
        <p:xfrm>
          <a:off x="838200" y="416644"/>
          <a:ext cx="8574656" cy="5760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A person writing on a piece of paper&#10;&#10;Description automatically generated">
            <a:extLst>
              <a:ext uri="{FF2B5EF4-FFF2-40B4-BE49-F238E27FC236}">
                <a16:creationId xmlns:a16="http://schemas.microsoft.com/office/drawing/2014/main" xmlns="" id="{3B96565F-112D-407F-9C15-6FA67A8D5A58}"/>
              </a:ext>
            </a:extLst>
          </p:cNvPr>
          <p:cNvPicPr>
            <a:picLocks noChangeAspect="1"/>
          </p:cNvPicPr>
          <p:nvPr/>
        </p:nvPicPr>
        <p:blipFill>
          <a:blip r:embed="rId7"/>
          <a:stretch>
            <a:fillRect/>
          </a:stretch>
        </p:blipFill>
        <p:spPr>
          <a:xfrm>
            <a:off x="6765986" y="3294636"/>
            <a:ext cx="4971690" cy="288540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7014975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9C507611-2113-4CB5-A4B2-04CAB0E655B0}"/>
              </a:ext>
            </a:extLst>
          </p:cNvPr>
          <p:cNvPicPr>
            <a:picLocks noChangeAspect="1"/>
          </p:cNvPicPr>
          <p:nvPr/>
        </p:nvPicPr>
        <p:blipFill rotWithShape="1">
          <a:blip r:embed="rId2"/>
          <a:srcRect l="11460" r="236"/>
          <a:stretch/>
        </p:blipFill>
        <p:spPr>
          <a:xfrm>
            <a:off x="4117521" y="10"/>
            <a:ext cx="8074479" cy="6857990"/>
          </a:xfrm>
          <a:prstGeom prst="rect">
            <a:avLst/>
          </a:prstGeom>
        </p:spPr>
      </p:pic>
      <p:sp>
        <p:nvSpPr>
          <p:cNvPr id="9" name="Freeform: Shape 8">
            <a:extLst>
              <a:ext uri="{FF2B5EF4-FFF2-40B4-BE49-F238E27FC236}">
                <a16:creationId xmlns:a16="http://schemas.microsoft.com/office/drawing/2014/main" xmlns="" id="{8F23F8A3-8FD7-4779-8323-FDC26BE99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0">
            <a:extLst>
              <a:ext uri="{FF2B5EF4-FFF2-40B4-BE49-F238E27FC236}">
                <a16:creationId xmlns:a16="http://schemas.microsoft.com/office/drawing/2014/main" xmlns="" id="{F605C4CC-A25C-416F-8333-7CB7DC97D8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71FF33EC-A7A2-4D14-809D-7355D050AB09}"/>
              </a:ext>
            </a:extLst>
          </p:cNvPr>
          <p:cNvSpPr>
            <a:spLocks noGrp="1"/>
          </p:cNvSpPr>
          <p:nvPr>
            <p:ph idx="1"/>
          </p:nvPr>
        </p:nvSpPr>
        <p:spPr>
          <a:xfrm>
            <a:off x="804672" y="2022601"/>
            <a:ext cx="3941499" cy="4154361"/>
          </a:xfrm>
        </p:spPr>
        <p:txBody>
          <a:bodyPr vert="horz" lIns="91440" tIns="45720" rIns="91440" bIns="45720" rtlCol="0">
            <a:normAutofit/>
          </a:bodyPr>
          <a:lstStyle/>
          <a:p>
            <a:r>
              <a:rPr lang="en-US" sz="2000" b="1" dirty="0" smtClean="0">
                <a:cs typeface="Calibri"/>
              </a:rPr>
              <a:t>SUDOKU COMPETITIONS: </a:t>
            </a:r>
            <a:r>
              <a:rPr lang="en-US" sz="2000" dirty="0" smtClean="0">
                <a:cs typeface="Calibri"/>
              </a:rPr>
              <a:t>Annual Sudoku </a:t>
            </a:r>
            <a:r>
              <a:rPr lang="en-US" sz="2000" dirty="0">
                <a:cs typeface="Calibri"/>
              </a:rPr>
              <a:t>competitions organized by World Sudoku championship creates thrill and helps in showcasing individuals skills of problem solving and detecting. </a:t>
            </a:r>
          </a:p>
        </p:txBody>
      </p:sp>
    </p:spTree>
    <p:extLst>
      <p:ext uri="{BB962C8B-B14F-4D97-AF65-F5344CB8AC3E}">
        <p14:creationId xmlns:p14="http://schemas.microsoft.com/office/powerpoint/2010/main" val="1542941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B7AD9F6-8CE7-4299-8FC6-328F4DCD3F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872DCB3-9227-408C-8905-0613AF0A5768}"/>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4600" b="1" dirty="0"/>
              <a:t>REAL LIFE APPLICATIONS OF SUDOKU</a:t>
            </a:r>
            <a:endParaRPr lang="en-US" sz="4600" dirty="0"/>
          </a:p>
        </p:txBody>
      </p:sp>
      <p:sp>
        <p:nvSpPr>
          <p:cNvPr id="11" name="sketchy line">
            <a:extLst>
              <a:ext uri="{FF2B5EF4-FFF2-40B4-BE49-F238E27FC236}">
                <a16:creationId xmlns:a16="http://schemas.microsoft.com/office/drawing/2014/main" xmlns="" id="{F49775AF-8896-43EE-92C6-83497D6DC5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ape&#10;&#10;Description automatically generated">
            <a:extLst>
              <a:ext uri="{FF2B5EF4-FFF2-40B4-BE49-F238E27FC236}">
                <a16:creationId xmlns:a16="http://schemas.microsoft.com/office/drawing/2014/main" xmlns="" id="{CE895FF7-3611-416A-8C63-E3851D1951BD}"/>
              </a:ext>
            </a:extLst>
          </p:cNvPr>
          <p:cNvPicPr>
            <a:picLocks noChangeAspect="1"/>
          </p:cNvPicPr>
          <p:nvPr/>
        </p:nvPicPr>
        <p:blipFill rotWithShape="1">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55119831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4688B1-BA2B-4E26-8A61-2675D6C1B0C6}"/>
              </a:ext>
            </a:extLst>
          </p:cNvPr>
          <p:cNvSpPr>
            <a:spLocks noGrp="1"/>
          </p:cNvSpPr>
          <p:nvPr>
            <p:ph type="title"/>
          </p:nvPr>
        </p:nvSpPr>
        <p:spPr>
          <a:xfrm>
            <a:off x="481013" y="3752849"/>
            <a:ext cx="3290887" cy="2452687"/>
          </a:xfrm>
        </p:spPr>
        <p:txBody>
          <a:bodyPr anchor="ctr">
            <a:normAutofit/>
          </a:bodyPr>
          <a:lstStyle/>
          <a:p>
            <a:r>
              <a:rPr lang="en-US" sz="3600" dirty="0" smtClean="0"/>
              <a:t>ARTIFICIAL INTELLIGENCE </a:t>
            </a:r>
            <a:r>
              <a:rPr lang="en-US" sz="3600" dirty="0" smtClean="0"/>
              <a:t>AND SUDOKU</a:t>
            </a:r>
            <a:endParaRPr lang="en-US" sz="3600" dirty="0"/>
          </a:p>
        </p:txBody>
      </p:sp>
      <p:pic>
        <p:nvPicPr>
          <p:cNvPr id="5" name="Picture 4" descr="A picture containing diagram&#10;&#10;Description automatically generated">
            <a:extLst>
              <a:ext uri="{FF2B5EF4-FFF2-40B4-BE49-F238E27FC236}">
                <a16:creationId xmlns:a16="http://schemas.microsoft.com/office/drawing/2014/main" xmlns="" id="{EE771652-5638-4D1A-B7BA-DFB5D84BF266}"/>
              </a:ext>
            </a:extLst>
          </p:cNvPr>
          <p:cNvPicPr>
            <a:picLocks noChangeAspect="1"/>
          </p:cNvPicPr>
          <p:nvPr/>
        </p:nvPicPr>
        <p:blipFill rotWithShape="1">
          <a:blip r:embed="rId2">
            <a:extLst>
              <a:ext uri="{28A0092B-C50C-407E-A947-70E740481C1C}">
                <a14:useLocalDpi xmlns:a14="http://schemas.microsoft.com/office/drawing/2010/main" val="0"/>
              </a:ext>
            </a:extLst>
          </a:blip>
          <a:srcRect t="7635" b="2519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xmlns="" id="{6C97F50A-5B1F-4C76-8C3B-34E01FF8EC5A}"/>
              </a:ext>
            </a:extLst>
          </p:cNvPr>
          <p:cNvSpPr>
            <a:spLocks noGrp="1"/>
          </p:cNvSpPr>
          <p:nvPr>
            <p:ph idx="1"/>
          </p:nvPr>
        </p:nvSpPr>
        <p:spPr>
          <a:xfrm>
            <a:off x="4223982" y="3752850"/>
            <a:ext cx="7485413" cy="2452687"/>
          </a:xfrm>
        </p:spPr>
        <p:txBody>
          <a:bodyPr anchor="ctr">
            <a:normAutofit/>
          </a:bodyPr>
          <a:lstStyle/>
          <a:p>
            <a:r>
              <a:rPr lang="en-US" sz="1800"/>
              <a:t>The Sudoku puzzle is used as a teaching tool in an artificial intelligence. </a:t>
            </a:r>
          </a:p>
          <a:p>
            <a:r>
              <a:rPr lang="en-US" sz="1800"/>
              <a:t>It includes the possibilities of no solution and multiple solutions. </a:t>
            </a:r>
          </a:p>
          <a:p>
            <a:r>
              <a:rPr lang="en-US" sz="1800"/>
              <a:t>Sudoku approach to solving the puzzle is used to demonstrate artificial intelligence solution strategies.</a:t>
            </a:r>
          </a:p>
          <a:p>
            <a:endParaRPr lang="en-US" sz="1800"/>
          </a:p>
        </p:txBody>
      </p:sp>
    </p:spTree>
    <p:extLst>
      <p:ext uri="{BB962C8B-B14F-4D97-AF65-F5344CB8AC3E}">
        <p14:creationId xmlns:p14="http://schemas.microsoft.com/office/powerpoint/2010/main" val="3258538701"/>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834</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15</vt:i4>
      </vt:variant>
    </vt:vector>
  </HeadingPairs>
  <TitlesOfParts>
    <vt:vector size="21" baseType="lpstr">
      <vt:lpstr>Arial</vt:lpstr>
      <vt:lpstr>Calibri</vt:lpstr>
      <vt:lpstr>Calibri Light</vt:lpstr>
      <vt:lpstr>Office Theme</vt:lpstr>
      <vt:lpstr>Office Theme</vt:lpstr>
      <vt:lpstr>Office Theme</vt:lpstr>
      <vt:lpstr>SUDOKU MYSTIFIER</vt:lpstr>
      <vt:lpstr>PowerPoint Presentation</vt:lpstr>
      <vt:lpstr>SUDOKU, SOUNDS INTERESTING?  A 9 by 9 grid that needs to be completed in such a way that each row, each column and each of the 9 main 3 by 3 sub-grids contains just one of each of the numbers 1 to 9.   Our project “Sudoku Mystifier” also performs the same functionality, Solving the sudoku puzzle with user defined inputs as well as solving grid with random values detecting whether the inputs are valid or not is what “Sudoku Mystifier” does.   </vt:lpstr>
      <vt:lpstr>HOW SUDOKU IS BENEFICIAL TO HUMAN AND SOCIETY</vt:lpstr>
      <vt:lpstr>PowerPoint Presentation</vt:lpstr>
      <vt:lpstr>PowerPoint Presentation</vt:lpstr>
      <vt:lpstr>PowerPoint Presentation</vt:lpstr>
      <vt:lpstr>REAL LIFE APPLICATIONS OF SUDOKU</vt:lpstr>
      <vt:lpstr>ARTIFICIAL INTELLIGENCE AND SUDOKU</vt:lpstr>
      <vt:lpstr>MATHEMATICS AND SUDOKU</vt:lpstr>
      <vt:lpstr>SPY-WARE AND SUDOKU</vt:lpstr>
      <vt:lpstr>Scheduling and Sudoku</vt:lpstr>
      <vt:lpstr>MNEMONICS DESCRIPTION</vt:lpstr>
      <vt:lpstr>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Sudoku</dc:title>
  <dc:creator>Ismail Ahmed Ansari</dc:creator>
  <cp:lastModifiedBy>Insha Samnani</cp:lastModifiedBy>
  <cp:revision>9</cp:revision>
  <dcterms:created xsi:type="dcterms:W3CDTF">2021-12-20T15:22:21Z</dcterms:created>
  <dcterms:modified xsi:type="dcterms:W3CDTF">2021-12-20T17:42:35Z</dcterms:modified>
</cp:coreProperties>
</file>