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1" autoAdjust="0"/>
    <p:restoredTop sz="94660"/>
  </p:normalViewPr>
  <p:slideViewPr>
    <p:cSldViewPr>
      <p:cViewPr>
        <p:scale>
          <a:sx n="120" d="100"/>
          <a:sy n="120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3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24575,'0'12'0,"0"-2"0,0 1 0,0-1 0,0 0 0,0-1 0,0-1 0,0-1 0,0 3 0,0 0 0,0 0 0,0 1 0,0-1 0,0 1 0,0 1 0,0-2 0,0 3 0,0-1 0,0-2 0,0 2 0,0-2 0,0 0 0,0 0 0,0-2 0,0 0 0,0 3 0,0 0 0,0 1 0,0-2 0,0-2 0,0-1 0,0 0 0,0 0 0,0 0 0,0 0 0,0 1 0,0-1 0,0 2 0,0 0 0,0 0 0,0 0 0,0-1 0,0-1 0,0 1 0,0-1 0,2 0 0,0-1 0,0 1 0,1 0 0,-1 0 0,0 1 0,-1-1 0,1-1 0,0-1 0,0 0 0,-1 1 0,0 1 0,0 0 0,1 0 0,0 0 0,0 0 0,-2 0 0,0 0 0,0 0 0,0 1 0,0-1 0,0 1 0,0-1 0,0 0 0,1-2 0,1 1 0,1-1 0,-2 0 0,-1 2 0,2-1 0,0-1 0,0 0 0,-1 0 0,-1 2 0,0 0 0,0 1 0,0 2 0,1 3 0,1 1 0,0 1 0,0-4 0,-1 0 0,-1 5 0,0 2 0,0 2 0,0-1 0,0-5 0,0-2 0,0-3 0,0-2 0,0 3 0,-2 15 0,-2 11 0,-4 13 0,-3 5 0,0-9 0,1-7 0,5-12 0,3-9 0,1-6 0,1 0 0,0 7 0,0 16 0,0 15 0,0 17 0,0-6 0,0-7 0,0-12 0,0-10 0,0 0 0,0-6 0,0-1 0,0-5 0,0-2 0,0-5 0,0-1 0,0-4 0,0 1 0,0 0 0,0-1 0,0 0 0,0 5 0,0 10 0,0 17 0,0 15 0,0 11 0,0-3 0,0-11 0,0-14 0,0-16 0,0-6 0,0-6 0,0 2 0,0 5 0,0 2 0,0 4 0,0-1 0,0 3 0,0 0 0,0-1 0,0-3 0,0-5 0,0-2 0,0-4 0,0 0 0,0-2 0,0 1 0,0-1 0,0 3 0,0 9 0,0 10 0,0 7 0,0 4 0,0-7 0,0-8 0,0-6 0,0-7 0,0-3 0,0-2 0,0 1 0,0 4 0,0 2 0,0 11 0,0 3 0,0 4 0,0-1 0,0-6 0,0-2 0,0-3 0,0-4 0,0-4 0,0-1 0,0-4 0,0 1 0,0-1 0,0 0 0,0 0 0,0 0 0,0 0 0,0 0 0,0 0 0,2-2 0,1 0 0,3 2 0,1 0 0,-1 2 0,-1 0 0,1-1 0,0-1 0,2 1 0,-1 0 0,1 0 0,-1-1 0,-1 0 0,-2 0 0,-3 1 0,1-3 0,0 0 0,0 0 0,-1 0 0,-1 3 0,0-1 0,2-1 0,0-1 0,0 0 0,0 1 0,-2 1 0,0 0 0,0 0 0,0 0 0,0-1 0,-2 0 0,0-1 0,0 0 0,0 1 0,2 1 0,0 0 0,0 1 0,-2-1 0,0 0 0,-2 0 0,0 0 0,1-2 0,-3 0 0,1 0 0,-2-1 0,-1 1 0,1-1 0,-1-1 0,1-2 0,1 1 0,0 0 0,2 1 0,1 2 0,2 1 0,1 2 0,0 19-1696,0 16 0,0-11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2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1330 24575,'16'-5'0,"4"-6"0,15-10 0,2-4 0,5-4 0,14-8 0,1-2 0,8-7 0,-1-1 0,-7 3 0,-1-3 0,-5 5 0,-7 4 0,-5 6 0,-5 5 0,-4 4 0,-2 1 0,-3 2 0,0 1 0,-2 0 0,-3 3 0,-6 2 0,-4 2 0,-3 3 0,-1 3 0,1 0 0,-1 2 0,4-2 0,0-3 0,5-1 0,1-2 0,1-1 0,0 1 0,-3 2 0,1 1 0,-3 3 0,-1 1 0,-1 3 0,-2 1 0,-2-1 0,0 0 0,-1-1 0,1-3 0,4-2 0,2-4 0,7-4 0,9-6 0,5-4 0,1 2 0,-6 4 0,-7 8 0,-5 7 0,4-5 0,9-5 0,6-8 0,4-6 0,-4 6 0,-11 5 0,-6 7 0,-8 3 0,-5 4 0,0-1 0,-3 0 0,0-1 0,-2-1 0,1 0 0,3 0 0,1-1 0,8-2 0,12-10 0,14-8 0,11-9 0,-1-1 0,-11 8 0,-11 8 0,-9 10 0,-8 5 0,-2 2 0,-3 1 0,1 3 0,1 1 0,0 0 0,3 0 0,2 0 0,1 0 0,2-2 0,-2-1 0,0-1 0,-3 0 0,-6 2 0,-5 0 0,-2 2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3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24575,'0'15'0,"0"11"0,0 10 0,0 4 0,0 6 0,0-4 0,2-3 0,1-4 0,1-10 0,2-5 0,-1-2 0,0-3 0,-2 1 0,1-1 0,-2-2 0,2-2 0,0-1 0,0 2 0,0 2 0,0 5 0,2 3 0,-1 3 0,1 4 0,-2 2 0,1 2 0,0 4 0,-1 1 0,-2-1 0,0-1 0,1-3 0,-1-2 0,1-5 0,-3-4 0,0-7 0,0-2 0,0-3 0,0-2 0,0-1 0,0 1 0,0-1 0,0 0 0,0 0 0,-2 0 0,-1-2 0,-1 0 0,-5 13 0,-12 37 0,6-9 0,-2 5 0,-4 13 0,-1 4 0,-1 2 0,1-2 0,3-11 0,1-5 0,-8 19 0,12-32 0,8-22 0,4-5 0,2-4 0,2-1 0,1-1 0,2-1 0,1 0 0,-1 2 0,0 7 0,-3 6 0,0 8 0,0 8 0,1 12 0,0 6 0,1 0 0,0-10 0,2-15 0,-2-10 0,0 3 0,-2 15 0,-2 6 0,1 9 0,-1-5 0,-2-15 0,0-1 0,-1-11 0,1 0 0,1-1 0,1-5 0,0 1 0,0-3 0,0 7 0,0 6 0,0 6 0,0 4 0,0-3 0,0-4 0,0-5 0,0-2 0,0 2 0,0-1 0,0 0 0,0-5 0,0-5 0,0 7 0,0 14 0,0 18 0,0 15 0,0-4 0,0-14 0,0-18 0,0-13 0,0 1 0,0 10 0,0 11 0,0 5 0,0-9 0,0-13 0,0-12 0,0-11 0,0-19-1696,0-12 0,0 9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0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3111 24575,'9'-10'0,"-1"0"0,0 0 0,0-1 0,0-2 0,0 1 0,3-24 0,1-14 0,2-15 0,-3-4 0,-2 5 0,3-8 0,2 4 0,1 6 0,-5 21 0,-3 22 0,-2 10 0,1 6 0,-1 1 0,0 0 0,0-2 0,-1-1 0,4-11 0,7-20 0,10-24 0,12-25 0,-15 38 0,1 0 0,19-39 0,-7 20 0,-10 27 0,-12 18 0,-8 10 0,-3 4 0,-2 0 0,2 0 0,1-2 0,3-8 0,3-14 0,4-12 0,6-15 0,4-3 0,3-1 0,-1 0 0,-3 5 0,0-2 0,0 7 0,-5 10 0,-6 13 0,-5 13 0,-5 7 0,-1 2 0,0 0 0,0 0 0,0 0 0,0 0 0,0 0 0,0-2 0,0-14 0,2-14 0,3-10 0,3-4 0,3 4 0,-1-2 0,2-7 0,2-6 0,1 3 0,-3 13 0,-5 18 0,-4 14 0,-1 8 0,0 1 0,1 1 0,1 0 0,-2-1 0,-1-1 0,-1-1 0,0-1 0,0-1 0,0 0 0,0-1 0,0 1 0,0 0 0,0-1 0,0 0 0,1-1 0,1 1 0,0 2 0,0 0 0,0 0 0,0 0 0,0 0 0,1 3 0,0-1 0,0 0 0,2-2 0,1-2 0,0 0 0,0-1 0,0 1 0,-2-1 0,2 3 0,-2 2 0,-2 1 0,0-1 0,-2-1 0,0 0 0,0 0 0,0 0 0,1-1 0,3-1 0,4-8 0,6-4 0,7-6 0,9-14 0,-1 3 0,-1 2 0,-8 9 0,-8 12 0,-1 3 0,-3 4 0,-2 2 0,-2 0 0,-2-1 0,-2 0 0,0 0 0,0 0 0,0 0 0,0 0 0,0 0 0,0-2 0,0 1 0,0-1 0,-2-1 0,-3 1 0,-3-2 0,-3-1 0,0 2 0,1 2 0,1 3 0,1 1 0,4 1 0,3 1 0,5 2 0,3-1 0,2-3 0,2-2 0,-2-2 0,1 2 0,-2 0 0,0 2 0,0 2 0,-1 0 0,1 2 0,-4 0 0,-3 0 0,-5 0 0,-3 0 0,3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1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24575,'16'14'0,"1"2"0,1 1 0,-1 2 0,3 2 0,6 2 0,9 3 0,14 6 0,13 6 0,-3-2 0,-5-3 0,-11-8 0,-9-6 0,0 0 0,-5-2 0,-5-2 0,-4-3 0,-4 0 0,-3-2 0,-3 0 0,-2-2 0,-2-1 0,-2 1 0,0-2 0,-2 0 0,0 0 0,0-1 0,-2 3 0,2-3 0,0 0 0,2 1 0,8 6 0,5 9 0,9 8 0,6 9 0,2 4 0,3 5 0,-2 4 0,-3 2 0,-4-2 0,-4-5 0,-4-9 0,-7-10 0,-5-8 0,-2-9 0,-4-2 0,0-3 0,2 1 0,1 3 0,9 4 0,9 8 0,11 7 0,9 7 0,-5-2 0,-3-3 0,-10-9 0,-5-6 0,-2-1 0,-3-4 0,-2 0 0,-3-2 0,1 0 0,-1 0 0,2 0 0,2 0 0,0 0 0,0 0 0,1 1 0,-1-1 0,3 0 0,0 1 0,0 1 0,-2 1 0,-1-1 0,-2 0 0,-1-2 0,-1-2 0,-2 0 0,0-1 0,2 0 0,-1 2 0,1 2 0,5 4 0,6 5 0,8 4 0,1 1 0,-5-3 0,-6-5 0,-8-5 0,-5-3 0,-4 0 0,-2 0 0,-2-1 0,0-1 0,0 0 0,1 0 0,1 2 0,0 0 0,0 0 0,0 0 0,0 0 0,0 0 0,1 0 0,3 0 0,3 1 0,7 5 0,9 7 0,8 6 0,4 2 0,-4-2 0,-6-5 0,-7-5 0,-7-5 0,-1-4 0,-5-1 0,-1-3 0,0 0 0,2 2 0,3 1 0,3 4 0,2 2 0,3 3 0,0 0 0,3 0 0,-2 0 0,0-2 0,-3 0 0,-3-1 0,1-1 0,-3-1 0,0 0 0,-3-2 0,1-1 0,-1 1 0,2 0 0,1 4 0,6 6 0,8 7 0,2 2 0,-1-1 0,-5-7 0,-3-3 0,-2-3 0,4 5 0,6 6 0,5 8 0,4 5 0,-1-2 0,-6-3 0,-4-7 0,-7-7 0,-5-5 0,-2-3 0,-1-3 0,-2 0 0,2 0 0,-1 0 0,2 3 0,3 2 0,3 2 0,1 3 0,1 0 0,-1 0 0,-4 0 0,1-2 0,-3-2 0,1-3 0,-1-2 0,-2 0 0,-2-1 0,0 2 0,2 1 0,3 6 0,6 5 0,2 4 0,0 0 0,-5-5 0,-3-6 0,-5-4 0,-4-2 0,0-4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2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2952 1 24575,'-23'14'0,"-4"4"0,-17 13 0,-12 6 0,5-6 0,4-2 0,18-12 0,15-7 0,6-3 0,3-3 0,1 0 0,1-1 0,-6 3 0,-6 7 0,-10 10 0,-4 6 0,-2 8 0,-2-2 0,-2 0 0,0-1 0,5-6 0,4-3 0,8-7 0,4-4 0,6-5 0,1-2 0,3-1 0,0-2 0,0 0 0,2 1 0,-1-1 0,1 1 0,-1-2 0,-10 7 0,-11 15 0,-15 16 0,-14 14 0,-3 5 0,-1-4 0,3-5 0,4-5 0,2-4 0,1-1 0,1-4 0,3-1 0,3-6 0,6-4 0,8-3 0,8-9 0,8-5 0,5-3 0,0-5 0,-1 1 0,-1-2 0,0 2 0,-6 3 0,-11 13 0,-20 18 0,-14 13 0,-4 5 0,9-10 0,18-15 0,15-12 0,1-7 0,-1 1 0,-18 11 0,-7 8 0,-4 9 0,-16 13 0,10-7 0,-2 4 0,11-10 0,18-14 0,4-4 0,8-8 0,5-4 0,3-1 0,3-1 0,1-1 0,1 0 0,1-1 0,-2-1 0,-4 3 0,-15 11 0,-22 21 0,-18 23 0,27-26 0,-1 1 0,-28 27 0,17-18 0,17-20 0,16-12 0,7-6 0,4-3 0,1-1 0,-5 1 0,-9 5 0,-7 4 0,-8 10 0,-1 2 0,-4 6 0,-1 0 0,-1-3 0,2-2 0,7-6 0,5-3 0,10-5 0,4-3 0,3-4 0,2 0 0,2-1 0,-2-1 0,1 1 0,-1-1 0,0-1 0,2 1 0,0-1 0,1 1 0,-3 0 0,2 1 0,-1-1 0,1 1 0,2 0 0,0-3 0,2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1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24575,'10'0'0,"-1"0"0,3 0 0,2 0 0,3 0 0,5 0 0,-1 0 0,4 0 0,-2-2 0,2-3 0,3-2 0,4-2 0,2-1 0,0 0 0,0 0 0,3-2 0,11-3 0,8-4 0,5 0 0,-5 5 0,-11 6 0,-13 6 0,-9 1 0,-7 1 0,-2-2 0,1-1 0,7-3 0,12-2 0,9-1 0,5-1 0,-5 2 0,-10-1 0,-8 1 0,-9 2 0,-6 1 0,-5 0 0,3-2 0,13-2 0,8-1 0,13-2 0,5 0 0,-7 0 0,-4 2 0,-14 3 0,-14 5 0,-21 1-1696,-14 1 0,4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2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24575,'0'30'0,"2"8"0,8 15 0,11 11 0,11 14 0,5-2 0,-4-5 0,-6-13 0,-7-15 0,-6-15 0,-4-9 0,-4-7 0,-2-3 0,0-1 0,-2-1 0,1 0 0,-1 0 0,0 0 0,-1 0 0,-1 0 0,2 4 0,0 10 0,1 6 0,2 9 0,-2 2 0,2 6 0,1 0 0,-1-2 0,0-4 0,-3-9 0,0-7 0,0-7 0,0-4 0,0-3 0,1-2 0,-1 0 0,0-1 0,-1 1 0,-1 1 0,0 0 0,0 0 0,0 0 0,0 1 0,0 1 0,0 1 0,0-1 0,0 0 0,0 2 0,2 1 0,2 1 0,1-3 0,1-1 0,-3 1 0,0-5 0,0 2 0,-1-2 0,0 1 0,-1 1 0,-1 0 0,0 1 0,0 0 0,0-1 0,0 1 0,0 0 0,0-1 0,0 1 0,0-1 0,0 0 0,1 1 0,2-1 0,3 1 0,0 2 0,3 6 0,4 12 0,2 9 0,0 4 0,-2-3 0,-4-10 0,-5-14 0,-2-5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3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1597 24575,'44'0'0,"3"0"0,23 0 0,8 0 0,10-7 0,-2-8 0,-9-9 0,-8-8 0,-8 0 0,-5 0 0,-6 2 0,-2 2 0,-2-2 0,-1-1 0,1-1 0,-1 1 0,-4 5 0,-9 4 0,-7 6 0,-10 6 0,-4 3 0,-2 4 0,-2-1 0,0 1 0,1-3 0,4-2 0,5-5 0,7-5 0,3-2 0,5-2 0,2 2 0,1-3 0,0 2 0,-3 2 0,-3 0 0,-4 4 0,-4 2 0,-4 2 0,-1 3 0,-2 2 0,0 2 0,-5 2 0,6-2 0,13-4 0,22-11 0,24-10 0,12-7 0,1-3 0,-12 3 0,-18 9 0,-18 8 0,-15 8 0,-10 7 0,-4 1 0,8-3 0,5-4 0,12-4 0,3-1 0,2-3 0,3 0 0,1-3 0,1 0 0,-2 3 0,-3 2 0,-8 3 0,-5 3 0,-9 2 0,-5 1 0,-3 3 0,-1 1 0,-2 3 0,1-1 0,1-3 0,5-2 0,9-5 0,15-4 0,23-9 0,21-8 0,-36 14 0,2 0 0,43-18 0,-19 10 0,-21 10 0,-20 7 0,-16 5 0,-7 2 0,-2 0 0,1-2 0,13-2 0,19-10 0,20-9 0,8-3 0,-9 4 0,-17 8 0,-19 8 0,-9 3 0,-6 3 0,-1 0 0,-1-2 0,2-1 0,7-2 0,7-2 0,10 0 0,6-3 0,3-1 0,1 0 0,0 0 0,-3 3 0,-4 0 0,-5 0 0,-8 3 0,-6 1 0,-2 2 0,-1 2 0,0 0 0,-1 2 0,-6 0 0,-4 0 0,-5 0 0,-4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4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1570 24575,'11'-5'0,"-1"-1"0,0-2 0,0 1 0,1-1 0,1 0 0,-1 2 0,0 2 0,4 1 0,11-11 0,4-4 0,8-9 0,0-3 0,2 1 0,2-3 0,-1 2 0,-4 2 0,-4 3 0,-5 2 0,-5 4 0,-4 4 0,-6 6 0,-3 3 0,-2 2 0,-1 1 0,1 1 0,0 2 0,-1 0 0,1 0 0,0-2 0,-1-3 0,3-6 0,5-2 0,3-2 0,2 0 0,-1 2 0,-2-2 0,-1 3 0,-1 1 0,-3 1 0,-4 3 0,-2 1 0,-3 1 0,0 1 0,3 2 0,-3-1 0,2-1 0,8-7 0,5-8 0,10-7 0,2-2 0,0-3 0,0 4 0,-4 2 0,-1 4 0,-8 5 0,-3 3 0,-4 5 0,-2 2 0,0 5 0,0 0 0,-2 0 0,0-1 0,-3-2 0,2-3 0,10-10 0,8-13 0,10-7 0,0 0 0,-7 12 0,-8 9 0,-8 9 0,-2 3 0,0-2 0,7 0 0,3-4 0,5-3 0,2-3 0,2-2 0,-4 4 0,-5 6 0,-9 3 0,-4 3 0,-1-2 0,0 1 0,1-1 0,0-1 0,10-6 0,15-13 0,15-12 0,11-8 0,-4 2 0,-15 12 0,-15 10 0,-10 10 0,-7 4 0,-1 3 0,1 1 0,0-1 0,4-3 0,4-4 0,7-5 0,4-3 0,1 2 0,-2 2 0,-5 3 0,-3 3 0,-3 2 0,-1 2 0,-1 2 0,-4-1 0,0 1 0,-1 0 0,1 0 0,3 0 0,10-7 0,8-8 0,4-3 0,0 2 0,-10 5 0,-8 4 0,-6 2 0,-5 0 0,-1 1 0,3 3 0,1 1 0,2-1 0,-2-2 0,-1-3 0,-1 1 0,-1 2 0,0-1 0,2 2 0,-1 1 0,2 1 0,2 2 0,0 0 0,-1-2 0,-1 0 0,-3 0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4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24575,'0'21'0,"0"5"0,0 7 0,0 6 0,0 4 0,0-5 0,0-3 0,0-5 0,0-5 0,-2-1 0,0-1 0,-2-3 0,0 0 0,2-3 0,-2-1 0,2-4 0,0 0 0,0-4 0,1-1 0,-1 1 0,-2-2 0,0 0 0,1-2 0,-1 0 0,2 1 0,0 1 0,2 3 0,0 2 0,-1-1 0,-1 0 0,0 0 0,0 0 0,2 1 0,0 2 0,0 1 0,-1-1 0,1 0 0,0-1 0,0-3 0,0 1 0,2-5 0,2-1 0,1-2 0,1-1 0,-3 2 0,-1 2 0,-1 2 0,1 2 0,0-2 0,0 1 0,-2-1 0,0 1 0,0 0 0,0-1 0,2-1 0,-1 0 0,1-1 0,0 4 0,-2 15 0,0 15 0,0 12 0,0 2 0,0-9 0,0-13 0,0-11 0,0-3 0,0 5 0,0 11 0,0 4 0,0-7 0,0-10 0,0-9 0,0-4 0,0 1 0,0-1 0,0 1 0,0-1 0,1 0 0,1 0 0,0 0 0,0 2 0,-2 0 0,0 1 0,0 1 0,0-2 0,0 0 0,0-1 0,0-1 0,1 0 0,1 1 0,0-1 0,0 1 0,-2-1 0,0-4 0,0-23 0,0-28 0,0-17 0,0 16 0,0 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5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1469 24575,'2'-10'0,"5"-11"0,15-18 0,10-8 0,9-10 0,2 6 0,-5 7 0,-3 5 0,0 7 0,-4 5 0,-9 11 0,-3 7 0,-12 7 0,1 1 0,0 1 0,-1 0 0,1-2 0,2-1 0,0-6 0,2-3 0,4-3 0,2-3 0,2 1 0,0 2 0,-2 1 0,4-6 0,7-8 0,10-14 0,6-9 0,2-1 0,-5 7 0,-10 12 0,-10 15 0,-8 9 0,-5 5 0,-1 4 0,-1-2 0,2-6 0,12-11 0,12-14 0,12-7 0,6-2 0,-10 9 0,-8 8 0,-10 8 0,-6 4 0,1 1 0,-1 1 0,-1 2 0,0 0 0,1 1 0,0-1 0,0 1 0,0-1 0,0 1 0,-2-1 0,-1 1 0,1 0 0,0-1 0,2 1 0,0-1 0,0 0 0,-2 1 0,-1 1 0,-1 1 0,-2 2 0,1-1 0,-3 2 0,0 1 0,-1 1 0,-1 1 0,3 0 0,8-2 0,6-4 0,8-5 0,0-2 0,-4 0 0,-6 5 0,-6 4 0,-5 2 0,-2 0 0,-2 0 0,2-2 0,2-1 0,4-2 0,6-1 0,0 1 0,1 0 0,-4 3 0,-5 1 0,-3 0 0,-2 1 0,-1 0 0,-1-1 0,0 0 0,-3 0 0,1-1 0,0 1 0,7-6 0,12-5 0,10-7 0,7-3 0,-2 4 0,-8 5 0,-9 7 0,-11 4 0,-6 0 0,-6 2 0,0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5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24575,'0'12'0,"0"17"0,0 19 0,0 11 0,0 1 0,0-14 0,0-14 0,0-11 0,0-7 0,0-5 0,2-3 0,2-1 0,0 0 0,2 1 0,-3 2 0,0-3 0,1 0 0,-2 1 0,-1-1 0,0 2 0,-1 3 0,0 5 0,0 5 0,0 8 0,0 3 0,0 3 0,0-1 0,0-2 0,0-2 0,0-1 0,0 0 0,0-1 0,0 0 0,0-3 0,0 2 0,0-3 0,0 1 0,0-1 0,0-3 0,0-2 0,0-2 0,0-3 0,0-1 0,0-2 0,0-2 0,0-2 0,0 6 0,0 12 0,0 19 0,-2 17 0,-1 8 0,0-7 0,1-16 0,2-15 0,0-14 0,0-7 0,0-2 0,0 0 0,0 0 0,0 0 0,0 2 0,0 4 0,0 10 0,0 4 0,0 7 0,0 1 0,0-4 0,0 0 0,0-5 0,0-5 0,0-7 0,0-3 0,0-3 0,0-1 0,0 1 0,0-1 0,0 5 0,0 13 0,-2 18 0,-3 13 0,-2 1 0,0-12 0,3-13 0,2-13 0,1-7 0,1-2 0,-2 3 0,-3 13 0,-2 17 0,-2 9 0,1-5 0,4-14 0,2-15 0,2-8 0,0-2 0,0 0 0,0 0 0,0-2 0,0 4 0,0 3 0,0 5 0,0 1 0,0 1 0,0-2 0,0-4 0,0-1 0,0-3 0,0-2 0,0 0 0,0-1 0,0 1 0,0 1 0,0 10 0,0 10 0,0 6 0,0 1 0,0-8 0,0-9 0,0-2 0,0 7 0,0 14 0,0 16 0,0 11 0,0 5 0,0-8 0,-2-12 0,0-15 0,-1-14 0,1-8 0,2-4 0,0-2 0,0 0 0,0 1 0,0 7 0,0 3 0,0 5 0,0 1 0,0-2 0,0-1 0,0-2 0,0-2 0,0-5 0,0-2 0,0-2 0,0-1 0,0 1 0,0-1 0,0 0 0,0-5 0,0-9 0,0-5 0,0-6 0,0-2 0,0 2 0,0 5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5:4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1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24575,'0'9'0,"0"-1"0,0 1 0,0-1 0,0 3 0,0-1 0,0 2 0,0 2 0,0 6 0,0 7 0,0 5 0,0 0 0,0-4 0,0-8 0,0-6 0,0-5 0,0-2 0,0 0 0,0 0 0,0 3 0,-2 7 0,-1 7 0,-4 10 0,-2 3 0,-2 4 0,-1-3 0,4-6 0,1-5 0,3-10 0,1-4 0,-1-3 0,2-2 0,0-1 0,0 1 0,2-1 0,0 7 0,0 13 0,-2 21 0,-3 17 0,-1 3 0,1-11 0,3-17 0,2-16 0,0-9 0,0-6 0,2 0 0,2 4 0,2 9 0,2 11 0,1 7 0,-2-3 0,-2-7 0,-2-8 0,-1-8 0,1 0 0,1-5 0,0 0 0,0-1 0,-1-1 0,0-1 0,1 0 0,0-1 0,-1 3 0,-1 6 0,-2 6 0,0 5 0,2 2 0,1 4 0,-1 0 0,0 1 0,-2 1 0,0-3 0,0-1 0,0 2 0,0-2 0,0 0 0,0-4 0,0-6 0,0-3 0,0 5 0,0 10 0,0 21 0,0 20 0,0 12 0,-2-1 0,0-15 0,-1-17 0,1-17 0,2-13 0,0-8 0,0-4 0,0-2 0,0 3 0,0 7 0,0 5 0,0 15 0,0 4 0,0 0 0,0 0 0,0-7 0,0-2 0,0-3 0,0-5 0,0-7 0,0-3 0,0-4 0,0-2 0,0 0 0,0-1 0,0 1 0,0 4 0,0 5 0,0 6 0,0 8 0,0 3 0,0 7 0,0 0 0,0-6 0,0-9 0,0-11 0,0-3 0,0 13 0,0 15 0,0 17 0,0 14 0,-2-1 0,-1-5 0,1-15 0,-1-17 0,3-10 0,0-15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1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1858 24575,'7'-11'0,"2"-1"0,6-3 0,3-4 0,6-4 0,4-2 0,13-9 0,5-4 0,-2 4 0,-3 1 0,-14 11 0,-5 4 0,-2 2 0,-5 4 0,-2 1 0,-3 5 0,-2 2 0,-1 1 0,1 1 0,-2-2 0,-1 0 0,0 1 0,-2 0 0,3 1 0,-1 0 0,-1-1 0,3 1 0,2-2 0,7-5 0,14-11 0,12-11 0,10-7 0,0 1 0,-9 7 0,-11 8 0,-12 10 0,-8 5 0,-6 3 0,-1 2 0,0 1 0,3-1 0,1-3 0,5-4 0,6-3 0,5-4 0,2 1 0,1-1 0,-2 2 0,-1 0 0,-4 2 0,-3 3 0,-3 0 0,-4 5 0,-1-2 0,0 2 0,-1 1 0,0-4 0,8-4 0,10-9 0,13-6 0,5-3 0,-4 2 0,-8 6 0,-12 7 0,-9 4 0,-4 2 0,-4 1 0,-2 0 0,6 0 0,1 0 0,8-4 0,3-1 0,5-5 0,2 1 0,-2 0 0,0 0 0,-2 3 0,-4 0 0,-4 2 0,-3 2 0,-5 3 0,1 0 0,-2 1 0,0-1 0,1-3 0,9-6 0,16-8 0,15-10 0,13-7 0,-1 0 0,-8 6 0,-14 10 0,-15 8 0,-11 6 0,-7 2 0,-3 1 0,-1 0 0,0 0 0,0 0 0,0 0 0,0-1 0,0 1 0,0-1 0,0 1 0,0-2 0,0-1 0,0 1 0,0 0 0,1 2 0,5-2 0,7-4 0,14-12 0,11-10 0,11-9 0,1-4 0,-1-2 0,-5 5 0,-6 5 0,-4 6 0,-9 10 0,-5 5 0,-8 6 0,-3 4 0,-3 7 0,-2 3 0,-3 5 0,0 2 0,-1 2 0,0-1 0,0 0 0,0-1 0,0-1 0,0-1 0,0 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2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24575,'0'9'0,"0"1"0,0 0 0,0 1 0,0 2 0,0 0 0,0 0 0,0-1 0,0-4 0,0 0 0,0-1 0,0 1 0,0 0 0,0-1 0,0 1 0,0-1 0,0 1 0,0 0 0,0-1 0,0 1 0,0 0 0,0-1 0,0 3 0,0 0 0,0 0 0,0 0 0,0-2 0,0 0 0,0-1 0,0 1 0,0 0 0,0-1 0,0 1 0,0 0 0,0 2 0,0 3 0,0 0 0,0 0 0,0-3 0,0-2 0,0-1 0,0 0 0,0 0 0,0 0 0,0 0 0,0 0 0,0 1 0,0 0 0,0 3 0,0 3 0,0 7 0,0 5 0,0 2 0,0-1 0,0-10 0,0-4 0,0-4 0,0-1 0,0 0 0,0-2 0,0 1 0,0 0 0,0 1 0,0-1 0,0 2 0,-2 11 0,-3 21 0,-2 19 0,-1 12 0,1-1 0,0-16 0,2-15 0,1-16 0,0-10 0,2-4 0,0-3 0,2 0 0,0 0 0,0 0 0,0 0 0,1 0 0,3 0 0,3 0 0,4 3 0,3 1 0,-1 2 0,-1 1 0,-5-3 0,-2-3 0,-1-3 0,-2 1 0,0-1 0,-2 2 0,2-2 0,0 0 0,0 1 0,-1-1 0,-1-1 0,0-13 0,0-5 0,0-1 0,0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4_Document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9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5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77698"/>
              </p:ext>
            </p:extLst>
          </p:nvPr>
        </p:nvGraphicFramePr>
        <p:xfrm>
          <a:off x="539750" y="5114925"/>
          <a:ext cx="5464175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451100" progId="Word.Document.8">
                  <p:embed/>
                </p:oleObj>
              </mc:Choice>
              <mc:Fallback>
                <p:oleObj name="Document" r:id="rId2" imgW="5486400" imgH="24511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14925"/>
                        <a:ext cx="5464175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822D0-8174-B7BE-93C5-252CA6C7F577}"/>
              </a:ext>
            </a:extLst>
          </p:cNvPr>
          <p:cNvSpPr txBox="1"/>
          <p:nvPr/>
        </p:nvSpPr>
        <p:spPr>
          <a:xfrm>
            <a:off x="1676400" y="2617400"/>
            <a:ext cx="76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9B4BB6-C1F9-DE28-7A1D-4761BB081039}"/>
              </a:ext>
            </a:extLst>
          </p:cNvPr>
          <p:cNvCxnSpPr/>
          <p:nvPr/>
        </p:nvCxnSpPr>
        <p:spPr bwMode="auto">
          <a:xfrm flipH="1">
            <a:off x="1676400" y="2895600"/>
            <a:ext cx="166577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75654B-5C6F-6A26-D848-1C116A5128AA}"/>
              </a:ext>
            </a:extLst>
          </p:cNvPr>
          <p:cNvSpPr txBox="1"/>
          <p:nvPr/>
        </p:nvSpPr>
        <p:spPr>
          <a:xfrm>
            <a:off x="1371601" y="3505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90F70-1797-301A-C5AA-C900E6408BF9}"/>
              </a:ext>
            </a:extLst>
          </p:cNvPr>
          <p:cNvSpPr txBox="1"/>
          <p:nvPr/>
        </p:nvSpPr>
        <p:spPr>
          <a:xfrm>
            <a:off x="2018414" y="352545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58592-FDB0-BD20-906D-E96960C3B58F}"/>
              </a:ext>
            </a:extLst>
          </p:cNvPr>
          <p:cNvSpPr txBox="1"/>
          <p:nvPr/>
        </p:nvSpPr>
        <p:spPr>
          <a:xfrm>
            <a:off x="2642192" y="3505200"/>
            <a:ext cx="86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475EA-9371-B95D-046E-F07AF66156AC}"/>
              </a:ext>
            </a:extLst>
          </p:cNvPr>
          <p:cNvSpPr txBox="1"/>
          <p:nvPr/>
        </p:nvSpPr>
        <p:spPr>
          <a:xfrm>
            <a:off x="3626588" y="3505199"/>
            <a:ext cx="86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F510F-172C-4C4D-3CF4-AFB1EC3DB368}"/>
              </a:ext>
            </a:extLst>
          </p:cNvPr>
          <p:cNvSpPr txBox="1"/>
          <p:nvPr/>
        </p:nvSpPr>
        <p:spPr>
          <a:xfrm>
            <a:off x="1150087" y="4274750"/>
            <a:ext cx="69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3F3D1-3F2B-3CA8-81C9-E552C8281852}"/>
              </a:ext>
            </a:extLst>
          </p:cNvPr>
          <p:cNvSpPr txBox="1"/>
          <p:nvPr/>
        </p:nvSpPr>
        <p:spPr>
          <a:xfrm>
            <a:off x="1975883" y="4274749"/>
            <a:ext cx="783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EC1E97-DCF1-147A-FBB8-AB174D54AFCC}"/>
              </a:ext>
            </a:extLst>
          </p:cNvPr>
          <p:cNvCxnSpPr>
            <a:cxnSpLocks/>
            <a:endCxn id="2055" idx="0"/>
          </p:cNvCxnSpPr>
          <p:nvPr/>
        </p:nvCxnSpPr>
        <p:spPr bwMode="auto">
          <a:xfrm>
            <a:off x="2290209" y="2867533"/>
            <a:ext cx="833991" cy="5614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75C60-8326-15FD-8E9E-6E2FB83BCCE1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2438399" y="2755900"/>
            <a:ext cx="1409701" cy="63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59E98A-8CD8-6DA5-53F9-8F593C0E2983}"/>
              </a:ext>
            </a:extLst>
          </p:cNvPr>
          <p:cNvCxnSpPr/>
          <p:nvPr/>
        </p:nvCxnSpPr>
        <p:spPr bwMode="auto">
          <a:xfrm flipH="1">
            <a:off x="1439827" y="3752886"/>
            <a:ext cx="166577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19C3CA-7B1C-1FCD-9B56-67A69C12DC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7047" y="3809013"/>
            <a:ext cx="455408" cy="465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6B1E0E-6BD8-7FF8-16B7-083CBEA2E2B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 bwMode="auto">
          <a:xfrm>
            <a:off x="2323214" y="3802449"/>
            <a:ext cx="44265" cy="4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1621A2-E55D-6554-C0D1-B2B1138D32FA}"/>
              </a:ext>
            </a:extLst>
          </p:cNvPr>
          <p:cNvCxnSpPr>
            <a:cxnSpLocks/>
          </p:cNvCxnSpPr>
          <p:nvPr/>
        </p:nvCxnSpPr>
        <p:spPr bwMode="auto">
          <a:xfrm flipV="1">
            <a:off x="2559979" y="3808173"/>
            <a:ext cx="262266" cy="492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5614E4-28B2-8518-B0BD-B6398F91F08D}"/>
              </a:ext>
            </a:extLst>
          </p:cNvPr>
          <p:cNvCxnSpPr>
            <a:stCxn id="2" idx="2"/>
            <a:endCxn id="6" idx="0"/>
          </p:cNvCxnSpPr>
          <p:nvPr/>
        </p:nvCxnSpPr>
        <p:spPr bwMode="auto">
          <a:xfrm>
            <a:off x="2057400" y="2894399"/>
            <a:ext cx="265814" cy="631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838200" y="150257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F65308-715E-AD27-A789-A0F49E679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94051"/>
              </p:ext>
            </p:extLst>
          </p:nvPr>
        </p:nvGraphicFramePr>
        <p:xfrm>
          <a:off x="838200" y="1729526"/>
          <a:ext cx="1219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10875708"/>
                    </a:ext>
                  </a:extLst>
                </a:gridCol>
              </a:tblGrid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1. 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13465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2. 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2380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3. 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36350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4. 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48163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5. 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238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6. 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2990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7.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461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B3AD2-E58E-629E-9711-28F824197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92455"/>
              </p:ext>
            </p:extLst>
          </p:nvPr>
        </p:nvGraphicFramePr>
        <p:xfrm>
          <a:off x="2229331" y="1826429"/>
          <a:ext cx="438053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1">
                  <a:extLst>
                    <a:ext uri="{9D8B030D-6E8A-4147-A177-3AD203B41FA5}">
                      <a16:colId xmlns:a16="http://schemas.microsoft.com/office/drawing/2014/main" val="555778447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946900331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3577514093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2304037301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3098784467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3360548855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3717331996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6013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565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3954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70615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0594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2392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9068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486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86DA9-7924-5E07-4A8E-4C3925D39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75821"/>
              </p:ext>
            </p:extLst>
          </p:nvPr>
        </p:nvGraphicFramePr>
        <p:xfrm>
          <a:off x="1010131" y="5898450"/>
          <a:ext cx="1219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48311177"/>
                    </a:ext>
                  </a:extLst>
                </a:gridCol>
              </a:tblGrid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1. 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60370"/>
                  </a:ext>
                </a:extLst>
              </a:tr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2. 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6544"/>
                  </a:ext>
                </a:extLst>
              </a:tr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3. 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34685"/>
                  </a:ext>
                </a:extLst>
              </a:tr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4. 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84541"/>
                  </a:ext>
                </a:extLst>
              </a:tr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5. 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5075"/>
                  </a:ext>
                </a:extLst>
              </a:tr>
              <a:tr h="539792">
                <a:tc>
                  <a:txBody>
                    <a:bodyPr/>
                    <a:lstStyle/>
                    <a:p>
                      <a:r>
                        <a:rPr lang="en-US" dirty="0"/>
                        <a:t>6. 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26382"/>
                  </a:ext>
                </a:extLst>
              </a:tr>
              <a:tr h="539792">
                <a:tc>
                  <a:txBody>
                    <a:bodyPr/>
                    <a:lstStyle/>
                    <a:p>
                      <a:r>
                        <a:rPr lang="en-US" dirty="0"/>
                        <a:t>7.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4970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3E40F3-867B-42A8-F364-DC45C1F2F719}"/>
              </a:ext>
            </a:extLst>
          </p:cNvPr>
          <p:cNvCxnSpPr/>
          <p:nvPr/>
        </p:nvCxnSpPr>
        <p:spPr bwMode="auto">
          <a:xfrm>
            <a:off x="2229331" y="6477000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F027FB-7081-236C-78FB-8602CA4FC17B}"/>
              </a:ext>
            </a:extLst>
          </p:cNvPr>
          <p:cNvSpPr txBox="1"/>
          <p:nvPr/>
        </p:nvSpPr>
        <p:spPr>
          <a:xfrm>
            <a:off x="2753758" y="6324600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945425-FC9E-3C08-ED34-0769C77C46DB}"/>
              </a:ext>
            </a:extLst>
          </p:cNvPr>
          <p:cNvCxnSpPr/>
          <p:nvPr/>
        </p:nvCxnSpPr>
        <p:spPr bwMode="auto">
          <a:xfrm>
            <a:off x="2187611" y="6871720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D5B66E-BBBE-7477-C8D0-34E2B6EA56F1}"/>
              </a:ext>
            </a:extLst>
          </p:cNvPr>
          <p:cNvSpPr txBox="1"/>
          <p:nvPr/>
        </p:nvSpPr>
        <p:spPr>
          <a:xfrm>
            <a:off x="2712038" y="6719320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4B0759-3438-70AF-81E8-4C66A131DE1C}"/>
              </a:ext>
            </a:extLst>
          </p:cNvPr>
          <p:cNvCxnSpPr/>
          <p:nvPr/>
        </p:nvCxnSpPr>
        <p:spPr bwMode="auto">
          <a:xfrm>
            <a:off x="2198169" y="7195865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58A43B-84E0-BD96-4135-318437A42986}"/>
              </a:ext>
            </a:extLst>
          </p:cNvPr>
          <p:cNvSpPr txBox="1"/>
          <p:nvPr/>
        </p:nvSpPr>
        <p:spPr>
          <a:xfrm>
            <a:off x="2722596" y="7043465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28468-A311-4863-BF20-E1EC01E7736E}"/>
              </a:ext>
            </a:extLst>
          </p:cNvPr>
          <p:cNvCxnSpPr/>
          <p:nvPr/>
        </p:nvCxnSpPr>
        <p:spPr bwMode="auto">
          <a:xfrm>
            <a:off x="2201789" y="7560528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8B0B81-BE89-9B53-2916-2E75B3F42154}"/>
              </a:ext>
            </a:extLst>
          </p:cNvPr>
          <p:cNvSpPr txBox="1"/>
          <p:nvPr/>
        </p:nvSpPr>
        <p:spPr>
          <a:xfrm>
            <a:off x="2726216" y="7408128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0FFD9F-A239-0ED8-A18C-9BAAD754ADAD}"/>
              </a:ext>
            </a:extLst>
          </p:cNvPr>
          <p:cNvCxnSpPr/>
          <p:nvPr/>
        </p:nvCxnSpPr>
        <p:spPr bwMode="auto">
          <a:xfrm>
            <a:off x="2976044" y="6887669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15042C-2B17-EAAB-BBA1-7570FA26CA28}"/>
              </a:ext>
            </a:extLst>
          </p:cNvPr>
          <p:cNvCxnSpPr/>
          <p:nvPr/>
        </p:nvCxnSpPr>
        <p:spPr bwMode="auto">
          <a:xfrm>
            <a:off x="2976044" y="7195865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7B36EB-D435-2CEF-E558-91DB5C5A3473}"/>
              </a:ext>
            </a:extLst>
          </p:cNvPr>
          <p:cNvCxnSpPr/>
          <p:nvPr/>
        </p:nvCxnSpPr>
        <p:spPr bwMode="auto">
          <a:xfrm>
            <a:off x="3007206" y="7560528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35E560-D35B-6BC8-5799-66A29C3E7469}"/>
              </a:ext>
            </a:extLst>
          </p:cNvPr>
          <p:cNvSpPr txBox="1"/>
          <p:nvPr/>
        </p:nvSpPr>
        <p:spPr>
          <a:xfrm>
            <a:off x="3500471" y="6749169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45FB87-E7E3-B380-5A13-FB7345261BAA}"/>
              </a:ext>
            </a:extLst>
          </p:cNvPr>
          <p:cNvSpPr txBox="1"/>
          <p:nvPr/>
        </p:nvSpPr>
        <p:spPr>
          <a:xfrm>
            <a:off x="3489913" y="7085600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38E7D7-EE49-1CA6-D459-E29B2A9E1D47}"/>
              </a:ext>
            </a:extLst>
          </p:cNvPr>
          <p:cNvSpPr txBox="1"/>
          <p:nvPr/>
        </p:nvSpPr>
        <p:spPr>
          <a:xfrm>
            <a:off x="3548617" y="7408128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C4494B-C253-FFA8-324C-3AEDC0165B65}"/>
              </a:ext>
            </a:extLst>
          </p:cNvPr>
          <p:cNvCxnSpPr/>
          <p:nvPr/>
        </p:nvCxnSpPr>
        <p:spPr bwMode="auto">
          <a:xfrm>
            <a:off x="3743361" y="7224099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F2C0FC-4A77-7163-B2B1-FEA003AD57D3}"/>
              </a:ext>
            </a:extLst>
          </p:cNvPr>
          <p:cNvSpPr txBox="1"/>
          <p:nvPr/>
        </p:nvSpPr>
        <p:spPr>
          <a:xfrm>
            <a:off x="4292875" y="7085600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1B103D-28EE-AEE4-46E9-B65A3DD85829}"/>
              </a:ext>
            </a:extLst>
          </p:cNvPr>
          <p:cNvCxnSpPr/>
          <p:nvPr/>
        </p:nvCxnSpPr>
        <p:spPr bwMode="auto">
          <a:xfrm>
            <a:off x="4546323" y="7242868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3F814E-1FB6-D19B-0413-8269CD7D7446}"/>
              </a:ext>
            </a:extLst>
          </p:cNvPr>
          <p:cNvSpPr txBox="1"/>
          <p:nvPr/>
        </p:nvSpPr>
        <p:spPr>
          <a:xfrm>
            <a:off x="5186916" y="7104368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1ED8F-D0E1-2B97-B19F-DB32AAA8BD59}"/>
              </a:ext>
            </a:extLst>
          </p:cNvPr>
          <p:cNvSpPr txBox="1"/>
          <p:nvPr/>
        </p:nvSpPr>
        <p:spPr>
          <a:xfrm>
            <a:off x="838200" y="4401959"/>
            <a:ext cx="537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 – Washington</a:t>
            </a:r>
          </a:p>
          <a:p>
            <a:r>
              <a:rPr lang="en-US" sz="1200" dirty="0"/>
              <a:t>Atlanta – Houston</a:t>
            </a:r>
          </a:p>
          <a:p>
            <a:r>
              <a:rPr lang="en-US" sz="1200" dirty="0"/>
              <a:t>Atlanta – Washington – Dallas</a:t>
            </a:r>
          </a:p>
          <a:p>
            <a:r>
              <a:rPr lang="en-US" sz="1200" dirty="0"/>
              <a:t>Atlanta – Washington – Dallas – Denver</a:t>
            </a:r>
          </a:p>
          <a:p>
            <a:r>
              <a:rPr lang="en-US" sz="1200" dirty="0"/>
              <a:t>Atlanta – Washington – Dallas – Chicago</a:t>
            </a:r>
          </a:p>
          <a:p>
            <a:r>
              <a:rPr lang="en-US" sz="1200" dirty="0"/>
              <a:t>Atlanta – Washington – Dallas - Austin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F7ED29-B882-88FA-6BBC-FCD90663EFE4}"/>
                  </a:ext>
                </a:extLst>
              </p14:cNvPr>
              <p14:cNvContentPartPr/>
              <p14:nvPr/>
            </p14:nvContentPartPr>
            <p14:xfrm>
              <a:off x="1027348" y="2028818"/>
              <a:ext cx="35280" cy="120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F7ED29-B882-88FA-6BBC-FCD90663EF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348" y="2020178"/>
                <a:ext cx="5292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C272F1-9484-9273-5704-52C45191AE04}"/>
                  </a:ext>
                </a:extLst>
              </p14:cNvPr>
              <p14:cNvContentPartPr/>
              <p14:nvPr/>
            </p14:nvContentPartPr>
            <p14:xfrm>
              <a:off x="1156588" y="2687978"/>
              <a:ext cx="763560" cy="56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C272F1-9484-9273-5704-52C45191AE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7588" y="2679338"/>
                <a:ext cx="7812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DC2B1E-B81D-6D0F-2344-40D9DA93C0CE}"/>
                  </a:ext>
                </a:extLst>
              </p14:cNvPr>
              <p14:cNvContentPartPr/>
              <p14:nvPr/>
            </p14:nvContentPartPr>
            <p14:xfrm>
              <a:off x="2119948" y="2711738"/>
              <a:ext cx="19440" cy="48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DC2B1E-B81D-6D0F-2344-40D9DA93C0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0948" y="2702738"/>
                <a:ext cx="370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54AFF6-733E-1725-8491-4E3EAD1EFB45}"/>
                  </a:ext>
                </a:extLst>
              </p14:cNvPr>
              <p14:cNvContentPartPr/>
              <p14:nvPr/>
            </p14:nvContentPartPr>
            <p14:xfrm>
              <a:off x="2259628" y="1941698"/>
              <a:ext cx="732960" cy="52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54AFF6-733E-1725-8491-4E3EAD1EFB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0988" y="1932698"/>
                <a:ext cx="7506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29379E-3F5D-8346-599B-9F212E0BCC82}"/>
                  </a:ext>
                </a:extLst>
              </p14:cNvPr>
              <p14:cNvContentPartPr/>
              <p14:nvPr/>
            </p14:nvContentPartPr>
            <p14:xfrm>
              <a:off x="3142708" y="2036378"/>
              <a:ext cx="30600" cy="118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29379E-3F5D-8346-599B-9F212E0BCC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3708" y="2027738"/>
                <a:ext cx="48240" cy="119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3DB538-F5E0-7E98-95F2-4D2858C95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66707"/>
              </p:ext>
            </p:extLst>
          </p:nvPr>
        </p:nvGraphicFramePr>
        <p:xfrm>
          <a:off x="1143000" y="4070536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73501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564134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272567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0270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026739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008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8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4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6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4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390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8B3F01-D078-EFF4-43C4-4EFDCB060EB5}"/>
              </a:ext>
            </a:extLst>
          </p:cNvPr>
          <p:cNvSpPr txBox="1"/>
          <p:nvPr/>
        </p:nvSpPr>
        <p:spPr>
          <a:xfrm>
            <a:off x="57912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 &lt;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E3F71-AD43-DBF4-28A0-2053BFDE4B20}"/>
              </a:ext>
            </a:extLst>
          </p:cNvPr>
          <p:cNvSpPr txBox="1"/>
          <p:nvPr/>
        </p:nvSpPr>
        <p:spPr>
          <a:xfrm>
            <a:off x="5791200" y="51468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1&lt; 7,8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4E993-ABA8-0040-6271-E7821B3E6268}"/>
              </a:ext>
            </a:extLst>
          </p:cNvPr>
          <p:cNvSpPr txBox="1"/>
          <p:nvPr/>
        </p:nvSpPr>
        <p:spPr>
          <a:xfrm>
            <a:off x="5791200" y="5536088"/>
            <a:ext cx="10668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 &lt; 3,7,8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5703E-FC1C-3D28-9EA6-EDACC41CEF06}"/>
              </a:ext>
            </a:extLst>
          </p:cNvPr>
          <p:cNvSpPr txBox="1"/>
          <p:nvPr/>
        </p:nvSpPr>
        <p:spPr>
          <a:xfrm>
            <a:off x="5791200" y="5911544"/>
            <a:ext cx="10668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 &lt; 5,8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A5692-53EC-E54C-8794-29642BD93E1A}"/>
              </a:ext>
            </a:extLst>
          </p:cNvPr>
          <p:cNvSpPr txBox="1"/>
          <p:nvPr/>
        </p:nvSpPr>
        <p:spPr>
          <a:xfrm>
            <a:off x="5791200" y="6271577"/>
            <a:ext cx="10668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 &lt;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4B153-3BB9-BA25-D6C2-34D42B85D824}"/>
              </a:ext>
            </a:extLst>
          </p:cNvPr>
          <p:cNvSpPr txBox="1"/>
          <p:nvPr/>
        </p:nvSpPr>
        <p:spPr>
          <a:xfrm>
            <a:off x="2532397" y="3732528"/>
            <a:ext cx="297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Minimum spanning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C93EFB-CC98-47CC-969B-FDB55101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17277"/>
              </p:ext>
            </p:extLst>
          </p:nvPr>
        </p:nvGraphicFramePr>
        <p:xfrm>
          <a:off x="1143000" y="4216662"/>
          <a:ext cx="4953000" cy="28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40641244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338959256"/>
                    </a:ext>
                  </a:extLst>
                </a:gridCol>
              </a:tblGrid>
              <a:tr h="740675">
                <a:tc>
                  <a:txBody>
                    <a:bodyPr/>
                    <a:lstStyle/>
                    <a:p>
                      <a:r>
                        <a:rPr lang="en-US" dirty="0"/>
                        <a:t>Edge Added (weight)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vertices 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61753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2-5 (Step: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09649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5-1 (Step: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42531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5-4 (Step: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27456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2-0 (Step: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0,1,2,4,5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33013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1-3 (Step: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536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DF853F-A96E-E6DD-4E2D-A896C84B9807}"/>
                  </a:ext>
                </a:extLst>
              </p14:cNvPr>
              <p14:cNvContentPartPr/>
              <p14:nvPr/>
            </p14:nvContentPartPr>
            <p14:xfrm>
              <a:off x="4940908" y="6345938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DF853F-A96E-E6DD-4E2D-A896C84B98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2268" y="63369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5C445-1C63-FD39-F720-871E027FDB81}"/>
                  </a:ext>
                </a:extLst>
              </p14:cNvPr>
              <p14:cNvContentPartPr/>
              <p14:nvPr/>
            </p14:nvContentPartPr>
            <p14:xfrm>
              <a:off x="1146508" y="2081018"/>
              <a:ext cx="34920" cy="121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5C445-1C63-FD39-F720-871E027FDB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7868" y="2072378"/>
                <a:ext cx="52560" cy="12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EE0D83-7663-17EA-715E-111F3C95802B}"/>
                  </a:ext>
                </a:extLst>
              </p14:cNvPr>
              <p14:cNvContentPartPr/>
              <p14:nvPr/>
            </p14:nvContentPartPr>
            <p14:xfrm>
              <a:off x="1306708" y="2663498"/>
              <a:ext cx="838440" cy="66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EE0D83-7663-17EA-715E-111F3C9580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7708" y="2654858"/>
                <a:ext cx="85608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F4A122-E6A3-92F8-C20F-FCF12D49A453}"/>
                  </a:ext>
                </a:extLst>
              </p14:cNvPr>
              <p14:cNvContentPartPr/>
              <p14:nvPr/>
            </p14:nvContentPartPr>
            <p14:xfrm>
              <a:off x="2246308" y="2813258"/>
              <a:ext cx="32760" cy="44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F4A122-E6A3-92F8-C20F-FCF12D49A4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7668" y="2804258"/>
                <a:ext cx="50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60007B-F7EE-C753-6412-47BE168E4A6C}"/>
                  </a:ext>
                </a:extLst>
              </p14:cNvPr>
              <p14:cNvContentPartPr/>
              <p14:nvPr/>
            </p14:nvContentPartPr>
            <p14:xfrm>
              <a:off x="2416948" y="2041058"/>
              <a:ext cx="676800" cy="47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60007B-F7EE-C753-6412-47BE168E4A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07948" y="2032058"/>
                <a:ext cx="694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4B0619-5BB3-76C3-6F3E-7FDD1295708E}"/>
                  </a:ext>
                </a:extLst>
              </p14:cNvPr>
              <p14:cNvContentPartPr/>
              <p14:nvPr/>
            </p14:nvContentPartPr>
            <p14:xfrm>
              <a:off x="3262948" y="2066618"/>
              <a:ext cx="88200" cy="1164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4B0619-5BB3-76C3-6F3E-7FDD129570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53948" y="2057978"/>
                <a:ext cx="105840" cy="118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3999"/>
            <a:ext cx="5717291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C5AD39-BA68-1886-59AB-7E2F1CC7ECA7}"/>
                  </a:ext>
                </a:extLst>
              </p14:cNvPr>
              <p14:cNvContentPartPr/>
              <p14:nvPr/>
            </p14:nvContentPartPr>
            <p14:xfrm>
              <a:off x="1969987" y="2055098"/>
              <a:ext cx="388440" cy="111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C5AD39-BA68-1886-59AB-7E2F1CC7EC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1347" y="2046458"/>
                <a:ext cx="40608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2FCE3-CD10-845B-2E3B-C20F48D8B917}"/>
                  </a:ext>
                </a:extLst>
              </p14:cNvPr>
              <p14:cNvContentPartPr/>
              <p14:nvPr/>
            </p14:nvContentPartPr>
            <p14:xfrm>
              <a:off x="2526547" y="2021618"/>
              <a:ext cx="1006200" cy="99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2FCE3-CD10-845B-2E3B-C20F48D8B9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7907" y="2012978"/>
                <a:ext cx="102384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97C855-13B7-43BB-7F16-43282FD3F156}"/>
                  </a:ext>
                </a:extLst>
              </p14:cNvPr>
              <p14:cNvContentPartPr/>
              <p14:nvPr/>
            </p14:nvContentPartPr>
            <p14:xfrm>
              <a:off x="3251587" y="3792818"/>
              <a:ext cx="1062720" cy="90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97C855-13B7-43BB-7F16-43282FD3F1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2947" y="3784178"/>
                <a:ext cx="1080360" cy="9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DE21EB5-0CD1-4EDF-63AF-7A9491146D75}"/>
              </a:ext>
            </a:extLst>
          </p:cNvPr>
          <p:cNvGrpSpPr/>
          <p:nvPr/>
        </p:nvGrpSpPr>
        <p:grpSpPr>
          <a:xfrm>
            <a:off x="3710947" y="2996138"/>
            <a:ext cx="2166480" cy="708480"/>
            <a:chOff x="3710947" y="2996138"/>
            <a:chExt cx="216648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910BF9-9294-E689-A05E-9C5293EF4F61}"/>
                    </a:ext>
                  </a:extLst>
                </p14:cNvPr>
                <p14:cNvContentPartPr/>
                <p14:nvPr/>
              </p14:nvContentPartPr>
              <p14:xfrm>
                <a:off x="3710947" y="2996138"/>
                <a:ext cx="459360" cy="10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910BF9-9294-E689-A05E-9C5293EF4F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01947" y="2987138"/>
                  <a:ext cx="477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6A4C62-3947-7C82-D0F0-CC7C90F263CE}"/>
                    </a:ext>
                  </a:extLst>
                </p14:cNvPr>
                <p14:cNvContentPartPr/>
                <p14:nvPr/>
              </p14:nvContentPartPr>
              <p14:xfrm>
                <a:off x="4272547" y="3108818"/>
                <a:ext cx="148320" cy="54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6A4C62-3947-7C82-D0F0-CC7C90F263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3547" y="3100178"/>
                  <a:ext cx="1659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76F920-1807-54C8-712D-2126A6DED249}"/>
                    </a:ext>
                  </a:extLst>
                </p14:cNvPr>
                <p14:cNvContentPartPr/>
                <p14:nvPr/>
              </p14:nvContentPartPr>
              <p14:xfrm>
                <a:off x="4466947" y="3129698"/>
                <a:ext cx="1410480" cy="574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76F920-1807-54C8-712D-2126A6DED24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57947" y="3121058"/>
                  <a:ext cx="1428120" cy="592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07ED-7BF3-47C1-F462-CBC45735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04823"/>
              </p:ext>
            </p:extLst>
          </p:nvPr>
        </p:nvGraphicFramePr>
        <p:xfrm>
          <a:off x="685800" y="4008120"/>
          <a:ext cx="5410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15722356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873048487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09232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predCount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toplogicalOrder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2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0|1|1|3|3|2|2|0|2|2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7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0|0|1|3|3|1|2|0|2|2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4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0|0|1|3|2|1|1|0|2|1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4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0|0|0|2|0|0|0|0|2|1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0|7|1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35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0|0|0|2|0|0|0|0|2|1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0|7|1|2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0|0|0|2|0|0|0|0|1|1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0|7|1|2|5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9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0|0|0|1|0|0|0|0|0|1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0|7|1|2|5|6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latin typeface="+mn-lt"/>
                        </a:rPr>
                        <a:t>0|0|0|0|0|0|0|0|0|1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0|7|1|2|5|6|4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0|7|1|2|5|6|4|8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14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latin typeface="+mn-lt"/>
                        </a:rPr>
                        <a:t>0|7|1|2|5|6|4|8|3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3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latin typeface="+mn-lt"/>
                        </a:rPr>
                        <a:t>0|7|1|2|5|6|4|8|3|9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039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FE065-BC1A-D94B-CF8F-7F8E1F57C733}"/>
              </a:ext>
            </a:extLst>
          </p:cNvPr>
          <p:cNvSpPr txBox="1"/>
          <p:nvPr/>
        </p:nvSpPr>
        <p:spPr>
          <a:xfrm>
            <a:off x="533400" y="38862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  <a:p>
            <a:r>
              <a:rPr lang="en-US" sz="1400" dirty="0"/>
              <a:t>Discrete Math</a:t>
            </a:r>
          </a:p>
          <a:p>
            <a:r>
              <a:rPr lang="en-US" sz="1400" dirty="0"/>
              <a:t>Programming 1</a:t>
            </a:r>
          </a:p>
          <a:p>
            <a:r>
              <a:rPr lang="en-US" sz="1400" dirty="0"/>
              <a:t>Programming 2</a:t>
            </a:r>
          </a:p>
          <a:p>
            <a:r>
              <a:rPr lang="en-US" sz="1400" dirty="0"/>
              <a:t>Computer Organization</a:t>
            </a:r>
          </a:p>
          <a:p>
            <a:r>
              <a:rPr lang="en-US" sz="1400" dirty="0"/>
              <a:t>Algorithms</a:t>
            </a:r>
          </a:p>
          <a:p>
            <a:r>
              <a:rPr lang="en-US" sz="1400" dirty="0"/>
              <a:t>High-level Languages</a:t>
            </a:r>
          </a:p>
          <a:p>
            <a:r>
              <a:rPr lang="en-US" sz="1400" dirty="0"/>
              <a:t>Operating Systems</a:t>
            </a:r>
          </a:p>
          <a:p>
            <a:r>
              <a:rPr lang="en-US" sz="1400" dirty="0"/>
              <a:t>Theory of Computation</a:t>
            </a:r>
          </a:p>
          <a:p>
            <a:r>
              <a:rPr lang="en-US" sz="1400" dirty="0"/>
              <a:t>Compiler</a:t>
            </a:r>
          </a:p>
          <a:p>
            <a:r>
              <a:rPr lang="en-US" sz="1400" dirty="0"/>
              <a:t>Senior Seminars</a:t>
            </a:r>
          </a:p>
          <a:p>
            <a:r>
              <a:rPr lang="en-US" sz="1400" dirty="0"/>
              <a:t>End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697</Words>
  <Application>Microsoft Macintosh PowerPoint</Application>
  <PresentationFormat>On-screen Show (4:3)</PresentationFormat>
  <Paragraphs>213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Times New Roman</vt:lpstr>
      <vt:lpstr>Default Design</vt:lpstr>
      <vt:lpstr>Microsoft Word 97 - 2004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Chaudhury, Inshaal</cp:lastModifiedBy>
  <cp:revision>38</cp:revision>
  <cp:lastPrinted>2018-11-12T14:09:18Z</cp:lastPrinted>
  <dcterms:created xsi:type="dcterms:W3CDTF">2003-11-20T06:12:01Z</dcterms:created>
  <dcterms:modified xsi:type="dcterms:W3CDTF">2024-11-14T04:44:03Z</dcterms:modified>
</cp:coreProperties>
</file>