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8" autoAdjust="0"/>
    <p:restoredTop sz="94606"/>
  </p:normalViewPr>
  <p:slideViewPr>
    <p:cSldViewPr>
      <p:cViewPr>
        <p:scale>
          <a:sx n="102" d="100"/>
          <a:sy n="102" d="100"/>
        </p:scale>
        <p:origin x="-624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85719" y="4036621"/>
            <a:ext cx="406758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16-&gt;34-&gt;35-&gt;38-&gt;39-&gt;41-&gt;44-&gt;45-&gt;55-&gt;63-&gt;64-&gt;65-&gt;72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45-&gt;38-&gt;34-&gt;16-&gt;35-&gt;41-&gt;39-&gt;44-&gt;65-&gt;72-&gt;63-&gt;55-&gt;64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16-&gt;35-&gt;34-&gt;39-&gt;44-&gt;41-&gt;38-&gt;72-&gt;55-&gt;64-&gt;63-&gt;65-&gt;45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Height = 3</a:t>
            </a:r>
          </a:p>
          <a:p>
            <a:r>
              <a:rPr lang="en-US" sz="1200" dirty="0">
                <a:latin typeface="Times New Roman" pitchFamily="18" charset="0"/>
              </a:rPr>
              <a:t>Level 2 Nodes: 34, 41, 63, 72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  <a:sym typeface="Wingdings" pitchFamily="2" charset="2"/>
              </a:rPr>
              <a:t>48-7%2/24 *18-5*2+12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7 2 % - 24 / 18 5 2 * - 12 +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20 using stack 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39.166 using stack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FF75A-C446-EC77-9C2E-A867A368E28C}"/>
              </a:ext>
            </a:extLst>
          </p:cNvPr>
          <p:cNvSpPr txBox="1"/>
          <p:nvPr/>
        </p:nvSpPr>
        <p:spPr>
          <a:xfrm>
            <a:off x="1682169" y="1784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8D786-B7F6-713E-E192-FF11C2BCB2FB}"/>
              </a:ext>
            </a:extLst>
          </p:cNvPr>
          <p:cNvSpPr txBox="1"/>
          <p:nvPr/>
        </p:nvSpPr>
        <p:spPr>
          <a:xfrm>
            <a:off x="1698838" y="21104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2DA64-12D4-731E-0ADD-C4897EEF70D3}"/>
              </a:ext>
            </a:extLst>
          </p:cNvPr>
          <p:cNvSpPr txBox="1"/>
          <p:nvPr/>
        </p:nvSpPr>
        <p:spPr>
          <a:xfrm>
            <a:off x="1714892" y="24268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37E2A-52A6-9A9A-D29D-D36D75774E9E}"/>
              </a:ext>
            </a:extLst>
          </p:cNvPr>
          <p:cNvSpPr txBox="1"/>
          <p:nvPr/>
        </p:nvSpPr>
        <p:spPr>
          <a:xfrm>
            <a:off x="1810376" y="272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E11E2-51F9-8488-6382-58E29DFB1515}"/>
              </a:ext>
            </a:extLst>
          </p:cNvPr>
          <p:cNvSpPr txBox="1"/>
          <p:nvPr/>
        </p:nvSpPr>
        <p:spPr>
          <a:xfrm>
            <a:off x="1530040" y="30215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AE943-1C17-B6B1-F7E3-C65409695C38}"/>
              </a:ext>
            </a:extLst>
          </p:cNvPr>
          <p:cNvSpPr txBox="1"/>
          <p:nvPr/>
        </p:nvSpPr>
        <p:spPr>
          <a:xfrm>
            <a:off x="1665574" y="33354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B93E5-723F-633F-ED5B-CA03BF9E8762}"/>
              </a:ext>
            </a:extLst>
          </p:cNvPr>
          <p:cNvSpPr txBox="1"/>
          <p:nvPr/>
        </p:nvSpPr>
        <p:spPr>
          <a:xfrm>
            <a:off x="1754423" y="36297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46A2C-DEF8-CF8B-A8B2-29A3317C1177}"/>
              </a:ext>
            </a:extLst>
          </p:cNvPr>
          <p:cNvSpPr txBox="1"/>
          <p:nvPr/>
        </p:nvSpPr>
        <p:spPr>
          <a:xfrm>
            <a:off x="1595764" y="39471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0DD68-6F93-3B27-89F0-56B9F3E6CB3F}"/>
              </a:ext>
            </a:extLst>
          </p:cNvPr>
          <p:cNvSpPr txBox="1"/>
          <p:nvPr/>
        </p:nvSpPr>
        <p:spPr>
          <a:xfrm>
            <a:off x="1657306" y="42457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63FE7-CA27-905C-202D-BC8449B30608}"/>
              </a:ext>
            </a:extLst>
          </p:cNvPr>
          <p:cNvSpPr txBox="1"/>
          <p:nvPr/>
        </p:nvSpPr>
        <p:spPr>
          <a:xfrm>
            <a:off x="1538321" y="455087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50F25F-5C3C-20D3-4009-8FF0E13440EE}"/>
              </a:ext>
            </a:extLst>
          </p:cNvPr>
          <p:cNvSpPr txBox="1"/>
          <p:nvPr/>
        </p:nvSpPr>
        <p:spPr>
          <a:xfrm>
            <a:off x="1539726" y="483767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E1546-59C1-0C4D-3D58-56F725AFC6AA}"/>
              </a:ext>
            </a:extLst>
          </p:cNvPr>
          <p:cNvSpPr txBox="1"/>
          <p:nvPr/>
        </p:nvSpPr>
        <p:spPr>
          <a:xfrm>
            <a:off x="1541616" y="5151915"/>
            <a:ext cx="6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1BA88-AA33-FA9B-EE18-1E4C7C6C2981}"/>
              </a:ext>
            </a:extLst>
          </p:cNvPr>
          <p:cNvSpPr txBox="1"/>
          <p:nvPr/>
        </p:nvSpPr>
        <p:spPr>
          <a:xfrm>
            <a:off x="1556932" y="547393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D5F7DA-3AD0-9809-AE97-1F86EC5D266D}"/>
              </a:ext>
            </a:extLst>
          </p:cNvPr>
          <p:cNvSpPr txBox="1"/>
          <p:nvPr/>
        </p:nvSpPr>
        <p:spPr>
          <a:xfrm>
            <a:off x="1579543" y="576579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3E1A2B-E8C3-6204-7FF8-ED86C5E9CA48}"/>
              </a:ext>
            </a:extLst>
          </p:cNvPr>
          <p:cNvSpPr txBox="1"/>
          <p:nvPr/>
        </p:nvSpPr>
        <p:spPr>
          <a:xfrm>
            <a:off x="1608228" y="60705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212AB1-0719-7306-B6E5-51C82C80B150}"/>
              </a:ext>
            </a:extLst>
          </p:cNvPr>
          <p:cNvSpPr/>
          <p:nvPr/>
        </p:nvSpPr>
        <p:spPr>
          <a:xfrm>
            <a:off x="4724400" y="1652859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5CCD73-1B72-6E3D-14C8-F02A73831217}"/>
              </a:ext>
            </a:extLst>
          </p:cNvPr>
          <p:cNvSpPr/>
          <p:nvPr/>
        </p:nvSpPr>
        <p:spPr>
          <a:xfrm>
            <a:off x="3897682" y="2419357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6A0EE5-E983-23BD-F729-DEECB1EFB25A}"/>
              </a:ext>
            </a:extLst>
          </p:cNvPr>
          <p:cNvSpPr/>
          <p:nvPr/>
        </p:nvSpPr>
        <p:spPr>
          <a:xfrm>
            <a:off x="5689153" y="2419356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9FC022-4B9A-2020-6537-85436BA89B2D}"/>
              </a:ext>
            </a:extLst>
          </p:cNvPr>
          <p:cNvSpPr/>
          <p:nvPr/>
        </p:nvSpPr>
        <p:spPr>
          <a:xfrm>
            <a:off x="5410200" y="3433466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354B66-DCD6-5AB3-AC15-309BF0CD0BC6}"/>
              </a:ext>
            </a:extLst>
          </p:cNvPr>
          <p:cNvSpPr/>
          <p:nvPr/>
        </p:nvSpPr>
        <p:spPr>
          <a:xfrm>
            <a:off x="3390901" y="3429000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E72D0D-DB3B-1FA5-689B-3E7D333EA530}"/>
              </a:ext>
            </a:extLst>
          </p:cNvPr>
          <p:cNvSpPr/>
          <p:nvPr/>
        </p:nvSpPr>
        <p:spPr>
          <a:xfrm>
            <a:off x="4381500" y="3436425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4D5EFD-7766-6013-0F01-E549BF60D4B8}"/>
              </a:ext>
            </a:extLst>
          </p:cNvPr>
          <p:cNvSpPr/>
          <p:nvPr/>
        </p:nvSpPr>
        <p:spPr>
          <a:xfrm>
            <a:off x="2868982" y="4438643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D3D933-23BB-F851-A30D-26976559C6B9}"/>
              </a:ext>
            </a:extLst>
          </p:cNvPr>
          <p:cNvSpPr/>
          <p:nvPr/>
        </p:nvSpPr>
        <p:spPr>
          <a:xfrm>
            <a:off x="3869898" y="4453493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DBB297-7229-D75F-BF9D-689D10C62950}"/>
              </a:ext>
            </a:extLst>
          </p:cNvPr>
          <p:cNvSpPr/>
          <p:nvPr/>
        </p:nvSpPr>
        <p:spPr>
          <a:xfrm>
            <a:off x="5003353" y="4407881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0081E7-9FC1-A631-2424-A9351E9D24DE}"/>
              </a:ext>
            </a:extLst>
          </p:cNvPr>
          <p:cNvSpPr/>
          <p:nvPr/>
        </p:nvSpPr>
        <p:spPr>
          <a:xfrm>
            <a:off x="6096000" y="4407881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051AB3-6D4D-9CB2-13BE-ECFC49DA65F2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4483049" y="2204537"/>
            <a:ext cx="341784" cy="30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FBF85-D1E8-A344-844E-8E61E30B5C3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307209" y="2204537"/>
            <a:ext cx="482377" cy="30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3D39FA-C98A-4E1A-5EB0-5C2142A225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733801" y="3050838"/>
            <a:ext cx="342900" cy="37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474738-3145-4DB2-D01C-61D6477DA9F9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4483049" y="2971035"/>
            <a:ext cx="241351" cy="46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8A6043-EDDD-EBEB-30D7-5AD58060925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53100" y="3068534"/>
            <a:ext cx="164877" cy="36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848861-0D48-4532-7931-005EB29661F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006430" y="3989566"/>
            <a:ext cx="432470" cy="41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9CFA4-E2A6-E715-01F5-3BCCBF8FFF16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4966867" y="3988103"/>
            <a:ext cx="379386" cy="41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AA2ADE-F72D-A3B8-C229-B429EF0F566E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3976268" y="3980678"/>
            <a:ext cx="236530" cy="47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FCE99B-C2A6-ED69-F2C5-BEEC79D10484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156182" y="3980678"/>
            <a:ext cx="335152" cy="47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467</Words>
  <Application>Microsoft Macintosh PowerPoint</Application>
  <PresentationFormat>On-screen Show (4:3)</PresentationFormat>
  <Paragraphs>142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Chaudhury, Inshaal</cp:lastModifiedBy>
  <cp:revision>33</cp:revision>
  <cp:lastPrinted>2016-04-12T17:35:20Z</cp:lastPrinted>
  <dcterms:created xsi:type="dcterms:W3CDTF">2006-11-01T05:42:40Z</dcterms:created>
  <dcterms:modified xsi:type="dcterms:W3CDTF">2024-10-24T03:34:14Z</dcterms:modified>
</cp:coreProperties>
</file>