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305" r:id="rId3"/>
    <p:sldId id="282" r:id="rId4"/>
    <p:sldId id="307" r:id="rId5"/>
    <p:sldId id="308" r:id="rId6"/>
    <p:sldId id="309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59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556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4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07174"/>
            <a:ext cx="8361229" cy="2098226"/>
          </a:xfrm>
        </p:spPr>
        <p:txBody>
          <a:bodyPr/>
          <a:lstStyle/>
          <a:p>
            <a:r>
              <a:rPr lang="en-US" sz="4800" dirty="0"/>
              <a:t>Components of </a:t>
            </a:r>
            <a:r>
              <a:rPr lang="en-US" sz="4800" dirty="0" err="1"/>
              <a:t>.net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			</a:t>
            </a:r>
            <a:r>
              <a:rPr lang="en-US" sz="3400" b="1" dirty="0">
                <a:solidFill>
                  <a:schemeClr val="tx1"/>
                </a:solidFill>
              </a:rPr>
              <a:t>Muhammad Faisal </a:t>
            </a:r>
            <a:r>
              <a:rPr lang="en-US" sz="3400" b="1" dirty="0" err="1">
                <a:solidFill>
                  <a:schemeClr val="tx1"/>
                </a:solidFill>
              </a:rPr>
              <a:t>Akram</a:t>
            </a:r>
            <a:r>
              <a:rPr lang="en-US" sz="3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		MS(CS) Software Engineering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 0322-7015352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126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13561" y="100393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CLR (Common Language Runtime)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CTS (Common Type System)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CLS (Common Language Specification)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CLASS LIBRARIES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ADO.NET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ASP.NET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06680"/>
            <a:ext cx="6040438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Components of </a:t>
            </a:r>
            <a:r>
              <a:rPr lang="en-US" sz="2900" b="1" dirty="0" err="1">
                <a:cs typeface="Times New Roman" pitchFamily="18" charset="0"/>
              </a:rPr>
              <a:t>.Net</a:t>
            </a:r>
            <a:r>
              <a:rPr lang="en-US" sz="2900" b="1" dirty="0">
                <a:cs typeface="Times New Roman" pitchFamily="18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401403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13561" y="1003935"/>
            <a:ext cx="10366375" cy="56737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The main function of CLR is to convert the Managed Code into native code and then execute the program.</a:t>
            </a:r>
          </a:p>
          <a:p>
            <a:pPr>
              <a:lnSpc>
                <a:spcPct val="150000"/>
              </a:lnSpc>
            </a:pP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alt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US" alt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application is executed at that time control will go to OS, the OS create a process to load CLR.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Following are the functions of CLR: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Handles Exceptions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Provide type-safety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Memory Management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Garbage Collection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06680"/>
            <a:ext cx="6040438" cy="542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Introduction to CLR in </a:t>
            </a:r>
            <a:r>
              <a:rPr lang="en-US" sz="2900" b="1" dirty="0" err="1">
                <a:cs typeface="Times New Roman" pitchFamily="18" charset="0"/>
              </a:rPr>
              <a:t>.Net</a:t>
            </a:r>
            <a:r>
              <a:rPr lang="en-US" sz="2900" b="1" dirty="0">
                <a:cs typeface="Times New Roman" pitchFamily="18" charset="0"/>
              </a:rPr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127908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06680"/>
            <a:ext cx="6040438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Structure to CLR</a:t>
            </a:r>
          </a:p>
        </p:txBody>
      </p:sp>
      <p:pic>
        <p:nvPicPr>
          <p:cNvPr id="1026" name="Picture 2" descr="Net Common Language Runtime">
            <a:extLst>
              <a:ext uri="{FF2B5EF4-FFF2-40B4-BE49-F238E27FC236}">
                <a16:creationId xmlns:a16="http://schemas.microsoft.com/office/drawing/2014/main" id="{6C7E573D-F5C9-43CA-A169-D69EA963C71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080" y="649605"/>
            <a:ext cx="4775200" cy="611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1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13561" y="1003935"/>
            <a:ext cx="10366375" cy="5673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Base Class Library Support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Provides the support of classes to .NET application.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Thread Support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manages parallel execution of multi-threaded application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 </a:t>
            </a:r>
            <a:r>
              <a:rPr lang="en-US" alt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Marshaler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provides communication between COM objects and the application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Type Checker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checks types used in application and verifies that they match to the standards provided by the CLR.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06680"/>
            <a:ext cx="6040438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Structure of CLR</a:t>
            </a:r>
          </a:p>
        </p:txBody>
      </p:sp>
    </p:spTree>
    <p:extLst>
      <p:ext uri="{BB962C8B-B14F-4D97-AF65-F5344CB8AC3E}">
        <p14:creationId xmlns:p14="http://schemas.microsoft.com/office/powerpoint/2010/main" val="2482024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13561" y="1003935"/>
            <a:ext cx="10366375" cy="56737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Code Manager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Manages the code at run-time.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Garbage Collector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releases the unused memory &amp; allocates it to new application.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Exception Handler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handles the exception at runtime to avoid application failure.</a:t>
            </a: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Class Loader</a:t>
            </a:r>
          </a:p>
          <a:p>
            <a:pPr lvl="1"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used to load all classes at run time.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06680"/>
            <a:ext cx="6040438" cy="5429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Structure of CLR</a:t>
            </a:r>
          </a:p>
        </p:txBody>
      </p:sp>
    </p:spTree>
    <p:extLst>
      <p:ext uri="{BB962C8B-B14F-4D97-AF65-F5344CB8AC3E}">
        <p14:creationId xmlns:p14="http://schemas.microsoft.com/office/powerpoint/2010/main" val="27744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6845" y="2051804"/>
            <a:ext cx="7696200" cy="2337315"/>
          </a:xfrm>
        </p:spPr>
        <p:txBody>
          <a:bodyPr/>
          <a:lstStyle/>
          <a:p>
            <a:pPr algn="ctr">
              <a:defRPr/>
            </a:pPr>
            <a:r>
              <a:rPr lang="en-US" sz="2900" b="1" dirty="0"/>
              <a:t>QUIZ &amp; ASSIGNMENT</a:t>
            </a:r>
          </a:p>
        </p:txBody>
      </p:sp>
    </p:spTree>
    <p:extLst>
      <p:ext uri="{BB962C8B-B14F-4D97-AF65-F5344CB8AC3E}">
        <p14:creationId xmlns:p14="http://schemas.microsoft.com/office/powerpoint/2010/main" val="46387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3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4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5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17805</TotalTime>
  <Words>236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Times New Roman</vt:lpstr>
      <vt:lpstr>Crop</vt:lpstr>
      <vt:lpstr>Components of .net</vt:lpstr>
      <vt:lpstr>Components of .Net Framework</vt:lpstr>
      <vt:lpstr>Introduction to CLR in .Net Framework</vt:lpstr>
      <vt:lpstr>Structure to CLR</vt:lpstr>
      <vt:lpstr>Structure of CLR</vt:lpstr>
      <vt:lpstr>Structure of CLR</vt:lpstr>
      <vt:lpstr>QUIZ &amp;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204</cp:revision>
  <dcterms:created xsi:type="dcterms:W3CDTF">2014-05-21T17:12:20Z</dcterms:created>
  <dcterms:modified xsi:type="dcterms:W3CDTF">2022-05-11T03:38:14Z</dcterms:modified>
</cp:coreProperties>
</file>