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312" r:id="rId3"/>
    <p:sldId id="313" r:id="rId4"/>
    <p:sldId id="314" r:id="rId5"/>
    <p:sldId id="315" r:id="rId6"/>
    <p:sldId id="29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60"/>
  </p:normalViewPr>
  <p:slideViewPr>
    <p:cSldViewPr snapToGrid="0">
      <p:cViewPr>
        <p:scale>
          <a:sx n="37" d="100"/>
          <a:sy n="37" d="100"/>
        </p:scale>
        <p:origin x="3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659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556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44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5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3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07174"/>
            <a:ext cx="8361229" cy="2098226"/>
          </a:xfrm>
        </p:spPr>
        <p:txBody>
          <a:bodyPr/>
          <a:lstStyle/>
          <a:p>
            <a:r>
              <a:rPr lang="en-US" sz="4800" dirty="0"/>
              <a:t>Introduction to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			</a:t>
            </a:r>
            <a:r>
              <a:rPr lang="en-US" sz="3400" b="1" dirty="0">
                <a:solidFill>
                  <a:schemeClr val="tx1"/>
                </a:solidFill>
              </a:rPr>
              <a:t>Muhammad Faisal </a:t>
            </a:r>
            <a:r>
              <a:rPr lang="en-US" sz="3400" b="1" dirty="0" err="1">
                <a:solidFill>
                  <a:schemeClr val="tx1"/>
                </a:solidFill>
              </a:rPr>
              <a:t>Akram</a:t>
            </a:r>
            <a:r>
              <a:rPr lang="en-US" sz="3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3400" b="1" dirty="0">
                <a:solidFill>
                  <a:schemeClr val="tx1"/>
                </a:solidFill>
              </a:rPr>
              <a:t>			MS(CS) Software Engineering	</a:t>
            </a:r>
          </a:p>
          <a:p>
            <a:r>
              <a:rPr lang="en-US" sz="3400" b="1" dirty="0">
                <a:solidFill>
                  <a:schemeClr val="tx1"/>
                </a:solidFill>
              </a:rPr>
              <a:t>	 0322-7015352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126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1069" y="177800"/>
            <a:ext cx="8333564" cy="542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00" b="1" dirty="0">
                <a:latin typeface="Calibri" panose="020F0502020204030204" pitchFamily="34" charset="0"/>
                <a:cs typeface="Calibri" panose="020F0502020204030204" pitchFamily="34" charset="0"/>
              </a:rPr>
              <a:t>Actors, Scenarios &amp; 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B9347-65B9-4310-BBE8-1C3B660EE7B0}"/>
              </a:ext>
            </a:extLst>
          </p:cNvPr>
          <p:cNvSpPr txBox="1">
            <a:spLocks noChangeArrowheads="1"/>
          </p:cNvSpPr>
          <p:nvPr/>
        </p:nvSpPr>
        <p:spPr>
          <a:xfrm>
            <a:off x="934721" y="1265129"/>
            <a:ext cx="11257280" cy="5248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Actor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Something with behavior such as person, computer system or organization.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E.g. a cashier, bank manager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Scenarios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Specific sequence of actions and interactions between actors and the system.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Use Case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Collection of related success and failure scenarios that will describe an actor using a system to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support a goal.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6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1069" y="177800"/>
            <a:ext cx="8333564" cy="542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00" b="1" dirty="0">
                <a:latin typeface="Calibri" panose="020F0502020204030204" pitchFamily="34" charset="0"/>
                <a:cs typeface="Calibri" panose="020F0502020204030204" pitchFamily="34" charset="0"/>
              </a:rPr>
              <a:t>Use Case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B9347-65B9-4310-BBE8-1C3B660EE7B0}"/>
              </a:ext>
            </a:extLst>
          </p:cNvPr>
          <p:cNvSpPr txBox="1">
            <a:spLocks noChangeArrowheads="1"/>
          </p:cNvSpPr>
          <p:nvPr/>
        </p:nvSpPr>
        <p:spPr>
          <a:xfrm>
            <a:off x="934721" y="943429"/>
            <a:ext cx="11257280" cy="5570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ITEM RETURN AT STORE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Main success Scenario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A customer arrives at cash counter with items to return.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cashier uses POS system to return items and give money back to client.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Alternate Scenarios: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If customer paid by card (Debit or Credit) and reimbursement transaction to his/her account is rejected.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Pay back to client with cash.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Item not found in the system for any reason, notify cashier and suggest manual entry.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If the system detects failure to communicate with external accounting system.</a:t>
            </a:r>
          </a:p>
        </p:txBody>
      </p:sp>
    </p:spTree>
    <p:extLst>
      <p:ext uri="{BB962C8B-B14F-4D97-AF65-F5344CB8AC3E}">
        <p14:creationId xmlns:p14="http://schemas.microsoft.com/office/powerpoint/2010/main" val="42807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1069" y="177800"/>
            <a:ext cx="8333564" cy="542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00" b="1" dirty="0">
                <a:latin typeface="Calibri" panose="020F0502020204030204" pitchFamily="34" charset="0"/>
                <a:cs typeface="Calibri" panose="020F0502020204030204" pitchFamily="34" charset="0"/>
              </a:rPr>
              <a:t>Types of Actors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B9347-65B9-4310-BBE8-1C3B660EE7B0}"/>
              </a:ext>
            </a:extLst>
          </p:cNvPr>
          <p:cNvSpPr txBox="1">
            <a:spLocks noChangeArrowheads="1"/>
          </p:cNvSpPr>
          <p:nvPr/>
        </p:nvSpPr>
        <p:spPr>
          <a:xfrm>
            <a:off x="934721" y="943429"/>
            <a:ext cx="11257280" cy="5570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Primary Actor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Who will interact with the system is primary actor.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Supporting Actor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Actors are called by system for assistance to achieve the goal of primary actor.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Often a computer system, but could be an organization or person.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Offstage Actor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Actor who has an interest in the behavior of use case, but is not primary or supporting, for example. Government tax agency.</a:t>
            </a:r>
          </a:p>
        </p:txBody>
      </p:sp>
    </p:spTree>
    <p:extLst>
      <p:ext uri="{BB962C8B-B14F-4D97-AF65-F5344CB8AC3E}">
        <p14:creationId xmlns:p14="http://schemas.microsoft.com/office/powerpoint/2010/main" val="170055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1069" y="177800"/>
            <a:ext cx="8333564" cy="542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00" b="1" dirty="0">
                <a:latin typeface="Calibri" panose="020F0502020204030204" pitchFamily="34" charset="0"/>
                <a:cs typeface="Calibri" panose="020F0502020204030204" pitchFamily="34" charset="0"/>
              </a:rPr>
              <a:t>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B9347-65B9-4310-BBE8-1C3B660EE7B0}"/>
              </a:ext>
            </a:extLst>
          </p:cNvPr>
          <p:cNvSpPr txBox="1">
            <a:spLocks noChangeArrowheads="1"/>
          </p:cNvSpPr>
          <p:nvPr/>
        </p:nvSpPr>
        <p:spPr>
          <a:xfrm>
            <a:off x="934721" y="943429"/>
            <a:ext cx="11257280" cy="5570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Mechanism of acquiring the features and behavior of class by another class.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Class whose members are inherited is called base class and the class that inherits those members is called derived class.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Types of Inheritance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Single Inheritance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Multi-level Inheritance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Multiple Inheritance</a:t>
            </a:r>
          </a:p>
          <a:p>
            <a:pPr lvl="1">
              <a:lnSpc>
                <a:spcPct val="150000"/>
              </a:lnSpc>
            </a:pPr>
            <a:r>
              <a:rPr lang="en-US" sz="2600" b="1">
                <a:latin typeface="Calibri" panose="020F0502020204030204" pitchFamily="34" charset="0"/>
                <a:cs typeface="Calibri" panose="020F0502020204030204" pitchFamily="34" charset="0"/>
              </a:rPr>
              <a:t>Hierarchical Inheritance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2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6845" y="2051804"/>
            <a:ext cx="7696200" cy="2337315"/>
          </a:xfrm>
        </p:spPr>
        <p:txBody>
          <a:bodyPr/>
          <a:lstStyle/>
          <a:p>
            <a:pPr algn="ctr">
              <a:defRPr/>
            </a:pPr>
            <a:r>
              <a:rPr lang="en-US" sz="2900" b="1" dirty="0"/>
              <a:t>QUIZ &amp; ASSIGNMENT</a:t>
            </a:r>
          </a:p>
        </p:txBody>
      </p:sp>
    </p:spTree>
    <p:extLst>
      <p:ext uri="{BB962C8B-B14F-4D97-AF65-F5344CB8AC3E}">
        <p14:creationId xmlns:p14="http://schemas.microsoft.com/office/powerpoint/2010/main" val="463879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17403</TotalTime>
  <Words>305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Introduction to programming</vt:lpstr>
      <vt:lpstr>Actors, Scenarios &amp; Use Case</vt:lpstr>
      <vt:lpstr>Use Case EXAMPLE</vt:lpstr>
      <vt:lpstr>Types of Actors</vt:lpstr>
      <vt:lpstr>Inheritance</vt:lpstr>
      <vt:lpstr>QUIZ &amp;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Faisal</dc:creator>
  <cp:lastModifiedBy>Muhammad Faisal</cp:lastModifiedBy>
  <cp:revision>198</cp:revision>
  <dcterms:created xsi:type="dcterms:W3CDTF">2014-05-21T17:12:20Z</dcterms:created>
  <dcterms:modified xsi:type="dcterms:W3CDTF">2022-05-24T20:18:08Z</dcterms:modified>
</cp:coreProperties>
</file>