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  <p:sldId id="263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67A21-1CEF-4609-BD8D-E6621155ADDB}" v="18" dt="2020-01-15T17:34:56.506"/>
    <p1510:client id="{AB992561-ABF2-F54A-9434-B5FAA2ACED2D}" v="41" dt="2020-01-16T03:49:03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B992561-ABF2-F54A-9434-B5FAA2ACED2D}"/>
    <pc:docChg chg="undo custSel addSld modSld">
      <pc:chgData name="Khattab, Sherif" userId="c83b1e15-36f3-4f46-aceb-05aac24c545e" providerId="ADAL" clId="{AB992561-ABF2-F54A-9434-B5FAA2ACED2D}" dt="2020-01-16T03:52:02.316" v="439" actId="207"/>
      <pc:docMkLst>
        <pc:docMk/>
      </pc:docMkLst>
      <pc:sldChg chg="addSp modSp">
        <pc:chgData name="Khattab, Sherif" userId="c83b1e15-36f3-4f46-aceb-05aac24c545e" providerId="ADAL" clId="{AB992561-ABF2-F54A-9434-B5FAA2ACED2D}" dt="2020-01-16T03:18:13.820" v="92" actId="14734"/>
        <pc:sldMkLst>
          <pc:docMk/>
          <pc:sldMk cId="2324967578" sldId="256"/>
        </pc:sldMkLst>
        <pc:spChg chg="add 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11" creationId="{4B87BF80-CDD4-874D-87B8-A4E3C3E181A2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19" creationId="{9DBAC25E-82C3-404D-8E7E-8B9C35F40C66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0" creationId="{717461E3-4136-40B4-907D-AA2984720325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1" creationId="{2B727B01-4069-4E3B-B0FE-EA193D36701C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2" creationId="{4A741173-0DBA-427B-982B-2CE99E63C69F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7" creationId="{4BFEDEF0-B658-4FC5-88DB-84B456420F3E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29" creationId="{B7A069C2-4125-43D1-A5A5-A84914305279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0" creationId="{0E792C30-09BA-4907-A421-52FEAE3D8909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1" creationId="{74B5D911-8C3F-4EA0-AA9F-351728257AE6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2" creationId="{11404B53-BCA5-4431-9012-4F20C5E2D4DE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3" creationId="{7FCF08B5-94DE-4D51-BCB7-5BA5344350DA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4" creationId="{ED49539D-B550-4823-949A-9386751896AF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6" creationId="{6CF8ED73-850F-41C6-A887-1C4299ABE00D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39" creationId="{E93815E3-1D6F-4DFC-B805-EC14581B5B83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43" creationId="{8FA55D8B-3FFE-4B17-8B35-8833D25951D0}"/>
          </ac:spMkLst>
        </pc:spChg>
        <pc:spChg chg="add 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44" creationId="{DB0D4496-B9B7-5245-881A-36C76DA2423F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57" creationId="{961C5E5A-41D9-4739-AAEB-2708970570FD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58" creationId="{11B2A890-6494-49D0-AB28-01688ACE251C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59" creationId="{233AAA57-7884-4588-A0A5-BDFBC0D32131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60" creationId="{D69B182C-78A8-46BA-9F33-E3F943B28728}"/>
          </ac:spMkLst>
        </pc:spChg>
        <pc:spChg chg="mod">
          <ac:chgData name="Khattab, Sherif" userId="c83b1e15-36f3-4f46-aceb-05aac24c545e" providerId="ADAL" clId="{AB992561-ABF2-F54A-9434-B5FAA2ACED2D}" dt="2020-01-16T03:03:18.853" v="79" actId="164"/>
          <ac:spMkLst>
            <pc:docMk/>
            <pc:sldMk cId="2324967578" sldId="256"/>
            <ac:spMk id="61" creationId="{9E561034-83B7-4ADC-9F7A-AA6815E6634F}"/>
          </ac:spMkLst>
        </pc:spChg>
        <pc:grpChg chg="add mod">
          <ac:chgData name="Khattab, Sherif" userId="c83b1e15-36f3-4f46-aceb-05aac24c545e" providerId="ADAL" clId="{AB992561-ABF2-F54A-9434-B5FAA2ACED2D}" dt="2020-01-16T03:03:18.853" v="79" actId="164"/>
          <ac:grpSpMkLst>
            <pc:docMk/>
            <pc:sldMk cId="2324967578" sldId="256"/>
            <ac:grpSpMk id="18" creationId="{A07591B6-3DDA-AB46-81BE-F6914CA980F1}"/>
          </ac:grpSpMkLst>
        </pc:grpChg>
        <pc:graphicFrameChg chg="add mod modGraphic">
          <ac:chgData name="Khattab, Sherif" userId="c83b1e15-36f3-4f46-aceb-05aac24c545e" providerId="ADAL" clId="{AB992561-ABF2-F54A-9434-B5FAA2ACED2D}" dt="2020-01-16T03:18:13.820" v="92" actId="14734"/>
          <ac:graphicFrameMkLst>
            <pc:docMk/>
            <pc:sldMk cId="2324967578" sldId="256"/>
            <ac:graphicFrameMk id="2" creationId="{BB8AC5D7-C955-1245-965B-3890DBEF2B12}"/>
          </ac:graphicFrameMkLst>
        </pc:graphicFrameChg>
        <pc:cxnChg chg="add 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4" creationId="{8E103293-14FD-DC43-BDD3-543963BB2565}"/>
          </ac:cxnSpMkLst>
        </pc:cxnChg>
        <pc:cxnChg chg="add 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37" creationId="{F3FE63A9-65BE-984D-A064-53A0DCB4FCDB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38" creationId="{B9D9B2E9-40E8-4D97-965D-224A7ABCA25B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42" creationId="{53D4F675-6EE9-4A0D-A1D8-6788DF7E1979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48" creationId="{A5EDD45F-9A4A-455B-9211-10789A501452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51" creationId="{76E62ECD-D8BD-4B54-BE36-F8931406AFFB}"/>
          </ac:cxnSpMkLst>
        </pc:cxnChg>
        <pc:cxnChg chg="mod">
          <ac:chgData name="Khattab, Sherif" userId="c83b1e15-36f3-4f46-aceb-05aac24c545e" providerId="ADAL" clId="{AB992561-ABF2-F54A-9434-B5FAA2ACED2D}" dt="2020-01-16T03:03:18.853" v="79" actId="164"/>
          <ac:cxnSpMkLst>
            <pc:docMk/>
            <pc:sldMk cId="2324967578" sldId="256"/>
            <ac:cxnSpMk id="54" creationId="{25B6B9BF-26D9-496B-8757-A96AAD10ED8F}"/>
          </ac:cxnSpMkLst>
        </pc:cxnChg>
      </pc:sldChg>
      <pc:sldChg chg="addSp delSp modSp add">
        <pc:chgData name="Khattab, Sherif" userId="c83b1e15-36f3-4f46-aceb-05aac24c545e" providerId="ADAL" clId="{AB992561-ABF2-F54A-9434-B5FAA2ACED2D}" dt="2020-01-16T03:25:46.387" v="104" actId="478"/>
        <pc:sldMkLst>
          <pc:docMk/>
          <pc:sldMk cId="1736226017" sldId="257"/>
        </pc:sldMkLst>
        <pc:spChg chg="del">
          <ac:chgData name="Khattab, Sherif" userId="c83b1e15-36f3-4f46-aceb-05aac24c545e" providerId="ADAL" clId="{AB992561-ABF2-F54A-9434-B5FAA2ACED2D}" dt="2020-01-16T03:25:46.387" v="104" actId="478"/>
          <ac:spMkLst>
            <pc:docMk/>
            <pc:sldMk cId="1736226017" sldId="257"/>
            <ac:spMk id="2" creationId="{3D26D5AD-FC61-974C-B0DA-01307DD06935}"/>
          </ac:spMkLst>
        </pc:spChg>
        <pc:spChg chg="mod">
          <ac:chgData name="Khattab, Sherif" userId="c83b1e15-36f3-4f46-aceb-05aac24c545e" providerId="ADAL" clId="{AB992561-ABF2-F54A-9434-B5FAA2ACED2D}" dt="2020-01-16T03:25:16.335" v="97" actId="20577"/>
          <ac:spMkLst>
            <pc:docMk/>
            <pc:sldMk cId="1736226017" sldId="257"/>
            <ac:spMk id="3" creationId="{4D4CAF37-69A3-F943-824D-3894C3A4729B}"/>
          </ac:spMkLst>
        </pc:spChg>
        <pc:grpChg chg="add del">
          <ac:chgData name="Khattab, Sherif" userId="c83b1e15-36f3-4f46-aceb-05aac24c545e" providerId="ADAL" clId="{AB992561-ABF2-F54A-9434-B5FAA2ACED2D}" dt="2020-01-16T03:25:29.690" v="99"/>
          <ac:grpSpMkLst>
            <pc:docMk/>
            <pc:sldMk cId="1736226017" sldId="257"/>
            <ac:grpSpMk id="5" creationId="{43E64B1D-DD1D-E140-A9EC-4DEF46DAAE0D}"/>
          </ac:grpSpMkLst>
        </pc:grpChg>
        <pc:graphicFrameChg chg="add del">
          <ac:chgData name="Khattab, Sherif" userId="c83b1e15-36f3-4f46-aceb-05aac24c545e" providerId="ADAL" clId="{AB992561-ABF2-F54A-9434-B5FAA2ACED2D}" dt="2020-01-16T03:25:29.690" v="99"/>
          <ac:graphicFrameMkLst>
            <pc:docMk/>
            <pc:sldMk cId="1736226017" sldId="257"/>
            <ac:graphicFrameMk id="4" creationId="{AB3E12D5-D32F-F84B-9803-AEC1E3FAA3BB}"/>
          </ac:graphicFrameMkLst>
        </pc:graphicFrameChg>
        <pc:picChg chg="add mod">
          <ac:chgData name="Khattab, Sherif" userId="c83b1e15-36f3-4f46-aceb-05aac24c545e" providerId="ADAL" clId="{AB992561-ABF2-F54A-9434-B5FAA2ACED2D}" dt="2020-01-16T03:25:43.458" v="103" actId="1076"/>
          <ac:picMkLst>
            <pc:docMk/>
            <pc:sldMk cId="1736226017" sldId="257"/>
            <ac:picMk id="34" creationId="{AE3FFCAF-85A1-0F44-99A5-317FB6781F27}"/>
          </ac:picMkLst>
        </pc:picChg>
      </pc:sldChg>
      <pc:sldChg chg="delSp modSp add">
        <pc:chgData name="Khattab, Sherif" userId="c83b1e15-36f3-4f46-aceb-05aac24c545e" providerId="ADAL" clId="{AB992561-ABF2-F54A-9434-B5FAA2ACED2D}" dt="2020-01-16T03:29:49.887" v="177" actId="207"/>
        <pc:sldMkLst>
          <pc:docMk/>
          <pc:sldMk cId="2842683918" sldId="258"/>
        </pc:sldMkLst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11" creationId="{4B87BF80-CDD4-874D-87B8-A4E3C3E181A2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19" creationId="{9DBAC25E-82C3-404D-8E7E-8B9C35F40C66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0" creationId="{717461E3-4136-40B4-907D-AA2984720325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1" creationId="{2B727B01-4069-4E3B-B0FE-EA193D36701C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2" creationId="{4A741173-0DBA-427B-982B-2CE99E63C69F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7" creationId="{4BFEDEF0-B658-4FC5-88DB-84B456420F3E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29" creationId="{B7A069C2-4125-43D1-A5A5-A84914305279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0" creationId="{0E792C30-09BA-4907-A421-52FEAE3D8909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1" creationId="{74B5D911-8C3F-4EA0-AA9F-351728257AE6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2" creationId="{11404B53-BCA5-4431-9012-4F20C5E2D4DE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3" creationId="{7FCF08B5-94DE-4D51-BCB7-5BA5344350DA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4" creationId="{ED49539D-B550-4823-949A-9386751896AF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6" creationId="{6CF8ED73-850F-41C6-A887-1C4299ABE00D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39" creationId="{E93815E3-1D6F-4DFC-B805-EC14581B5B83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43" creationId="{8FA55D8B-3FFE-4B17-8B35-8833D25951D0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44" creationId="{DB0D4496-B9B7-5245-881A-36C76DA2423F}"/>
          </ac:spMkLst>
        </pc:spChg>
        <pc:spChg chg="mod topLvl">
          <ac:chgData name="Khattab, Sherif" userId="c83b1e15-36f3-4f46-aceb-05aac24c545e" providerId="ADAL" clId="{AB992561-ABF2-F54A-9434-B5FAA2ACED2D}" dt="2020-01-16T03:29:11.752" v="149" actId="1076"/>
          <ac:spMkLst>
            <pc:docMk/>
            <pc:sldMk cId="2842683918" sldId="258"/>
            <ac:spMk id="57" creationId="{961C5E5A-41D9-4739-AAEB-2708970570FD}"/>
          </ac:spMkLst>
        </pc:spChg>
        <pc:spChg chg="mod topLvl">
          <ac:chgData name="Khattab, Sherif" userId="c83b1e15-36f3-4f46-aceb-05aac24c545e" providerId="ADAL" clId="{AB992561-ABF2-F54A-9434-B5FAA2ACED2D}" dt="2020-01-16T03:29:49.887" v="177" actId="207"/>
          <ac:spMkLst>
            <pc:docMk/>
            <pc:sldMk cId="2842683918" sldId="258"/>
            <ac:spMk id="58" creationId="{11B2A890-6494-49D0-AB28-01688ACE251C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59" creationId="{233AAA57-7884-4588-A0A5-BDFBC0D32131}"/>
          </ac:spMkLst>
        </pc:spChg>
        <pc:spChg chg="mod topLvl">
          <ac:chgData name="Khattab, Sherif" userId="c83b1e15-36f3-4f46-aceb-05aac24c545e" providerId="ADAL" clId="{AB992561-ABF2-F54A-9434-B5FAA2ACED2D}" dt="2020-01-16T03:28:51.885" v="145" actId="165"/>
          <ac:spMkLst>
            <pc:docMk/>
            <pc:sldMk cId="2842683918" sldId="258"/>
            <ac:spMk id="60" creationId="{D69B182C-78A8-46BA-9F33-E3F943B28728}"/>
          </ac:spMkLst>
        </pc:spChg>
        <pc:spChg chg="mod topLvl">
          <ac:chgData name="Khattab, Sherif" userId="c83b1e15-36f3-4f46-aceb-05aac24c545e" providerId="ADAL" clId="{AB992561-ABF2-F54A-9434-B5FAA2ACED2D}" dt="2020-01-16T03:29:46.092" v="176" actId="207"/>
          <ac:spMkLst>
            <pc:docMk/>
            <pc:sldMk cId="2842683918" sldId="258"/>
            <ac:spMk id="61" creationId="{9E561034-83B7-4ADC-9F7A-AA6815E6634F}"/>
          </ac:spMkLst>
        </pc:spChg>
        <pc:grpChg chg="del">
          <ac:chgData name="Khattab, Sherif" userId="c83b1e15-36f3-4f46-aceb-05aac24c545e" providerId="ADAL" clId="{AB992561-ABF2-F54A-9434-B5FAA2ACED2D}" dt="2020-01-16T03:28:51.885" v="145" actId="165"/>
          <ac:grpSpMkLst>
            <pc:docMk/>
            <pc:sldMk cId="2842683918" sldId="258"/>
            <ac:grpSpMk id="18" creationId="{A07591B6-3DDA-AB46-81BE-F6914CA980F1}"/>
          </ac:grpSpMkLst>
        </pc:grpChg>
        <pc:graphicFrameChg chg="mod modGraphic">
          <ac:chgData name="Khattab, Sherif" userId="c83b1e15-36f3-4f46-aceb-05aac24c545e" providerId="ADAL" clId="{AB992561-ABF2-F54A-9434-B5FAA2ACED2D}" dt="2020-01-16T03:28:39.681" v="144" actId="20577"/>
          <ac:graphicFrameMkLst>
            <pc:docMk/>
            <pc:sldMk cId="2842683918" sldId="258"/>
            <ac:graphicFrameMk id="2" creationId="{BB8AC5D7-C955-1245-965B-3890DBEF2B12}"/>
          </ac:graphicFrameMkLst>
        </pc:graphicFrame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4" creationId="{8E103293-14FD-DC43-BDD3-543963BB2565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37" creationId="{F3FE63A9-65BE-984D-A064-53A0DCB4FCDB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38" creationId="{B9D9B2E9-40E8-4D97-965D-224A7ABCA25B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42" creationId="{53D4F675-6EE9-4A0D-A1D8-6788DF7E1979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48" creationId="{A5EDD45F-9A4A-455B-9211-10789A501452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51" creationId="{76E62ECD-D8BD-4B54-BE36-F8931406AFFB}"/>
          </ac:cxnSpMkLst>
        </pc:cxnChg>
        <pc:cxnChg chg="mod topLvl">
          <ac:chgData name="Khattab, Sherif" userId="c83b1e15-36f3-4f46-aceb-05aac24c545e" providerId="ADAL" clId="{AB992561-ABF2-F54A-9434-B5FAA2ACED2D}" dt="2020-01-16T03:28:51.885" v="145" actId="165"/>
          <ac:cxnSpMkLst>
            <pc:docMk/>
            <pc:sldMk cId="2842683918" sldId="258"/>
            <ac:cxnSpMk id="54" creationId="{25B6B9BF-26D9-496B-8757-A96AAD10ED8F}"/>
          </ac:cxnSpMkLst>
        </pc:cxnChg>
      </pc:sldChg>
      <pc:sldChg chg="modSp add">
        <pc:chgData name="Khattab, Sherif" userId="c83b1e15-36f3-4f46-aceb-05aac24c545e" providerId="ADAL" clId="{AB992561-ABF2-F54A-9434-B5FAA2ACED2D}" dt="2020-01-16T03:26:53.790" v="118" actId="20577"/>
        <pc:sldMkLst>
          <pc:docMk/>
          <pc:sldMk cId="3469680165" sldId="259"/>
        </pc:sldMkLst>
        <pc:spChg chg="mod">
          <ac:chgData name="Khattab, Sherif" userId="c83b1e15-36f3-4f46-aceb-05aac24c545e" providerId="ADAL" clId="{AB992561-ABF2-F54A-9434-B5FAA2ACED2D}" dt="2020-01-16T03:26:53.790" v="118" actId="20577"/>
          <ac:spMkLst>
            <pc:docMk/>
            <pc:sldMk cId="3469680165" sldId="259"/>
            <ac:spMk id="2" creationId="{C2057D3D-E16D-714C-B486-EE899077722C}"/>
          </ac:spMkLst>
        </pc:spChg>
      </pc:sldChg>
      <pc:sldChg chg="addSp delSp modSp add">
        <pc:chgData name="Khattab, Sherif" userId="c83b1e15-36f3-4f46-aceb-05aac24c545e" providerId="ADAL" clId="{AB992561-ABF2-F54A-9434-B5FAA2ACED2D}" dt="2020-01-16T03:41:08.702" v="288" actId="478"/>
        <pc:sldMkLst>
          <pc:docMk/>
          <pc:sldMk cId="1252816909" sldId="260"/>
        </pc:sldMkLst>
        <pc:spChg chg="del">
          <ac:chgData name="Khattab, Sherif" userId="c83b1e15-36f3-4f46-aceb-05aac24c545e" providerId="ADAL" clId="{AB992561-ABF2-F54A-9434-B5FAA2ACED2D}" dt="2020-01-16T03:32:34.280" v="179" actId="478"/>
          <ac:spMkLst>
            <pc:docMk/>
            <pc:sldMk cId="1252816909" sldId="260"/>
            <ac:spMk id="2" creationId="{F14885A2-CF0A-2B40-A5D6-ED8D75703BDE}"/>
          </ac:spMkLst>
        </pc:spChg>
        <pc:spChg chg="del">
          <ac:chgData name="Khattab, Sherif" userId="c83b1e15-36f3-4f46-aceb-05aac24c545e" providerId="ADAL" clId="{AB992561-ABF2-F54A-9434-B5FAA2ACED2D}" dt="2020-01-16T03:32:35.922" v="180" actId="478"/>
          <ac:spMkLst>
            <pc:docMk/>
            <pc:sldMk cId="1252816909" sldId="260"/>
            <ac:spMk id="3" creationId="{AF5FA441-1FFC-034B-9EB2-08036C3B1F9B}"/>
          </ac:spMkLst>
        </pc:spChg>
        <pc:spChg chg="add mod">
          <ac:chgData name="Khattab, Sherif" userId="c83b1e15-36f3-4f46-aceb-05aac24c545e" providerId="ADAL" clId="{AB992561-ABF2-F54A-9434-B5FAA2ACED2D}" dt="2020-01-16T03:41:05.003" v="287" actId="20577"/>
          <ac:spMkLst>
            <pc:docMk/>
            <pc:sldMk cId="1252816909" sldId="260"/>
            <ac:spMk id="5" creationId="{6826025E-88E1-7D48-A59B-5CD7283C746C}"/>
          </ac:spMkLst>
        </pc:spChg>
        <pc:spChg chg="add del mod">
          <ac:chgData name="Khattab, Sherif" userId="c83b1e15-36f3-4f46-aceb-05aac24c545e" providerId="ADAL" clId="{AB992561-ABF2-F54A-9434-B5FAA2ACED2D}" dt="2020-01-16T03:41:08.702" v="288" actId="478"/>
          <ac:spMkLst>
            <pc:docMk/>
            <pc:sldMk cId="1252816909" sldId="260"/>
            <ac:spMk id="6" creationId="{F7AF965C-94ED-7F4B-BAE6-376B4CFB123C}"/>
          </ac:spMkLst>
        </pc:spChg>
        <pc:graphicFrameChg chg="add mod modGraphic">
          <ac:chgData name="Khattab, Sherif" userId="c83b1e15-36f3-4f46-aceb-05aac24c545e" providerId="ADAL" clId="{AB992561-ABF2-F54A-9434-B5FAA2ACED2D}" dt="2020-01-16T03:40:36.123" v="250" actId="1076"/>
          <ac:graphicFrameMkLst>
            <pc:docMk/>
            <pc:sldMk cId="1252816909" sldId="260"/>
            <ac:graphicFrameMk id="4" creationId="{0A15925B-8659-E74A-B49E-E2F54D88B96D}"/>
          </ac:graphicFrameMkLst>
        </pc:graphicFrameChg>
      </pc:sldChg>
      <pc:sldChg chg="modSp add">
        <pc:chgData name="Khattab, Sherif" userId="c83b1e15-36f3-4f46-aceb-05aac24c545e" providerId="ADAL" clId="{AB992561-ABF2-F54A-9434-B5FAA2ACED2D}" dt="2020-01-16T03:41:40.778" v="297" actId="20577"/>
        <pc:sldMkLst>
          <pc:docMk/>
          <pc:sldMk cId="1314655526" sldId="261"/>
        </pc:sldMkLst>
        <pc:spChg chg="mod">
          <ac:chgData name="Khattab, Sherif" userId="c83b1e15-36f3-4f46-aceb-05aac24c545e" providerId="ADAL" clId="{AB992561-ABF2-F54A-9434-B5FAA2ACED2D}" dt="2020-01-16T03:41:40.778" v="297" actId="20577"/>
          <ac:spMkLst>
            <pc:docMk/>
            <pc:sldMk cId="1314655526" sldId="261"/>
            <ac:spMk id="2" creationId="{C2057D3D-E16D-714C-B486-EE899077722C}"/>
          </ac:spMkLst>
        </pc:spChg>
      </pc:sldChg>
      <pc:sldChg chg="addSp modSp add">
        <pc:chgData name="Khattab, Sherif" userId="c83b1e15-36f3-4f46-aceb-05aac24c545e" providerId="ADAL" clId="{AB992561-ABF2-F54A-9434-B5FAA2ACED2D}" dt="2020-01-16T03:50:51.197" v="428" actId="20577"/>
        <pc:sldMkLst>
          <pc:docMk/>
          <pc:sldMk cId="2524267003" sldId="262"/>
        </pc:sldMkLst>
        <pc:spChg chg="mod">
          <ac:chgData name="Khattab, Sherif" userId="c83b1e15-36f3-4f46-aceb-05aac24c545e" providerId="ADAL" clId="{AB992561-ABF2-F54A-9434-B5FAA2ACED2D}" dt="2020-01-16T03:46:38.527" v="385" actId="207"/>
          <ac:spMkLst>
            <pc:docMk/>
            <pc:sldMk cId="2524267003" sldId="262"/>
            <ac:spMk id="11" creationId="{4B87BF80-CDD4-874D-87B8-A4E3C3E181A2}"/>
          </ac:spMkLst>
        </pc:spChg>
        <pc:spChg chg="mod">
          <ac:chgData name="Khattab, Sherif" userId="c83b1e15-36f3-4f46-aceb-05aac24c545e" providerId="ADAL" clId="{AB992561-ABF2-F54A-9434-B5FAA2ACED2D}" dt="2020-01-16T03:42:03.903" v="300" actId="1076"/>
          <ac:spMkLst>
            <pc:docMk/>
            <pc:sldMk cId="2524267003" sldId="262"/>
            <ac:spMk id="34" creationId="{ED49539D-B550-4823-949A-9386751896AF}"/>
          </ac:spMkLst>
        </pc:spChg>
        <pc:spChg chg="mod">
          <ac:chgData name="Khattab, Sherif" userId="c83b1e15-36f3-4f46-aceb-05aac24c545e" providerId="ADAL" clId="{AB992561-ABF2-F54A-9434-B5FAA2ACED2D}" dt="2020-01-16T03:42:09.064" v="301" actId="207"/>
          <ac:spMkLst>
            <pc:docMk/>
            <pc:sldMk cId="2524267003" sldId="262"/>
            <ac:spMk id="36" creationId="{6CF8ED73-850F-41C6-A887-1C4299ABE00D}"/>
          </ac:spMkLst>
        </pc:spChg>
        <pc:spChg chg="mod">
          <ac:chgData name="Khattab, Sherif" userId="c83b1e15-36f3-4f46-aceb-05aac24c545e" providerId="ADAL" clId="{AB992561-ABF2-F54A-9434-B5FAA2ACED2D}" dt="2020-01-16T03:46:10.765" v="379" actId="207"/>
          <ac:spMkLst>
            <pc:docMk/>
            <pc:sldMk cId="2524267003" sldId="262"/>
            <ac:spMk id="39" creationId="{E93815E3-1D6F-4DFC-B805-EC14581B5B83}"/>
          </ac:spMkLst>
        </pc:spChg>
        <pc:spChg chg="add mod">
          <ac:chgData name="Khattab, Sherif" userId="c83b1e15-36f3-4f46-aceb-05aac24c545e" providerId="ADAL" clId="{AB992561-ABF2-F54A-9434-B5FAA2ACED2D}" dt="2020-01-16T03:46:54.141" v="389" actId="20577"/>
          <ac:spMkLst>
            <pc:docMk/>
            <pc:sldMk cId="2524267003" sldId="262"/>
            <ac:spMk id="40" creationId="{026FE8FE-1DE4-2E4A-AAB3-8A399F045673}"/>
          </ac:spMkLst>
        </pc:spChg>
        <pc:spChg chg="mod">
          <ac:chgData name="Khattab, Sherif" userId="c83b1e15-36f3-4f46-aceb-05aac24c545e" providerId="ADAL" clId="{AB992561-ABF2-F54A-9434-B5FAA2ACED2D}" dt="2020-01-16T03:46:16.427" v="380" actId="207"/>
          <ac:spMkLst>
            <pc:docMk/>
            <pc:sldMk cId="2524267003" sldId="262"/>
            <ac:spMk id="43" creationId="{8FA55D8B-3FFE-4B17-8B35-8833D25951D0}"/>
          </ac:spMkLst>
        </pc:spChg>
        <pc:spChg chg="mod">
          <ac:chgData name="Khattab, Sherif" userId="c83b1e15-36f3-4f46-aceb-05aac24c545e" providerId="ADAL" clId="{AB992561-ABF2-F54A-9434-B5FAA2ACED2D}" dt="2020-01-16T03:46:32" v="384" actId="207"/>
          <ac:spMkLst>
            <pc:docMk/>
            <pc:sldMk cId="2524267003" sldId="262"/>
            <ac:spMk id="44" creationId="{DB0D4496-B9B7-5245-881A-36C76DA2423F}"/>
          </ac:spMkLst>
        </pc:spChg>
        <pc:spChg chg="mod">
          <ac:chgData name="Khattab, Sherif" userId="c83b1e15-36f3-4f46-aceb-05aac24c545e" providerId="ADAL" clId="{AB992561-ABF2-F54A-9434-B5FAA2ACED2D}" dt="2020-01-16T03:41:51.921" v="299" actId="207"/>
          <ac:spMkLst>
            <pc:docMk/>
            <pc:sldMk cId="2524267003" sldId="262"/>
            <ac:spMk id="58" creationId="{11B2A890-6494-49D0-AB28-01688ACE251C}"/>
          </ac:spMkLst>
        </pc:spChg>
        <pc:spChg chg="mod">
          <ac:chgData name="Khattab, Sherif" userId="c83b1e15-36f3-4f46-aceb-05aac24c545e" providerId="ADAL" clId="{AB992561-ABF2-F54A-9434-B5FAA2ACED2D}" dt="2020-01-16T03:50:35.142" v="423" actId="20577"/>
          <ac:spMkLst>
            <pc:docMk/>
            <pc:sldMk cId="2524267003" sldId="262"/>
            <ac:spMk id="59" creationId="{233AAA57-7884-4588-A0A5-BDFBC0D32131}"/>
          </ac:spMkLst>
        </pc:spChg>
        <pc:spChg chg="mod">
          <ac:chgData name="Khattab, Sherif" userId="c83b1e15-36f3-4f46-aceb-05aac24c545e" providerId="ADAL" clId="{AB992561-ABF2-F54A-9434-B5FAA2ACED2D}" dt="2020-01-16T03:50:10.449" v="422" actId="20577"/>
          <ac:spMkLst>
            <pc:docMk/>
            <pc:sldMk cId="2524267003" sldId="262"/>
            <ac:spMk id="60" creationId="{D69B182C-78A8-46BA-9F33-E3F943B28728}"/>
          </ac:spMkLst>
        </pc:spChg>
        <pc:spChg chg="mod">
          <ac:chgData name="Khattab, Sherif" userId="c83b1e15-36f3-4f46-aceb-05aac24c545e" providerId="ADAL" clId="{AB992561-ABF2-F54A-9434-B5FAA2ACED2D}" dt="2020-01-16T03:50:51.197" v="428" actId="20577"/>
          <ac:spMkLst>
            <pc:docMk/>
            <pc:sldMk cId="2524267003" sldId="262"/>
            <ac:spMk id="61" creationId="{9E561034-83B7-4ADC-9F7A-AA6815E6634F}"/>
          </ac:spMkLst>
        </pc:spChg>
        <pc:graphicFrameChg chg="modGraphic">
          <ac:chgData name="Khattab, Sherif" userId="c83b1e15-36f3-4f46-aceb-05aac24c545e" providerId="ADAL" clId="{AB992561-ABF2-F54A-9434-B5FAA2ACED2D}" dt="2020-01-16T03:44:00.938" v="342" actId="14734"/>
          <ac:graphicFrameMkLst>
            <pc:docMk/>
            <pc:sldMk cId="2524267003" sldId="262"/>
            <ac:graphicFrameMk id="2" creationId="{BB8AC5D7-C955-1245-965B-3890DBEF2B12}"/>
          </ac:graphicFrameMkLst>
        </pc:graphicFrameChg>
        <pc:cxnChg chg="add mod">
          <ac:chgData name="Khattab, Sherif" userId="c83b1e15-36f3-4f46-aceb-05aac24c545e" providerId="ADAL" clId="{AB992561-ABF2-F54A-9434-B5FAA2ACED2D}" dt="2020-01-16T03:45:05.942" v="352" actId="208"/>
          <ac:cxnSpMkLst>
            <pc:docMk/>
            <pc:sldMk cId="2524267003" sldId="262"/>
            <ac:cxnSpMk id="35" creationId="{23AC3DEE-AA01-664E-ABA1-C98AEE8192F1}"/>
          </ac:cxnSpMkLst>
        </pc:cxnChg>
      </pc:sldChg>
      <pc:sldChg chg="modSp add">
        <pc:chgData name="Khattab, Sherif" userId="c83b1e15-36f3-4f46-aceb-05aac24c545e" providerId="ADAL" clId="{AB992561-ABF2-F54A-9434-B5FAA2ACED2D}" dt="2020-01-16T03:48:46.714" v="396" actId="207"/>
        <pc:sldMkLst>
          <pc:docMk/>
          <pc:sldMk cId="1460923813" sldId="263"/>
        </pc:sldMkLst>
        <pc:graphicFrameChg chg="modGraphic">
          <ac:chgData name="Khattab, Sherif" userId="c83b1e15-36f3-4f46-aceb-05aac24c545e" providerId="ADAL" clId="{AB992561-ABF2-F54A-9434-B5FAA2ACED2D}" dt="2020-01-16T03:48:46.714" v="396" actId="207"/>
          <ac:graphicFrameMkLst>
            <pc:docMk/>
            <pc:sldMk cId="1460923813" sldId="263"/>
            <ac:graphicFrameMk id="4" creationId="{0A15925B-8659-E74A-B49E-E2F54D88B96D}"/>
          </ac:graphicFrameMkLst>
        </pc:graphicFrameChg>
      </pc:sldChg>
      <pc:sldChg chg="modSp add">
        <pc:chgData name="Khattab, Sherif" userId="c83b1e15-36f3-4f46-aceb-05aac24c545e" providerId="ADAL" clId="{AB992561-ABF2-F54A-9434-B5FAA2ACED2D}" dt="2020-01-16T03:52:02.316" v="439" actId="207"/>
        <pc:sldMkLst>
          <pc:docMk/>
          <pc:sldMk cId="3966993112" sldId="264"/>
        </pc:sldMkLst>
        <pc:graphicFrameChg chg="modGraphic">
          <ac:chgData name="Khattab, Sherif" userId="c83b1e15-36f3-4f46-aceb-05aac24c545e" providerId="ADAL" clId="{AB992561-ABF2-F54A-9434-B5FAA2ACED2D}" dt="2020-01-16T03:52:02.316" v="439" actId="207"/>
          <ac:graphicFrameMkLst>
            <pc:docMk/>
            <pc:sldMk cId="3966993112" sldId="264"/>
            <ac:graphicFrameMk id="4" creationId="{0A15925B-8659-E74A-B49E-E2F54D88B96D}"/>
          </ac:graphicFrameMkLst>
        </pc:graphicFrameChg>
      </pc:sldChg>
    </pc:docChg>
  </pc:docChgLst>
  <pc:docChgLst>
    <pc:chgData name="Khattab, Sherif" userId="c83b1e15-36f3-4f46-aceb-05aac24c545e" providerId="ADAL" clId="{36D67A21-1CEF-4609-BD8D-E6621155ADDB}"/>
    <pc:docChg chg="undo custSel modSld">
      <pc:chgData name="Khattab, Sherif" userId="c83b1e15-36f3-4f46-aceb-05aac24c545e" providerId="ADAL" clId="{36D67A21-1CEF-4609-BD8D-E6621155ADDB}" dt="2020-01-15T17:35:02.864" v="282" actId="20577"/>
      <pc:docMkLst>
        <pc:docMk/>
      </pc:docMkLst>
      <pc:sldChg chg="addSp delSp modSp">
        <pc:chgData name="Khattab, Sherif" userId="c83b1e15-36f3-4f46-aceb-05aac24c545e" providerId="ADAL" clId="{36D67A21-1CEF-4609-BD8D-E6621155ADDB}" dt="2020-01-15T17:35:02.864" v="282" actId="20577"/>
        <pc:sldMkLst>
          <pc:docMk/>
          <pc:sldMk cId="2324967578" sldId="256"/>
        </pc:sldMkLst>
        <pc:spChg chg="add mod">
          <ac:chgData name="Khattab, Sherif" userId="c83b1e15-36f3-4f46-aceb-05aac24c545e" providerId="ADAL" clId="{36D67A21-1CEF-4609-BD8D-E6621155ADDB}" dt="2020-01-15T17:33:48.757" v="208" actId="14100"/>
          <ac:spMkLst>
            <pc:docMk/>
            <pc:sldMk cId="2324967578" sldId="256"/>
            <ac:spMk id="34" creationId="{ED49539D-B550-4823-949A-9386751896AF}"/>
          </ac:spMkLst>
        </pc:spChg>
        <pc:spChg chg="add del mod">
          <ac:chgData name="Khattab, Sherif" userId="c83b1e15-36f3-4f46-aceb-05aac24c545e" providerId="ADAL" clId="{36D67A21-1CEF-4609-BD8D-E6621155ADDB}" dt="2020-01-15T17:27:41.722" v="12" actId="478"/>
          <ac:spMkLst>
            <pc:docMk/>
            <pc:sldMk cId="2324967578" sldId="256"/>
            <ac:spMk id="35" creationId="{F041C61A-FBDF-46E6-869E-F06D340B5D4A}"/>
          </ac:spMkLst>
        </pc:spChg>
        <pc:spChg chg="add mod">
          <ac:chgData name="Khattab, Sherif" userId="c83b1e15-36f3-4f46-aceb-05aac24c545e" providerId="ADAL" clId="{36D67A21-1CEF-4609-BD8D-E6621155ADDB}" dt="2020-01-15T17:33:46.644" v="207" actId="1076"/>
          <ac:spMkLst>
            <pc:docMk/>
            <pc:sldMk cId="2324967578" sldId="256"/>
            <ac:spMk id="36" creationId="{6CF8ED73-850F-41C6-A887-1C4299ABE00D}"/>
          </ac:spMkLst>
        </pc:spChg>
        <pc:spChg chg="add mod">
          <ac:chgData name="Khattab, Sherif" userId="c83b1e15-36f3-4f46-aceb-05aac24c545e" providerId="ADAL" clId="{36D67A21-1CEF-4609-BD8D-E6621155ADDB}" dt="2020-01-15T17:31:22.940" v="155" actId="113"/>
          <ac:spMkLst>
            <pc:docMk/>
            <pc:sldMk cId="2324967578" sldId="256"/>
            <ac:spMk id="39" creationId="{E93815E3-1D6F-4DFC-B805-EC14581B5B83}"/>
          </ac:spMkLst>
        </pc:spChg>
        <pc:spChg chg="add mod topLvl">
          <ac:chgData name="Khattab, Sherif" userId="c83b1e15-36f3-4f46-aceb-05aac24c545e" providerId="ADAL" clId="{36D67A21-1CEF-4609-BD8D-E6621155ADDB}" dt="2020-01-15T17:32:02.722" v="163" actId="165"/>
          <ac:spMkLst>
            <pc:docMk/>
            <pc:sldMk cId="2324967578" sldId="256"/>
            <ac:spMk id="43" creationId="{8FA55D8B-3FFE-4B17-8B35-8833D25951D0}"/>
          </ac:spMkLst>
        </pc:spChg>
        <pc:spChg chg="add mod">
          <ac:chgData name="Khattab, Sherif" userId="c83b1e15-36f3-4f46-aceb-05aac24c545e" providerId="ADAL" clId="{36D67A21-1CEF-4609-BD8D-E6621155ADDB}" dt="2020-01-15T17:33:08.861" v="182" actId="1076"/>
          <ac:spMkLst>
            <pc:docMk/>
            <pc:sldMk cId="2324967578" sldId="256"/>
            <ac:spMk id="57" creationId="{961C5E5A-41D9-4739-AAEB-2708970570FD}"/>
          </ac:spMkLst>
        </pc:spChg>
        <pc:spChg chg="add mod">
          <ac:chgData name="Khattab, Sherif" userId="c83b1e15-36f3-4f46-aceb-05aac24c545e" providerId="ADAL" clId="{36D67A21-1CEF-4609-BD8D-E6621155ADDB}" dt="2020-01-15T17:34:02.278" v="221" actId="1076"/>
          <ac:spMkLst>
            <pc:docMk/>
            <pc:sldMk cId="2324967578" sldId="256"/>
            <ac:spMk id="58" creationId="{11B2A890-6494-49D0-AB28-01688ACE251C}"/>
          </ac:spMkLst>
        </pc:spChg>
        <pc:spChg chg="add mod">
          <ac:chgData name="Khattab, Sherif" userId="c83b1e15-36f3-4f46-aceb-05aac24c545e" providerId="ADAL" clId="{36D67A21-1CEF-4609-BD8D-E6621155ADDB}" dt="2020-01-15T17:34:31.345" v="252" actId="1036"/>
          <ac:spMkLst>
            <pc:docMk/>
            <pc:sldMk cId="2324967578" sldId="256"/>
            <ac:spMk id="59" creationId="{233AAA57-7884-4588-A0A5-BDFBC0D32131}"/>
          </ac:spMkLst>
        </pc:spChg>
        <pc:spChg chg="add mod">
          <ac:chgData name="Khattab, Sherif" userId="c83b1e15-36f3-4f46-aceb-05aac24c545e" providerId="ADAL" clId="{36D67A21-1CEF-4609-BD8D-E6621155ADDB}" dt="2020-01-15T17:34:48.115" v="278" actId="1037"/>
          <ac:spMkLst>
            <pc:docMk/>
            <pc:sldMk cId="2324967578" sldId="256"/>
            <ac:spMk id="60" creationId="{D69B182C-78A8-46BA-9F33-E3F943B28728}"/>
          </ac:spMkLst>
        </pc:spChg>
        <pc:spChg chg="add mod">
          <ac:chgData name="Khattab, Sherif" userId="c83b1e15-36f3-4f46-aceb-05aac24c545e" providerId="ADAL" clId="{36D67A21-1CEF-4609-BD8D-E6621155ADDB}" dt="2020-01-15T17:35:02.864" v="282" actId="20577"/>
          <ac:spMkLst>
            <pc:docMk/>
            <pc:sldMk cId="2324967578" sldId="256"/>
            <ac:spMk id="61" creationId="{9E561034-83B7-4ADC-9F7A-AA6815E6634F}"/>
          </ac:spMkLst>
        </pc:spChg>
        <pc:grpChg chg="add del mod">
          <ac:chgData name="Khattab, Sherif" userId="c83b1e15-36f3-4f46-aceb-05aac24c545e" providerId="ADAL" clId="{36D67A21-1CEF-4609-BD8D-E6621155ADDB}" dt="2020-01-15T17:32:02.722" v="163" actId="165"/>
          <ac:grpSpMkLst>
            <pc:docMk/>
            <pc:sldMk cId="2324967578" sldId="256"/>
            <ac:grpSpMk id="44" creationId="{8D8AF138-64BF-4807-AB09-C4D08212A3C2}"/>
          </ac:grpSpMkLst>
        </pc:grpChg>
        <pc:grpChg chg="add del mod">
          <ac:chgData name="Khattab, Sherif" userId="c83b1e15-36f3-4f46-aceb-05aac24c545e" providerId="ADAL" clId="{36D67A21-1CEF-4609-BD8D-E6621155ADDB}" dt="2020-01-15T17:31:56.760" v="162" actId="478"/>
          <ac:grpSpMkLst>
            <pc:docMk/>
            <pc:sldMk cId="2324967578" sldId="256"/>
            <ac:grpSpMk id="45" creationId="{441CF870-5B8D-4E88-827E-4B8FBAFC3D2E}"/>
          </ac:grpSpMkLst>
        </pc:grpChg>
        <pc:cxnChg chg="add mod">
          <ac:chgData name="Khattab, Sherif" userId="c83b1e15-36f3-4f46-aceb-05aac24c545e" providerId="ADAL" clId="{36D67A21-1CEF-4609-BD8D-E6621155ADDB}" dt="2020-01-15T17:29:12.659" v="30" actId="208"/>
          <ac:cxnSpMkLst>
            <pc:docMk/>
            <pc:sldMk cId="2324967578" sldId="256"/>
            <ac:cxnSpMk id="38" creationId="{B9D9B2E9-40E8-4D97-965D-224A7ABCA25B}"/>
          </ac:cxnSpMkLst>
        </pc:cxnChg>
        <pc:cxnChg chg="add del mod">
          <ac:chgData name="Khattab, Sherif" userId="c83b1e15-36f3-4f46-aceb-05aac24c545e" providerId="ADAL" clId="{36D67A21-1CEF-4609-BD8D-E6621155ADDB}" dt="2020-01-15T17:29:56.647" v="101" actId="478"/>
          <ac:cxnSpMkLst>
            <pc:docMk/>
            <pc:sldMk cId="2324967578" sldId="256"/>
            <ac:cxnSpMk id="40" creationId="{BEB28AD6-6484-4760-B052-A15079875382}"/>
          </ac:cxnSpMkLst>
        </pc:cxnChg>
        <pc:cxnChg chg="add mod topLvl">
          <ac:chgData name="Khattab, Sherif" userId="c83b1e15-36f3-4f46-aceb-05aac24c545e" providerId="ADAL" clId="{36D67A21-1CEF-4609-BD8D-E6621155ADDB}" dt="2020-01-15T17:32:02.722" v="163" actId="165"/>
          <ac:cxnSpMkLst>
            <pc:docMk/>
            <pc:sldMk cId="2324967578" sldId="256"/>
            <ac:cxnSpMk id="42" creationId="{53D4F675-6EE9-4A0D-A1D8-6788DF7E1979}"/>
          </ac:cxnSpMkLst>
        </pc:cxnChg>
        <pc:cxnChg chg="add mod">
          <ac:chgData name="Khattab, Sherif" userId="c83b1e15-36f3-4f46-aceb-05aac24c545e" providerId="ADAL" clId="{36D67A21-1CEF-4609-BD8D-E6621155ADDB}" dt="2020-01-15T17:32:11.469" v="167" actId="14100"/>
          <ac:cxnSpMkLst>
            <pc:docMk/>
            <pc:sldMk cId="2324967578" sldId="256"/>
            <ac:cxnSpMk id="48" creationId="{A5EDD45F-9A4A-455B-9211-10789A501452}"/>
          </ac:cxnSpMkLst>
        </pc:cxnChg>
        <pc:cxnChg chg="add mod">
          <ac:chgData name="Khattab, Sherif" userId="c83b1e15-36f3-4f46-aceb-05aac24c545e" providerId="ADAL" clId="{36D67A21-1CEF-4609-BD8D-E6621155ADDB}" dt="2020-01-15T17:32:22.030" v="171" actId="14100"/>
          <ac:cxnSpMkLst>
            <pc:docMk/>
            <pc:sldMk cId="2324967578" sldId="256"/>
            <ac:cxnSpMk id="51" creationId="{76E62ECD-D8BD-4B54-BE36-F8931406AFFB}"/>
          </ac:cxnSpMkLst>
        </pc:cxnChg>
        <pc:cxnChg chg="add mod">
          <ac:chgData name="Khattab, Sherif" userId="c83b1e15-36f3-4f46-aceb-05aac24c545e" providerId="ADAL" clId="{36D67A21-1CEF-4609-BD8D-E6621155ADDB}" dt="2020-01-15T17:32:31.858" v="175" actId="14100"/>
          <ac:cxnSpMkLst>
            <pc:docMk/>
            <pc:sldMk cId="2324967578" sldId="256"/>
            <ac:cxnSpMk id="54" creationId="{25B6B9BF-26D9-496B-8757-A96AAD10ED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0DD-37D0-45F7-B8C6-B606E1BF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74191-8D6B-4C3F-BC90-19E07BAD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581F-36B7-4E7A-877B-219B3865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BCF4-1134-4ACE-B0D8-9343528A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D67B-228A-4E40-96C1-6254E9B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BE03-D697-4293-AD87-6F79FD5C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8C76-CDD2-4989-9D30-DB2FB06C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9A35-34D7-4AAE-80B3-B9843F63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9B8F5-73B2-4371-A2D2-969D8CE6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6834-7367-4139-B9F3-CFFB4079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A5904-FF96-403D-931F-13FD16C23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216D-3588-41C7-95AC-43F14789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B3D2-24DC-4608-89F6-23EEDA96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7C7D-A207-431A-91F7-ADC0FFF7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C7D9-8464-467A-913F-212D267D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ADEF-00EC-4400-B219-9F5B0719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1C28-8BC7-4753-A65D-E034804A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0766-8D56-4DAA-B73A-C6F9E037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6786-0479-4C93-B837-FB9B695F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EA01-2F16-4E8A-84D1-B49726D7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717A-E8D7-45D8-B3E9-5545F99C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1FEE-7C08-4FF7-A3F7-97D8BF57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939B-D44E-4001-82FC-D7333FC9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F7AA-5470-4AA8-8783-14D3382E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49EC-7567-45F1-96F1-A46609B2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B76F-60E9-44FF-A406-7C4B5F5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0048-797F-4A9E-AE9A-B14558BC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1546E-5A29-45B0-8CBC-B7853BB58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24B47-C365-4E11-BE51-05373C9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26AE-4E6A-47C0-BEBA-15B3EEAF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D5E82-8ED9-484B-9BC9-F0832EF3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3F97-CE87-45FA-B116-C7F8B55C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4084-CF67-4511-A9EC-9C7D5C83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2B5F-29A1-4E8A-B718-539254ED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E18AB-1FDC-4F1A-BCCC-1994A8599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DE2AC-7B1A-475F-83C4-E89C140B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6908C-453C-4865-99E9-FD91062C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02173-EBE4-4681-9CBE-CA6C52C6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1BF70-4FAA-4493-ABF6-F8A57DE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7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5F2A-67C0-491B-B524-93C0313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B532F-7D26-4794-898D-AFBBC0C5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BEECE-39D0-4AC2-91AE-083EB37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D27D9-D6E1-4554-AE57-376C34C3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292B9-8714-45D8-88E4-D93F18F2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F205-9D37-45AB-84AC-7CF0F598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A1CCB-43D9-4E0E-BB5A-186EAD9E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AE06-B72E-42E3-A8FA-EA45D7F7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BAC2-B60A-4917-A251-4D923839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38A5A-B4F7-4246-8B4E-1AB95D64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340BA-B439-4572-B965-7AB25619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4AB2-A6CA-4F9C-91A7-C0A3665F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7A36-629A-4E01-AE93-5AA34F75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3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FD2E-7E5F-4B71-8537-769602C5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8A44A-EE49-4586-B32E-60C408BE6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950F6-1D65-490B-A1A2-D006D081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01F4A-8D45-4564-9752-D9C3E1E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C225-73BA-4AF0-A503-14B3FE03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AE4B-BD4C-4FE7-877F-917149E1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C012-B955-4843-8809-10A8777F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23108-2B69-4586-81A2-3020C459E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846C-EFC9-49DF-B22B-2B469550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265B4-A47A-4F44-892F-C3528DB8B56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06743-C1F8-4C7A-8831-1ECBCB3F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DF48-52DD-4747-B43F-6AE988E9B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E501-E3B4-41A2-995B-09D44F83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8AC5D7-C955-1245-965B-3890DBEF2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86455"/>
              </p:ext>
            </p:extLst>
          </p:nvPr>
        </p:nvGraphicFramePr>
        <p:xfrm>
          <a:off x="233687" y="6116320"/>
          <a:ext cx="46532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0">
                  <a:extLst>
                    <a:ext uri="{9D8B030D-6E8A-4147-A177-3AD203B41FA5}">
                      <a16:colId xmlns:a16="http://schemas.microsoft.com/office/drawing/2014/main" val="377786419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99826568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476642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32049282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27676572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38992766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71624233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20055931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2200807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207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77820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2754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A07591B6-3DDA-AB46-81BE-F6914CA980F1}"/>
              </a:ext>
            </a:extLst>
          </p:cNvPr>
          <p:cNvGrpSpPr/>
          <p:nvPr/>
        </p:nvGrpSpPr>
        <p:grpSpPr>
          <a:xfrm>
            <a:off x="915359" y="0"/>
            <a:ext cx="10513699" cy="6942443"/>
            <a:chOff x="915359" y="0"/>
            <a:chExt cx="10513699" cy="694244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BAC25E-82C3-404D-8E7E-8B9C35F40C66}"/>
                </a:ext>
              </a:extLst>
            </p:cNvPr>
            <p:cNvSpPr/>
            <p:nvPr/>
          </p:nvSpPr>
          <p:spPr>
            <a:xfrm>
              <a:off x="915359" y="713117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7461E3-4136-40B4-907D-AA2984720325}"/>
                </a:ext>
              </a:extLst>
            </p:cNvPr>
            <p:cNvSpPr/>
            <p:nvPr/>
          </p:nvSpPr>
          <p:spPr>
            <a:xfrm>
              <a:off x="7681343" y="713117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727B01-4069-4E3B-B0FE-EA193D36701C}"/>
                </a:ext>
              </a:extLst>
            </p:cNvPr>
            <p:cNvSpPr/>
            <p:nvPr/>
          </p:nvSpPr>
          <p:spPr>
            <a:xfrm>
              <a:off x="5426015" y="713117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741173-0DBA-427B-982B-2CE99E63C69F}"/>
                </a:ext>
              </a:extLst>
            </p:cNvPr>
            <p:cNvSpPr/>
            <p:nvPr/>
          </p:nvSpPr>
          <p:spPr>
            <a:xfrm>
              <a:off x="3170687" y="713117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FEDEF0-B658-4FC5-88DB-84B456420F3E}"/>
                </a:ext>
              </a:extLst>
            </p:cNvPr>
            <p:cNvSpPr/>
            <p:nvPr/>
          </p:nvSpPr>
          <p:spPr>
            <a:xfrm>
              <a:off x="9936671" y="713117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069C2-4125-43D1-A5A5-A84914305279}"/>
                </a:ext>
              </a:extLst>
            </p:cNvPr>
            <p:cNvSpPr/>
            <p:nvPr/>
          </p:nvSpPr>
          <p:spPr>
            <a:xfrm>
              <a:off x="915359" y="3971030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5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792C30-09BA-4907-A421-52FEAE3D8909}"/>
                </a:ext>
              </a:extLst>
            </p:cNvPr>
            <p:cNvSpPr/>
            <p:nvPr/>
          </p:nvSpPr>
          <p:spPr>
            <a:xfrm>
              <a:off x="7681343" y="3971030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B5D911-8C3F-4EA0-AA9F-351728257AE6}"/>
                </a:ext>
              </a:extLst>
            </p:cNvPr>
            <p:cNvSpPr/>
            <p:nvPr/>
          </p:nvSpPr>
          <p:spPr>
            <a:xfrm>
              <a:off x="5426015" y="3971030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7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1404B53-BCA5-4431-9012-4F20C5E2D4DE}"/>
                </a:ext>
              </a:extLst>
            </p:cNvPr>
            <p:cNvSpPr/>
            <p:nvPr/>
          </p:nvSpPr>
          <p:spPr>
            <a:xfrm>
              <a:off x="3170687" y="3971030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6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CF08B5-94DE-4D51-BCB7-5BA5344350DA}"/>
                </a:ext>
              </a:extLst>
            </p:cNvPr>
            <p:cNvSpPr/>
            <p:nvPr/>
          </p:nvSpPr>
          <p:spPr>
            <a:xfrm>
              <a:off x="9936671" y="3971030"/>
              <a:ext cx="1339969" cy="1449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/>
                <a:t>9</a:t>
              </a:r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ED49539D-B550-4823-949A-9386751896AF}"/>
                </a:ext>
              </a:extLst>
            </p:cNvPr>
            <p:cNvSpPr/>
            <p:nvPr/>
          </p:nvSpPr>
          <p:spPr>
            <a:xfrm>
              <a:off x="10330609" y="5457647"/>
              <a:ext cx="552091" cy="9000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F8ED73-850F-41C6-A887-1C4299ABE00D}"/>
                </a:ext>
              </a:extLst>
            </p:cNvPr>
            <p:cNvSpPr txBox="1"/>
            <p:nvPr/>
          </p:nvSpPr>
          <p:spPr>
            <a:xfrm>
              <a:off x="9784249" y="6357668"/>
              <a:ext cx="1644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firstItem</a:t>
              </a:r>
              <a:endParaRPr lang="en-US" sz="3200" b="1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D9B2E9-40E8-4D97-965D-224A7ABCA25B}"/>
                </a:ext>
              </a:extLst>
            </p:cNvPr>
            <p:cNvCxnSpPr>
              <a:stCxn id="33" idx="2"/>
              <a:endCxn id="30" idx="6"/>
            </p:cNvCxnSpPr>
            <p:nvPr/>
          </p:nvCxnSpPr>
          <p:spPr>
            <a:xfrm flipH="1">
              <a:off x="9021312" y="4695648"/>
              <a:ext cx="9153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3815E3-1D6F-4DFC-B805-EC14581B5B83}"/>
                </a:ext>
              </a:extLst>
            </p:cNvPr>
            <p:cNvSpPr txBox="1"/>
            <p:nvPr/>
          </p:nvSpPr>
          <p:spPr>
            <a:xfrm>
              <a:off x="9236015" y="4111921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{1}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3D4F675-6EE9-4A0D-A1D8-6788DF7E1979}"/>
                </a:ext>
              </a:extLst>
            </p:cNvPr>
            <p:cNvCxnSpPr>
              <a:stCxn id="30" idx="2"/>
              <a:endCxn id="31" idx="6"/>
            </p:cNvCxnSpPr>
            <p:nvPr/>
          </p:nvCxnSpPr>
          <p:spPr>
            <a:xfrm flipH="1">
              <a:off x="6765984" y="4695648"/>
              <a:ext cx="9153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A55D8B-3FFE-4B17-8B35-8833D25951D0}"/>
                </a:ext>
              </a:extLst>
            </p:cNvPr>
            <p:cNvSpPr txBox="1"/>
            <p:nvPr/>
          </p:nvSpPr>
          <p:spPr>
            <a:xfrm>
              <a:off x="6935638" y="4036244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{2}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5EDD45F-9A4A-455B-9211-10789A501452}"/>
                </a:ext>
              </a:extLst>
            </p:cNvPr>
            <p:cNvCxnSpPr>
              <a:cxnSpLocks/>
              <a:stCxn id="31" idx="0"/>
              <a:endCxn id="20" idx="4"/>
            </p:cNvCxnSpPr>
            <p:nvPr/>
          </p:nvCxnSpPr>
          <p:spPr>
            <a:xfrm flipV="1">
              <a:off x="6096000" y="2162353"/>
              <a:ext cx="2255328" cy="18086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E62ECD-D8BD-4B54-BE36-F8931406AFFB}"/>
                </a:ext>
              </a:extLst>
            </p:cNvPr>
            <p:cNvCxnSpPr>
              <a:cxnSpLocks/>
              <a:stCxn id="20" idx="2"/>
              <a:endCxn id="21" idx="6"/>
            </p:cNvCxnSpPr>
            <p:nvPr/>
          </p:nvCxnSpPr>
          <p:spPr>
            <a:xfrm flipH="1">
              <a:off x="6765984" y="1437735"/>
              <a:ext cx="9153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5B6B9BF-26D9-496B-8757-A96AAD10ED8F}"/>
                </a:ext>
              </a:extLst>
            </p:cNvPr>
            <p:cNvCxnSpPr>
              <a:cxnSpLocks/>
              <a:stCxn id="21" idx="4"/>
              <a:endCxn id="31" idx="0"/>
            </p:cNvCxnSpPr>
            <p:nvPr/>
          </p:nvCxnSpPr>
          <p:spPr>
            <a:xfrm>
              <a:off x="6096000" y="2162353"/>
              <a:ext cx="0" cy="18086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961C5E5A-41D9-4739-AAEB-2708970570FD}"/>
                </a:ext>
              </a:extLst>
            </p:cNvPr>
            <p:cNvSpPr/>
            <p:nvPr/>
          </p:nvSpPr>
          <p:spPr>
            <a:xfrm rot="7245881">
              <a:off x="4904595" y="82751"/>
              <a:ext cx="552091" cy="109555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B2A890-6494-49D0-AB28-01688ACE251C}"/>
                </a:ext>
              </a:extLst>
            </p:cNvPr>
            <p:cNvSpPr txBox="1"/>
            <p:nvPr/>
          </p:nvSpPr>
          <p:spPr>
            <a:xfrm>
              <a:off x="3170687" y="0"/>
              <a:ext cx="1576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lastItem</a:t>
              </a:r>
              <a:endParaRPr lang="en-US" sz="32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3AAA57-7884-4588-A0A5-BDFBC0D32131}"/>
                </a:ext>
              </a:extLst>
            </p:cNvPr>
            <p:cNvSpPr txBox="1"/>
            <p:nvPr/>
          </p:nvSpPr>
          <p:spPr>
            <a:xfrm>
              <a:off x="6564905" y="2324285"/>
              <a:ext cx="1082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{5, 8}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9B182C-78A8-46BA-9F33-E3F943B28728}"/>
                </a:ext>
              </a:extLst>
            </p:cNvPr>
            <p:cNvSpPr txBox="1"/>
            <p:nvPr/>
          </p:nvSpPr>
          <p:spPr>
            <a:xfrm>
              <a:off x="6733119" y="781139"/>
              <a:ext cx="1082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{6, 9}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561034-83B7-4ADC-9F7A-AA6815E6634F}"/>
                </a:ext>
              </a:extLst>
            </p:cNvPr>
            <p:cNvSpPr txBox="1"/>
            <p:nvPr/>
          </p:nvSpPr>
          <p:spPr>
            <a:xfrm>
              <a:off x="5425740" y="2562819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{7}</a:t>
              </a:r>
              <a:endParaRPr lang="en-US" sz="3200" b="1" dirty="0"/>
            </a:p>
          </p:txBody>
        </p: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8E103293-14FD-DC43-BDD3-543963BB2565}"/>
                </a:ext>
              </a:extLst>
            </p:cNvPr>
            <p:cNvCxnSpPr>
              <a:cxnSpLocks/>
              <a:stCxn id="31" idx="4"/>
              <a:endCxn id="29" idx="4"/>
            </p:cNvCxnSpPr>
            <p:nvPr/>
          </p:nvCxnSpPr>
          <p:spPr>
            <a:xfrm rot="5400000">
              <a:off x="3840672" y="3164938"/>
              <a:ext cx="12700" cy="4510656"/>
            </a:xfrm>
            <a:prstGeom prst="curvedConnector3">
              <a:avLst>
                <a:gd name="adj1" fmla="val 430434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87BF80-CDD4-874D-87B8-A4E3C3E181A2}"/>
                </a:ext>
              </a:extLst>
            </p:cNvPr>
            <p:cNvSpPr/>
            <p:nvPr/>
          </p:nvSpPr>
          <p:spPr>
            <a:xfrm>
              <a:off x="3497303" y="5413916"/>
              <a:ext cx="6751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200" b="1" dirty="0">
                  <a:solidFill>
                    <a:prstClr val="black"/>
                  </a:solidFill>
                </a:rPr>
                <a:t>{3}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F3FE63A9-65BE-984D-A064-53A0DCB4FCDB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H="1">
              <a:off x="3616906" y="1939467"/>
              <a:ext cx="144063" cy="4207188"/>
            </a:xfrm>
            <a:prstGeom prst="curvedConnector4">
              <a:avLst>
                <a:gd name="adj1" fmla="val -469143"/>
                <a:gd name="adj2" fmla="val 100249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0D4496-B9B7-5245-881A-36C76DA2423F}"/>
                </a:ext>
              </a:extLst>
            </p:cNvPr>
            <p:cNvSpPr/>
            <p:nvPr/>
          </p:nvSpPr>
          <p:spPr>
            <a:xfrm>
              <a:off x="3509429" y="2693400"/>
              <a:ext cx="6751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200" b="1" dirty="0">
                  <a:solidFill>
                    <a:prstClr val="black"/>
                  </a:solidFill>
                </a:rPr>
                <a:t>{4}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9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AF37-69A3-F943-824D-3894C3A4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size() == 10</a:t>
            </a:r>
            <a:endParaRPr lang="en-US" dirty="0"/>
          </a:p>
          <a:p>
            <a:pPr lvl="0"/>
            <a:r>
              <a:rPr lang="en-US" b="1" dirty="0"/>
              <a:t>first() == 9 </a:t>
            </a:r>
            <a:r>
              <a:rPr lang="en-US" dirty="0"/>
              <a:t>and </a:t>
            </a:r>
            <a:r>
              <a:rPr lang="en-US" b="1" dirty="0"/>
              <a:t>last() == 2</a:t>
            </a:r>
            <a:endParaRPr lang="en-US" dirty="0"/>
          </a:p>
          <a:p>
            <a:pPr lvl="0"/>
            <a:r>
              <a:rPr lang="en-US" b="1" dirty="0"/>
              <a:t>predecessor(8, 7) == true </a:t>
            </a:r>
            <a:r>
              <a:rPr lang="en-US" dirty="0"/>
              <a:t>but </a:t>
            </a:r>
            <a:r>
              <a:rPr lang="en-US" b="1" dirty="0"/>
              <a:t>predecessor(9, 2) == false</a:t>
            </a:r>
            <a:endParaRPr lang="en-US" dirty="0"/>
          </a:p>
          <a:p>
            <a:pPr lvl="0"/>
            <a:r>
              <a:rPr lang="en-US" b="1" dirty="0" err="1"/>
              <a:t>getFrequencyOf</a:t>
            </a:r>
            <a:r>
              <a:rPr lang="en-US" b="1" dirty="0"/>
              <a:t>(3) == 2</a:t>
            </a:r>
            <a:endParaRPr lang="en-US" dirty="0"/>
          </a:p>
          <a:p>
            <a:pPr lvl="0"/>
            <a:r>
              <a:rPr lang="en-US" b="1" dirty="0" err="1"/>
              <a:t>itemAt</a:t>
            </a:r>
            <a:r>
              <a:rPr lang="en-US" b="1" dirty="0"/>
              <a:t>(3) == 5</a:t>
            </a:r>
            <a:endParaRPr lang="en-US" dirty="0"/>
          </a:p>
          <a:p>
            <a:pPr lvl="0"/>
            <a:r>
              <a:rPr lang="en-US" b="1" dirty="0" err="1"/>
              <a:t>firstOccurenceOf</a:t>
            </a:r>
            <a:r>
              <a:rPr lang="en-US" b="1" dirty="0"/>
              <a:t>(7) == 2</a:t>
            </a:r>
            <a:endParaRPr lang="en-US" dirty="0"/>
          </a:p>
          <a:p>
            <a:pPr lvl="0"/>
            <a:r>
              <a:rPr lang="en-US" b="1" dirty="0" err="1"/>
              <a:t>indexInAlphabet</a:t>
            </a:r>
            <a:r>
              <a:rPr lang="en-US" b="1" dirty="0"/>
              <a:t>(3) == 3</a:t>
            </a:r>
            <a:endParaRPr lang="en-US" dirty="0"/>
          </a:p>
          <a:p>
            <a:pPr lvl="0"/>
            <a:r>
              <a:rPr lang="en-US" b="1" dirty="0" err="1"/>
              <a:t>nextIndex</a:t>
            </a:r>
            <a:r>
              <a:rPr lang="en-US" b="1" dirty="0"/>
              <a:t>(7, 2) == 5 </a:t>
            </a:r>
            <a:r>
              <a:rPr lang="en-US" dirty="0"/>
              <a:t>and </a:t>
            </a:r>
            <a:r>
              <a:rPr lang="en-US" b="1" dirty="0" err="1"/>
              <a:t>nextIndex</a:t>
            </a:r>
            <a:r>
              <a:rPr lang="en-US" b="1" dirty="0"/>
              <a:t>(7, 7) == 3</a:t>
            </a:r>
            <a:endParaRPr lang="en-US" dirty="0"/>
          </a:p>
          <a:p>
            <a:pPr lvl="0"/>
            <a:r>
              <a:rPr lang="en-US" b="1" dirty="0" err="1"/>
              <a:t>prevIndex</a:t>
            </a:r>
            <a:r>
              <a:rPr lang="en-US" b="1" dirty="0"/>
              <a:t>(2, 6) == 3 </a:t>
            </a:r>
            <a:r>
              <a:rPr lang="en-US" dirty="0"/>
              <a:t>and </a:t>
            </a:r>
            <a:r>
              <a:rPr lang="en-US" b="1" dirty="0" err="1"/>
              <a:t>prevIndex</a:t>
            </a:r>
            <a:r>
              <a:rPr lang="en-US" b="1" dirty="0"/>
              <a:t>(2, 9) == 3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E3FFCAF-85A1-0F44-99A5-317FB678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31" y="-88900"/>
            <a:ext cx="4537522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2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11865"/>
              </p:ext>
            </p:extLst>
          </p:nvPr>
        </p:nvGraphicFramePr>
        <p:xfrm>
          <a:off x="2032000" y="1564492"/>
          <a:ext cx="8127999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{7}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{6, 9}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{4}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{5, 8}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{1}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5281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D3D-E16D-714C-B486-EE899077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1A48-3CEC-E143-A07E-9EED9CED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8AC5D7-C955-1245-965B-3890DBEF2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27163"/>
              </p:ext>
            </p:extLst>
          </p:nvPr>
        </p:nvGraphicFramePr>
        <p:xfrm>
          <a:off x="233686" y="6116320"/>
          <a:ext cx="52977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86">
                  <a:extLst>
                    <a:ext uri="{9D8B030D-6E8A-4147-A177-3AD203B41FA5}">
                      <a16:colId xmlns:a16="http://schemas.microsoft.com/office/drawing/2014/main" val="377786419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99826568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476642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32049282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27676572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38992766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71624233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20055931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2200807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8207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778208738"/>
                    </a:ext>
                  </a:extLst>
                </a:gridCol>
                <a:gridCol w="420159">
                  <a:extLst>
                    <a:ext uri="{9D8B030D-6E8A-4147-A177-3AD203B41FA5}">
                      <a16:colId xmlns:a16="http://schemas.microsoft.com/office/drawing/2014/main" val="273345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2754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DBAC25E-82C3-404D-8E7E-8B9C35F40C66}"/>
              </a:ext>
            </a:extLst>
          </p:cNvPr>
          <p:cNvSpPr/>
          <p:nvPr/>
        </p:nvSpPr>
        <p:spPr>
          <a:xfrm>
            <a:off x="915359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7461E3-4136-40B4-907D-AA2984720325}"/>
              </a:ext>
            </a:extLst>
          </p:cNvPr>
          <p:cNvSpPr/>
          <p:nvPr/>
        </p:nvSpPr>
        <p:spPr>
          <a:xfrm>
            <a:off x="7681343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727B01-4069-4E3B-B0FE-EA193D36701C}"/>
              </a:ext>
            </a:extLst>
          </p:cNvPr>
          <p:cNvSpPr/>
          <p:nvPr/>
        </p:nvSpPr>
        <p:spPr>
          <a:xfrm>
            <a:off x="5426015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741173-0DBA-427B-982B-2CE99E63C69F}"/>
              </a:ext>
            </a:extLst>
          </p:cNvPr>
          <p:cNvSpPr/>
          <p:nvPr/>
        </p:nvSpPr>
        <p:spPr>
          <a:xfrm>
            <a:off x="3170687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FEDEF0-B658-4FC5-88DB-84B456420F3E}"/>
              </a:ext>
            </a:extLst>
          </p:cNvPr>
          <p:cNvSpPr/>
          <p:nvPr/>
        </p:nvSpPr>
        <p:spPr>
          <a:xfrm>
            <a:off x="9936671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A069C2-4125-43D1-A5A5-A84914305279}"/>
              </a:ext>
            </a:extLst>
          </p:cNvPr>
          <p:cNvSpPr/>
          <p:nvPr/>
        </p:nvSpPr>
        <p:spPr>
          <a:xfrm>
            <a:off x="915359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792C30-09BA-4907-A421-52FEAE3D8909}"/>
              </a:ext>
            </a:extLst>
          </p:cNvPr>
          <p:cNvSpPr/>
          <p:nvPr/>
        </p:nvSpPr>
        <p:spPr>
          <a:xfrm>
            <a:off x="7681343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B5D911-8C3F-4EA0-AA9F-351728257AE6}"/>
              </a:ext>
            </a:extLst>
          </p:cNvPr>
          <p:cNvSpPr/>
          <p:nvPr/>
        </p:nvSpPr>
        <p:spPr>
          <a:xfrm>
            <a:off x="5426015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404B53-BCA5-4431-9012-4F20C5E2D4DE}"/>
              </a:ext>
            </a:extLst>
          </p:cNvPr>
          <p:cNvSpPr/>
          <p:nvPr/>
        </p:nvSpPr>
        <p:spPr>
          <a:xfrm>
            <a:off x="3170687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CF08B5-94DE-4D51-BCB7-5BA5344350DA}"/>
              </a:ext>
            </a:extLst>
          </p:cNvPr>
          <p:cNvSpPr/>
          <p:nvPr/>
        </p:nvSpPr>
        <p:spPr>
          <a:xfrm>
            <a:off x="9936671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9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ED49539D-B550-4823-949A-9386751896AF}"/>
              </a:ext>
            </a:extLst>
          </p:cNvPr>
          <p:cNvSpPr/>
          <p:nvPr/>
        </p:nvSpPr>
        <p:spPr>
          <a:xfrm>
            <a:off x="10330609" y="5457647"/>
            <a:ext cx="552091" cy="9000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F8ED73-850F-41C6-A887-1C4299ABE00D}"/>
              </a:ext>
            </a:extLst>
          </p:cNvPr>
          <p:cNvSpPr txBox="1"/>
          <p:nvPr/>
        </p:nvSpPr>
        <p:spPr>
          <a:xfrm>
            <a:off x="9784249" y="6357668"/>
            <a:ext cx="1644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firstItem</a:t>
            </a:r>
            <a:endParaRPr lang="en-US" sz="3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9B2E9-40E8-4D97-965D-224A7ABCA25B}"/>
              </a:ext>
            </a:extLst>
          </p:cNvPr>
          <p:cNvCxnSpPr>
            <a:stCxn id="33" idx="2"/>
            <a:endCxn id="30" idx="6"/>
          </p:cNvCxnSpPr>
          <p:nvPr/>
        </p:nvCxnSpPr>
        <p:spPr>
          <a:xfrm flipH="1">
            <a:off x="9021312" y="4695648"/>
            <a:ext cx="9153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3815E3-1D6F-4DFC-B805-EC14581B5B83}"/>
              </a:ext>
            </a:extLst>
          </p:cNvPr>
          <p:cNvSpPr txBox="1"/>
          <p:nvPr/>
        </p:nvSpPr>
        <p:spPr>
          <a:xfrm>
            <a:off x="9236015" y="4111921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{1}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D4F675-6EE9-4A0D-A1D8-6788DF7E1979}"/>
              </a:ext>
            </a:extLst>
          </p:cNvPr>
          <p:cNvCxnSpPr>
            <a:stCxn id="30" idx="2"/>
            <a:endCxn id="31" idx="6"/>
          </p:cNvCxnSpPr>
          <p:nvPr/>
        </p:nvCxnSpPr>
        <p:spPr>
          <a:xfrm flipH="1">
            <a:off x="6765984" y="4695648"/>
            <a:ext cx="9153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A55D8B-3FFE-4B17-8B35-8833D25951D0}"/>
              </a:ext>
            </a:extLst>
          </p:cNvPr>
          <p:cNvSpPr txBox="1"/>
          <p:nvPr/>
        </p:nvSpPr>
        <p:spPr>
          <a:xfrm>
            <a:off x="6935638" y="4036244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{2}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EDD45F-9A4A-455B-9211-10789A501452}"/>
              </a:ext>
            </a:extLst>
          </p:cNvPr>
          <p:cNvCxnSpPr>
            <a:cxnSpLocks/>
            <a:stCxn id="31" idx="0"/>
            <a:endCxn id="20" idx="4"/>
          </p:cNvCxnSpPr>
          <p:nvPr/>
        </p:nvCxnSpPr>
        <p:spPr>
          <a:xfrm flipV="1">
            <a:off x="6096000" y="2162353"/>
            <a:ext cx="2255328" cy="180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E62ECD-D8BD-4B54-BE36-F8931406AFFB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6765984" y="1437735"/>
            <a:ext cx="9153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B6B9BF-26D9-496B-8757-A96AAD10ED8F}"/>
              </a:ext>
            </a:extLst>
          </p:cNvPr>
          <p:cNvCxnSpPr>
            <a:cxnSpLocks/>
            <a:stCxn id="21" idx="4"/>
            <a:endCxn id="31" idx="0"/>
          </p:cNvCxnSpPr>
          <p:nvPr/>
        </p:nvCxnSpPr>
        <p:spPr>
          <a:xfrm>
            <a:off x="6096000" y="2162353"/>
            <a:ext cx="0" cy="180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961C5E5A-41D9-4739-AAEB-2708970570FD}"/>
              </a:ext>
            </a:extLst>
          </p:cNvPr>
          <p:cNvSpPr/>
          <p:nvPr/>
        </p:nvSpPr>
        <p:spPr>
          <a:xfrm rot="18674216">
            <a:off x="6719786" y="4984704"/>
            <a:ext cx="552091" cy="10955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2A890-6494-49D0-AB28-01688ACE251C}"/>
              </a:ext>
            </a:extLst>
          </p:cNvPr>
          <p:cNvSpPr txBox="1"/>
          <p:nvPr/>
        </p:nvSpPr>
        <p:spPr>
          <a:xfrm rot="80043">
            <a:off x="6485192" y="5951314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lastItem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3AAA57-7884-4588-A0A5-BDFBC0D32131}"/>
              </a:ext>
            </a:extLst>
          </p:cNvPr>
          <p:cNvSpPr txBox="1"/>
          <p:nvPr/>
        </p:nvSpPr>
        <p:spPr>
          <a:xfrm>
            <a:off x="6564905" y="232428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{5, 8}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9B182C-78A8-46BA-9F33-E3F943B28728}"/>
              </a:ext>
            </a:extLst>
          </p:cNvPr>
          <p:cNvSpPr txBox="1"/>
          <p:nvPr/>
        </p:nvSpPr>
        <p:spPr>
          <a:xfrm>
            <a:off x="6733119" y="781139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{6, 9}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561034-83B7-4ADC-9F7A-AA6815E6634F}"/>
              </a:ext>
            </a:extLst>
          </p:cNvPr>
          <p:cNvSpPr txBox="1"/>
          <p:nvPr/>
        </p:nvSpPr>
        <p:spPr>
          <a:xfrm>
            <a:off x="4839331" y="2552880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{7, </a:t>
            </a:r>
            <a:r>
              <a:rPr lang="en-US" sz="3200" b="1" dirty="0">
                <a:solidFill>
                  <a:srgbClr val="FF0000"/>
                </a:solidFill>
              </a:rPr>
              <a:t>10</a:t>
            </a:r>
            <a:r>
              <a:rPr lang="en-US" sz="3200" b="1" dirty="0"/>
              <a:t>}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8E103293-14FD-DC43-BDD3-543963BB2565}"/>
              </a:ext>
            </a:extLst>
          </p:cNvPr>
          <p:cNvCxnSpPr>
            <a:cxnSpLocks/>
            <a:stCxn id="31" idx="4"/>
            <a:endCxn id="29" idx="4"/>
          </p:cNvCxnSpPr>
          <p:nvPr/>
        </p:nvCxnSpPr>
        <p:spPr>
          <a:xfrm rot="5400000">
            <a:off x="3840672" y="3164938"/>
            <a:ext cx="12700" cy="4510656"/>
          </a:xfrm>
          <a:prstGeom prst="curvedConnector3">
            <a:avLst>
              <a:gd name="adj1" fmla="val 430434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7BF80-CDD4-874D-87B8-A4E3C3E181A2}"/>
              </a:ext>
            </a:extLst>
          </p:cNvPr>
          <p:cNvSpPr/>
          <p:nvPr/>
        </p:nvSpPr>
        <p:spPr>
          <a:xfrm>
            <a:off x="3497303" y="5413916"/>
            <a:ext cx="675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{3}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3FE63A9-65BE-984D-A064-53A0DCB4FCDB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H="1">
            <a:off x="3616906" y="1939467"/>
            <a:ext cx="144063" cy="4207188"/>
          </a:xfrm>
          <a:prstGeom prst="curvedConnector4">
            <a:avLst>
              <a:gd name="adj1" fmla="val -469143"/>
              <a:gd name="adj2" fmla="val 10024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B0D4496-B9B7-5245-881A-36C76DA2423F}"/>
              </a:ext>
            </a:extLst>
          </p:cNvPr>
          <p:cNvSpPr/>
          <p:nvPr/>
        </p:nvSpPr>
        <p:spPr>
          <a:xfrm>
            <a:off x="3509429" y="2693400"/>
            <a:ext cx="675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{4}</a:t>
            </a:r>
          </a:p>
        </p:txBody>
      </p:sp>
    </p:spTree>
    <p:extLst>
      <p:ext uri="{BB962C8B-B14F-4D97-AF65-F5344CB8AC3E}">
        <p14:creationId xmlns:p14="http://schemas.microsoft.com/office/powerpoint/2010/main" val="28426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09919"/>
              </p:ext>
            </p:extLst>
          </p:nvPr>
        </p:nvGraphicFramePr>
        <p:xfrm>
          <a:off x="2032000" y="1564492"/>
          <a:ext cx="8241895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{7,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{6, 9}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{4}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{5, 8}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{1}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6092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D3D-E16D-714C-B486-EE899077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prefix(0)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1A48-3CEC-E143-A07E-9EED9CED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8AC5D7-C955-1245-965B-3890DBEF2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61553"/>
              </p:ext>
            </p:extLst>
          </p:nvPr>
        </p:nvGraphicFramePr>
        <p:xfrm>
          <a:off x="233686" y="6116320"/>
          <a:ext cx="58276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238">
                  <a:extLst>
                    <a:ext uri="{9D8B030D-6E8A-4147-A177-3AD203B41FA5}">
                      <a16:colId xmlns:a16="http://schemas.microsoft.com/office/drawing/2014/main" val="3777864190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2560606865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3998265684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2476642001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3320492825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2276765721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2389927663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2716242338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2200559313"/>
                    </a:ext>
                  </a:extLst>
                </a:gridCol>
                <a:gridCol w="377213">
                  <a:extLst>
                    <a:ext uri="{9D8B030D-6E8A-4147-A177-3AD203B41FA5}">
                      <a16:colId xmlns:a16="http://schemas.microsoft.com/office/drawing/2014/main" val="2220080745"/>
                    </a:ext>
                  </a:extLst>
                </a:gridCol>
                <a:gridCol w="353764">
                  <a:extLst>
                    <a:ext uri="{9D8B030D-6E8A-4147-A177-3AD203B41FA5}">
                      <a16:colId xmlns:a16="http://schemas.microsoft.com/office/drawing/2014/main" val="42820783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778208738"/>
                    </a:ext>
                  </a:extLst>
                </a:gridCol>
                <a:gridCol w="423282">
                  <a:extLst>
                    <a:ext uri="{9D8B030D-6E8A-4147-A177-3AD203B41FA5}">
                      <a16:colId xmlns:a16="http://schemas.microsoft.com/office/drawing/2014/main" val="273345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2754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DBAC25E-82C3-404D-8E7E-8B9C35F40C66}"/>
              </a:ext>
            </a:extLst>
          </p:cNvPr>
          <p:cNvSpPr/>
          <p:nvPr/>
        </p:nvSpPr>
        <p:spPr>
          <a:xfrm>
            <a:off x="915359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7461E3-4136-40B4-907D-AA2984720325}"/>
              </a:ext>
            </a:extLst>
          </p:cNvPr>
          <p:cNvSpPr/>
          <p:nvPr/>
        </p:nvSpPr>
        <p:spPr>
          <a:xfrm>
            <a:off x="7681343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727B01-4069-4E3B-B0FE-EA193D36701C}"/>
              </a:ext>
            </a:extLst>
          </p:cNvPr>
          <p:cNvSpPr/>
          <p:nvPr/>
        </p:nvSpPr>
        <p:spPr>
          <a:xfrm>
            <a:off x="5426015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741173-0DBA-427B-982B-2CE99E63C69F}"/>
              </a:ext>
            </a:extLst>
          </p:cNvPr>
          <p:cNvSpPr/>
          <p:nvPr/>
        </p:nvSpPr>
        <p:spPr>
          <a:xfrm>
            <a:off x="3170687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FEDEF0-B658-4FC5-88DB-84B456420F3E}"/>
              </a:ext>
            </a:extLst>
          </p:cNvPr>
          <p:cNvSpPr/>
          <p:nvPr/>
        </p:nvSpPr>
        <p:spPr>
          <a:xfrm>
            <a:off x="9936671" y="713117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A069C2-4125-43D1-A5A5-A84914305279}"/>
              </a:ext>
            </a:extLst>
          </p:cNvPr>
          <p:cNvSpPr/>
          <p:nvPr/>
        </p:nvSpPr>
        <p:spPr>
          <a:xfrm>
            <a:off x="915359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792C30-09BA-4907-A421-52FEAE3D8909}"/>
              </a:ext>
            </a:extLst>
          </p:cNvPr>
          <p:cNvSpPr/>
          <p:nvPr/>
        </p:nvSpPr>
        <p:spPr>
          <a:xfrm>
            <a:off x="7681343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B5D911-8C3F-4EA0-AA9F-351728257AE6}"/>
              </a:ext>
            </a:extLst>
          </p:cNvPr>
          <p:cNvSpPr/>
          <p:nvPr/>
        </p:nvSpPr>
        <p:spPr>
          <a:xfrm>
            <a:off x="5426015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404B53-BCA5-4431-9012-4F20C5E2D4DE}"/>
              </a:ext>
            </a:extLst>
          </p:cNvPr>
          <p:cNvSpPr/>
          <p:nvPr/>
        </p:nvSpPr>
        <p:spPr>
          <a:xfrm>
            <a:off x="3170687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CF08B5-94DE-4D51-BCB7-5BA5344350DA}"/>
              </a:ext>
            </a:extLst>
          </p:cNvPr>
          <p:cNvSpPr/>
          <p:nvPr/>
        </p:nvSpPr>
        <p:spPr>
          <a:xfrm>
            <a:off x="9936671" y="3971030"/>
            <a:ext cx="1339969" cy="144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9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ED49539D-B550-4823-949A-9386751896AF}"/>
              </a:ext>
            </a:extLst>
          </p:cNvPr>
          <p:cNvSpPr/>
          <p:nvPr/>
        </p:nvSpPr>
        <p:spPr>
          <a:xfrm>
            <a:off x="1368163" y="2129209"/>
            <a:ext cx="552091" cy="9000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F8ED73-850F-41C6-A887-1C4299ABE00D}"/>
              </a:ext>
            </a:extLst>
          </p:cNvPr>
          <p:cNvSpPr txBox="1"/>
          <p:nvPr/>
        </p:nvSpPr>
        <p:spPr>
          <a:xfrm>
            <a:off x="821803" y="3029230"/>
            <a:ext cx="1644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firstItem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9B2E9-40E8-4D97-965D-224A7ABCA25B}"/>
              </a:ext>
            </a:extLst>
          </p:cNvPr>
          <p:cNvCxnSpPr>
            <a:stCxn id="33" idx="2"/>
            <a:endCxn id="30" idx="6"/>
          </p:cNvCxnSpPr>
          <p:nvPr/>
        </p:nvCxnSpPr>
        <p:spPr>
          <a:xfrm flipH="1">
            <a:off x="9021312" y="4695648"/>
            <a:ext cx="9153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3815E3-1D6F-4DFC-B805-EC14581B5B83}"/>
              </a:ext>
            </a:extLst>
          </p:cNvPr>
          <p:cNvSpPr txBox="1"/>
          <p:nvPr/>
        </p:nvSpPr>
        <p:spPr>
          <a:xfrm>
            <a:off x="9236015" y="4111921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b="1" dirty="0"/>
              <a:t>}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D4F675-6EE9-4A0D-A1D8-6788DF7E1979}"/>
              </a:ext>
            </a:extLst>
          </p:cNvPr>
          <p:cNvCxnSpPr>
            <a:stCxn id="30" idx="2"/>
            <a:endCxn id="31" idx="6"/>
          </p:cNvCxnSpPr>
          <p:nvPr/>
        </p:nvCxnSpPr>
        <p:spPr>
          <a:xfrm flipH="1">
            <a:off x="6765984" y="4695648"/>
            <a:ext cx="9153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A55D8B-3FFE-4B17-8B35-8833D25951D0}"/>
              </a:ext>
            </a:extLst>
          </p:cNvPr>
          <p:cNvSpPr txBox="1"/>
          <p:nvPr/>
        </p:nvSpPr>
        <p:spPr>
          <a:xfrm>
            <a:off x="6935638" y="4036244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b="1" dirty="0"/>
              <a:t>}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EDD45F-9A4A-455B-9211-10789A501452}"/>
              </a:ext>
            </a:extLst>
          </p:cNvPr>
          <p:cNvCxnSpPr>
            <a:cxnSpLocks/>
            <a:stCxn id="31" idx="0"/>
            <a:endCxn id="20" idx="4"/>
          </p:cNvCxnSpPr>
          <p:nvPr/>
        </p:nvCxnSpPr>
        <p:spPr>
          <a:xfrm flipV="1">
            <a:off x="6096000" y="2162353"/>
            <a:ext cx="2255328" cy="180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E62ECD-D8BD-4B54-BE36-F8931406AFFB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6765984" y="1437735"/>
            <a:ext cx="9153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B6B9BF-26D9-496B-8757-A96AAD10ED8F}"/>
              </a:ext>
            </a:extLst>
          </p:cNvPr>
          <p:cNvCxnSpPr>
            <a:cxnSpLocks/>
            <a:stCxn id="21" idx="4"/>
            <a:endCxn id="31" idx="0"/>
          </p:cNvCxnSpPr>
          <p:nvPr/>
        </p:nvCxnSpPr>
        <p:spPr>
          <a:xfrm>
            <a:off x="6096000" y="2162353"/>
            <a:ext cx="0" cy="180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961C5E5A-41D9-4739-AAEB-2708970570FD}"/>
              </a:ext>
            </a:extLst>
          </p:cNvPr>
          <p:cNvSpPr/>
          <p:nvPr/>
        </p:nvSpPr>
        <p:spPr>
          <a:xfrm rot="18674216">
            <a:off x="6719786" y="4984704"/>
            <a:ext cx="552091" cy="10955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2A890-6494-49D0-AB28-01688ACE251C}"/>
              </a:ext>
            </a:extLst>
          </p:cNvPr>
          <p:cNvSpPr txBox="1"/>
          <p:nvPr/>
        </p:nvSpPr>
        <p:spPr>
          <a:xfrm rot="80043">
            <a:off x="6485192" y="5951314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lastItem</a:t>
            </a:r>
            <a:endParaRPr lang="en-US" sz="3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3AAA57-7884-4588-A0A5-BDFBC0D32131}"/>
              </a:ext>
            </a:extLst>
          </p:cNvPr>
          <p:cNvSpPr txBox="1"/>
          <p:nvPr/>
        </p:nvSpPr>
        <p:spPr>
          <a:xfrm>
            <a:off x="6564905" y="232428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</a:t>
            </a:r>
            <a:r>
              <a:rPr lang="en-US" sz="3200" b="1" dirty="0">
                <a:solidFill>
                  <a:srgbClr val="FF0000"/>
                </a:solidFill>
              </a:rPr>
              <a:t>6, 9</a:t>
            </a:r>
            <a:r>
              <a:rPr lang="en-US" sz="3200" b="1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9B182C-78A8-46BA-9F33-E3F943B28728}"/>
              </a:ext>
            </a:extLst>
          </p:cNvPr>
          <p:cNvSpPr txBox="1"/>
          <p:nvPr/>
        </p:nvSpPr>
        <p:spPr>
          <a:xfrm>
            <a:off x="6564905" y="770946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</a:t>
            </a:r>
            <a:r>
              <a:rPr lang="en-US" sz="3200" b="1" dirty="0">
                <a:solidFill>
                  <a:srgbClr val="FF0000"/>
                </a:solidFill>
              </a:rPr>
              <a:t>7, 10</a:t>
            </a:r>
            <a:r>
              <a:rPr lang="en-US" sz="3200" b="1" dirty="0"/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561034-83B7-4ADC-9F7A-AA6815E6634F}"/>
              </a:ext>
            </a:extLst>
          </p:cNvPr>
          <p:cNvSpPr txBox="1"/>
          <p:nvPr/>
        </p:nvSpPr>
        <p:spPr>
          <a:xfrm>
            <a:off x="4839331" y="2552880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</a:t>
            </a:r>
            <a:r>
              <a:rPr lang="en-US" sz="3200" b="1" dirty="0">
                <a:solidFill>
                  <a:srgbClr val="FF0000"/>
                </a:solidFill>
              </a:rPr>
              <a:t>8, 11</a:t>
            </a:r>
            <a:r>
              <a:rPr lang="en-US" sz="3200" b="1" dirty="0"/>
              <a:t>}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8E103293-14FD-DC43-BDD3-543963BB2565}"/>
              </a:ext>
            </a:extLst>
          </p:cNvPr>
          <p:cNvCxnSpPr>
            <a:cxnSpLocks/>
            <a:stCxn id="31" idx="4"/>
            <a:endCxn id="29" idx="4"/>
          </p:cNvCxnSpPr>
          <p:nvPr/>
        </p:nvCxnSpPr>
        <p:spPr>
          <a:xfrm rot="5400000">
            <a:off x="3840672" y="3164938"/>
            <a:ext cx="12700" cy="4510656"/>
          </a:xfrm>
          <a:prstGeom prst="curvedConnector3">
            <a:avLst>
              <a:gd name="adj1" fmla="val 430434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7BF80-CDD4-874D-87B8-A4E3C3E181A2}"/>
              </a:ext>
            </a:extLst>
          </p:cNvPr>
          <p:cNvSpPr/>
          <p:nvPr/>
        </p:nvSpPr>
        <p:spPr>
          <a:xfrm>
            <a:off x="3497303" y="5413916"/>
            <a:ext cx="675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{</a:t>
            </a:r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b="1" dirty="0">
                <a:solidFill>
                  <a:prstClr val="black"/>
                </a:solidFill>
              </a:rPr>
              <a:t>}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3FE63A9-65BE-984D-A064-53A0DCB4FCDB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H="1">
            <a:off x="3616906" y="1939467"/>
            <a:ext cx="144063" cy="4207188"/>
          </a:xfrm>
          <a:prstGeom prst="curvedConnector4">
            <a:avLst>
              <a:gd name="adj1" fmla="val -469143"/>
              <a:gd name="adj2" fmla="val 10024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B0D4496-B9B7-5245-881A-36C76DA2423F}"/>
              </a:ext>
            </a:extLst>
          </p:cNvPr>
          <p:cNvSpPr/>
          <p:nvPr/>
        </p:nvSpPr>
        <p:spPr>
          <a:xfrm>
            <a:off x="3509429" y="2693400"/>
            <a:ext cx="675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{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>
                <a:solidFill>
                  <a:prstClr val="black"/>
                </a:solidFill>
              </a:rPr>
              <a:t>}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3AC3DEE-AA01-664E-ABA1-C98AEE8192F1}"/>
              </a:ext>
            </a:extLst>
          </p:cNvPr>
          <p:cNvCxnSpPr>
            <a:cxnSpLocks/>
            <a:stCxn id="19" idx="0"/>
            <a:endCxn id="33" idx="6"/>
          </p:cNvCxnSpPr>
          <p:nvPr/>
        </p:nvCxnSpPr>
        <p:spPr>
          <a:xfrm rot="16200000" flipH="1">
            <a:off x="4439726" y="-2141266"/>
            <a:ext cx="3982531" cy="9691296"/>
          </a:xfrm>
          <a:prstGeom prst="curvedConnector4">
            <a:avLst>
              <a:gd name="adj1" fmla="val -12229"/>
              <a:gd name="adj2" fmla="val 10574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6FE8FE-1DE4-2E4A-AAB3-8A399F045673}"/>
              </a:ext>
            </a:extLst>
          </p:cNvPr>
          <p:cNvSpPr txBox="1"/>
          <p:nvPr/>
        </p:nvSpPr>
        <p:spPr>
          <a:xfrm>
            <a:off x="9257780" y="53242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2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50158"/>
              </p:ext>
            </p:extLst>
          </p:nvPr>
        </p:nvGraphicFramePr>
        <p:xfrm>
          <a:off x="2032000" y="1564492"/>
          <a:ext cx="8355791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8, 11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7, 10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6, 9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96699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BD51818A71E4B8CB5ECF557352C4E" ma:contentTypeVersion="13" ma:contentTypeDescription="Create a new document." ma:contentTypeScope="" ma:versionID="7d2c153ab6eee104b4e05cd0a792c931">
  <xsd:schema xmlns:xsd="http://www.w3.org/2001/XMLSchema" xmlns:xs="http://www.w3.org/2001/XMLSchema" xmlns:p="http://schemas.microsoft.com/office/2006/metadata/properties" xmlns:ns3="bfb2e5be-d92d-4642-96b1-fbc008eb0b06" xmlns:ns4="5c608779-ce09-42f1-b4d4-5f08a1517129" targetNamespace="http://schemas.microsoft.com/office/2006/metadata/properties" ma:root="true" ma:fieldsID="1c8ccf3a5fbb8e5434a0fee04f92f9e6" ns3:_="" ns4:_="">
    <xsd:import namespace="bfb2e5be-d92d-4642-96b1-fbc008eb0b06"/>
    <xsd:import namespace="5c608779-ce09-42f1-b4d4-5f08a15171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2e5be-d92d-4642-96b1-fbc008eb0b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08779-ce09-42f1-b4d4-5f08a151712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1A15B6-FC6E-424B-A3D5-86673EEFE0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F7A819-405D-4257-9D9C-4384840F0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2e5be-d92d-4642-96b1-fbc008eb0b06"/>
    <ds:schemaRef ds:uri="5c608779-ce09-42f1-b4d4-5f08a15171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A2A8B1-EF88-49C0-97CE-A5ED83E563A1}">
  <ds:schemaRefs>
    <ds:schemaRef ds:uri="http://schemas.microsoft.com/office/2006/metadata/properties"/>
    <ds:schemaRef ds:uri="http://purl.org/dc/elements/1.1/"/>
    <ds:schemaRef ds:uri="bfb2e5be-d92d-4642-96b1-fbc008eb0b06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5c608779-ce09-42f1-b4d4-5f08a15171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437</Words>
  <Application>Microsoft Macintosh PowerPoint</Application>
  <PresentationFormat>Widescreen</PresentationFormat>
  <Paragraphs>226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Two-dimensional array representation</vt:lpstr>
      <vt:lpstr>append(7)</vt:lpstr>
      <vt:lpstr>PowerPoint Presentation</vt:lpstr>
      <vt:lpstr>Two-dimensional array representation</vt:lpstr>
      <vt:lpstr>prefix(0)</vt:lpstr>
      <vt:lpstr>PowerPoint Presentation</vt:lpstr>
      <vt:lpstr>Two-dimensional array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2020-01-15T17:21:20Z</dcterms:created>
  <dcterms:modified xsi:type="dcterms:W3CDTF">2020-01-16T03:52:03Z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0x010100974BD51818A71E4B8CB5ECF557352C4E</vt:lpwstr>
  </property>
</Properties>
</file>