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shinijain28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dalairajkumar/cryptocurrencypricehist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46559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Crypto-currency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Price correlation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613213"/>
            <a:ext cx="4775075" cy="120736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Roshni Jain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hlinkClick r:id="rId3"/>
              </a:rPr>
              <a:t>roshinijain28@gmail.com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Contact Number : 9205568472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A3F3-8182-46ED-89F0-E19DFD59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for building Price correlation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8E17-246F-4598-BA98-1637ADBA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200" dirty="0"/>
              <a:t>Collect Historical Data for cryptocurrencies from </a:t>
            </a:r>
            <a:r>
              <a:rPr lang="en-IN" sz="2200" dirty="0">
                <a:hlinkClick r:id="rId2"/>
              </a:rPr>
              <a:t>Kaggle</a:t>
            </a:r>
            <a:r>
              <a:rPr lang="en-IN" sz="2200" dirty="0"/>
              <a:t>. </a:t>
            </a:r>
          </a:p>
          <a:p>
            <a:r>
              <a:rPr lang="en-IN" sz="2200" dirty="0"/>
              <a:t>Filter the data for cryptocurrencies for the year 2020. </a:t>
            </a:r>
          </a:p>
          <a:p>
            <a:r>
              <a:rPr lang="en-IN" sz="2200" dirty="0"/>
              <a:t>Calculate corresponding weighted price for the cryptocurrencies in the year 2020. </a:t>
            </a:r>
          </a:p>
          <a:p>
            <a:r>
              <a:rPr lang="en-IN" sz="2200" dirty="0"/>
              <a:t>Weighted Price = (Market Cap/Volume) </a:t>
            </a:r>
          </a:p>
          <a:p>
            <a:r>
              <a:rPr lang="en-IN" sz="2200" dirty="0"/>
              <a:t>Consolidate the data for the weighted price for all the cryptocurrencies. </a:t>
            </a:r>
          </a:p>
          <a:p>
            <a:r>
              <a:rPr lang="en-IN" sz="2200" dirty="0"/>
              <a:t>Using correlation algorithm to calculate </a:t>
            </a:r>
            <a:r>
              <a:rPr lang="en-IN" sz="2200" b="1" dirty="0"/>
              <a:t>Price correlation </a:t>
            </a:r>
            <a:r>
              <a:rPr lang="en-IN" sz="2200" dirty="0"/>
              <a:t>for the cryptocurrencies. </a:t>
            </a:r>
          </a:p>
          <a:p>
            <a:r>
              <a:rPr lang="en-IN" sz="2200" dirty="0"/>
              <a:t>Mapping the correlation matrix on a correlation heat map using seaborn library in Python.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73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BA9E9-6C29-4F11-8165-180183212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1" r="3447" b="29320"/>
          <a:stretch/>
        </p:blipFill>
        <p:spPr>
          <a:xfrm>
            <a:off x="210105" y="1526958"/>
            <a:ext cx="11771790" cy="50869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AB305E-92F2-46B3-BE78-EE3B17E3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50" y="358508"/>
            <a:ext cx="10058400" cy="1371600"/>
          </a:xfrm>
        </p:spPr>
        <p:txBody>
          <a:bodyPr/>
          <a:lstStyle/>
          <a:p>
            <a:r>
              <a:rPr lang="en-IN" dirty="0"/>
              <a:t>Price – Correlation: Cryptocurrency  </a:t>
            </a:r>
          </a:p>
        </p:txBody>
      </p:sp>
    </p:spTree>
    <p:extLst>
      <p:ext uri="{BB962C8B-B14F-4D97-AF65-F5344CB8AC3E}">
        <p14:creationId xmlns:p14="http://schemas.microsoft.com/office/powerpoint/2010/main" val="423322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1319-D3E0-4A0D-8FC3-79BE0A0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Correlation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D5AB0-B1EC-42C6-AD38-8664A038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77" y="1119286"/>
            <a:ext cx="7152906" cy="49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9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{09D0E25E-74FE-4504-B033-226F4C98A599}tf78438558_win32</Template>
  <TotalTime>14</TotalTime>
  <Words>106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Crypto-currency Price correlation model</vt:lpstr>
      <vt:lpstr>Approach for building Price correlation model</vt:lpstr>
      <vt:lpstr>Price – Correlation: Cryptocurrency  </vt:lpstr>
      <vt:lpstr>Correlation 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Crypto-currency Price correlation model</dc:title>
  <dc:creator>Roshni Jain</dc:creator>
  <cp:lastModifiedBy>Roshni Jain</cp:lastModifiedBy>
  <cp:revision>4</cp:revision>
  <dcterms:created xsi:type="dcterms:W3CDTF">2021-04-20T14:02:51Z</dcterms:created>
  <dcterms:modified xsi:type="dcterms:W3CDTF">2021-04-20T14:20:13Z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