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8" r:id="rId3"/>
    <p:sldId id="343" r:id="rId4"/>
    <p:sldId id="361" r:id="rId5"/>
    <p:sldId id="386" r:id="rId6"/>
    <p:sldId id="368" r:id="rId7"/>
    <p:sldId id="369" r:id="rId8"/>
    <p:sldId id="370" r:id="rId9"/>
    <p:sldId id="371" r:id="rId10"/>
    <p:sldId id="372" r:id="rId11"/>
    <p:sldId id="375" r:id="rId12"/>
    <p:sldId id="373" r:id="rId13"/>
    <p:sldId id="374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84" y="-1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#2</a:t>
            </a:r>
            <a:br>
              <a:rPr lang="en-US" sz="5400" dirty="0" smtClean="0"/>
            </a:br>
            <a:r>
              <a:rPr lang="en-US" sz="5400" dirty="0" smtClean="0"/>
              <a:t>Even Fibonacci Numbers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filterImperative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</a:t>
            </a:r>
            <a:r>
              <a:rPr lang="en-US" sz="3200" dirty="0" smtClean="0"/>
              <a:t>2, total </a:t>
            </a:r>
            <a:r>
              <a:rPr lang="en-US" sz="3200" dirty="0"/>
              <a:t>= 0;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dirty="0"/>
              <a:t>(a &lt;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/>
              <a:t>if </a:t>
            </a:r>
            <a:r>
              <a:rPr lang="en-US" sz="3200" dirty="0" smtClean="0"/>
              <a:t>((a &amp; 1) == </a:t>
            </a:r>
            <a:r>
              <a:rPr lang="en-US" sz="3200" dirty="0"/>
              <a:t>0) total += a;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return </a:t>
            </a:r>
            <a:r>
              <a:rPr lang="en-US" sz="3200" dirty="0"/>
              <a:t>total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IEnumerable</a:t>
            </a:r>
            <a:r>
              <a:rPr lang="en-US" sz="3200" dirty="0"/>
              <a:t>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 smtClean="0"/>
              <a:t>fibonacci</a:t>
            </a:r>
            <a:r>
              <a:rPr lang="en-US" sz="3200" dirty="0" smtClean="0"/>
              <a:t>()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2;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smtClean="0"/>
              <a:t>(true)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smtClean="0"/>
              <a:t>yield </a:t>
            </a:r>
            <a:r>
              <a:rPr lang="en-US" sz="3200" dirty="0"/>
              <a:t>return a;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bool</a:t>
            </a:r>
            <a:r>
              <a:rPr lang="en-US" sz="3200" dirty="0"/>
              <a:t> </a:t>
            </a:r>
            <a:r>
              <a:rPr lang="en-US" sz="3200" dirty="0" err="1"/>
              <a:t>isEven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x) { return </a:t>
            </a:r>
            <a:r>
              <a:rPr lang="en-US" sz="3200" dirty="0" smtClean="0"/>
              <a:t>(x &amp; 1) == </a:t>
            </a:r>
            <a:r>
              <a:rPr lang="en-US" sz="3200" dirty="0"/>
              <a:t>0; }</a:t>
            </a:r>
          </a:p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filterFunctional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return </a:t>
            </a:r>
            <a:r>
              <a:rPr lang="en-US" sz="3200" dirty="0" err="1" smtClean="0"/>
              <a:t>fibonacci</a:t>
            </a:r>
            <a:r>
              <a:rPr lang="en-US" sz="3200" dirty="0" smtClean="0"/>
              <a:t>().</a:t>
            </a:r>
            <a:r>
              <a:rPr lang="en-US" sz="3200" dirty="0"/>
              <a:t>Where(</a:t>
            </a:r>
            <a:r>
              <a:rPr lang="en-US" sz="3200" dirty="0" err="1"/>
              <a:t>isEven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TakeWhile</a:t>
            </a:r>
            <a:r>
              <a:rPr lang="en-US" sz="3200" dirty="0" smtClean="0"/>
              <a:t>(x =&gt; x &lt; limit).Sum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r>
              <a:rPr lang="en-US" sz="3200" dirty="0" smtClean="0"/>
              <a:t>Functional style allows us to separate concerns</a:t>
            </a:r>
          </a:p>
          <a:p>
            <a:r>
              <a:rPr lang="en-US" sz="3200" dirty="0" smtClean="0"/>
              <a:t>Each building block does exactly one thing</a:t>
            </a:r>
          </a:p>
          <a:p>
            <a:r>
              <a:rPr lang="en-US" sz="3200" dirty="0" smtClean="0"/>
              <a:t>Compose blocks into a larger structure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588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41611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0.72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functional version is more than an order of magnitude slower than the imperative version.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std</a:t>
            </a:r>
            <a:r>
              <a:rPr lang="en-US" sz="2400" dirty="0"/>
              <a:t>::tuple&lt;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nextFibonacci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b)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make_tuple</a:t>
            </a:r>
            <a:r>
              <a:rPr lang="en-US" sz="2400" dirty="0"/>
              <a:t>(b, a + b);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IsEven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x) { return !(x &amp; 1); </a:t>
            </a:r>
            <a:r>
              <a:rPr lang="en-US" sz="2400" dirty="0" smtClean="0"/>
              <a:t>} };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limit) {</a:t>
            </a:r>
          </a:p>
          <a:p>
            <a:pPr marL="0" indent="0">
              <a:buNone/>
            </a:pPr>
            <a:r>
              <a:rPr lang="en-US" sz="2400" dirty="0"/>
              <a:t>    auto sum = 0;</a:t>
            </a:r>
          </a:p>
          <a:p>
            <a:pPr marL="0" indent="0">
              <a:buNone/>
            </a:pPr>
            <a:r>
              <a:rPr lang="en-US" sz="2400" dirty="0"/>
              <a:t>    for(auto a = 1, b = 2; a &lt; limit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std</a:t>
            </a:r>
            <a:r>
              <a:rPr lang="en-US" sz="2400" dirty="0"/>
              <a:t>::tie(a, b) = </a:t>
            </a:r>
            <a:r>
              <a:rPr lang="en-US" sz="2400" dirty="0" err="1"/>
              <a:t>nextFibonacci</a:t>
            </a:r>
            <a:r>
              <a:rPr lang="en-US" sz="2400" dirty="0"/>
              <a:t>(a, b))</a:t>
            </a:r>
          </a:p>
          <a:p>
            <a:pPr marL="0" indent="0">
              <a:buNone/>
            </a:pPr>
            <a:r>
              <a:rPr lang="en-US" sz="2400" dirty="0"/>
              <a:t>        if </a:t>
            </a:r>
            <a:r>
              <a:rPr lang="en-US" sz="2400" dirty="0" smtClean="0"/>
              <a:t>(</a:t>
            </a:r>
            <a:r>
              <a:rPr lang="en-US" sz="2400" dirty="0" err="1" smtClean="0"/>
              <a:t>IsEven</a:t>
            </a:r>
            <a:r>
              <a:rPr lang="en-US" sz="2400" dirty="0" smtClean="0"/>
              <a:t>()(a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            sum += a;</a:t>
            </a:r>
          </a:p>
          <a:p>
            <a:pPr marL="0" indent="0">
              <a:buNone/>
            </a:pPr>
            <a:r>
              <a:rPr lang="en-US" sz="2400" dirty="0"/>
              <a:t>    return sum</a:t>
            </a:r>
            <a:r>
              <a:rPr lang="en-US" sz="2400" dirty="0" smtClean="0"/>
              <a:t>; 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fibonacci_iterator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: public boost::</a:t>
            </a:r>
            <a:r>
              <a:rPr lang="en-US" sz="2000" dirty="0" err="1"/>
              <a:t>iterator_facade</a:t>
            </a:r>
            <a:r>
              <a:rPr lang="en-US" sz="2000" dirty="0"/>
              <a:t>&lt;</a:t>
            </a:r>
            <a:r>
              <a:rPr lang="en-US" sz="2000" dirty="0" err="1"/>
              <a:t>fibonacci_iterator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, boost::</a:t>
            </a:r>
            <a:r>
              <a:rPr lang="en-US" sz="2000" dirty="0" err="1"/>
              <a:t>bidirectional_traversal_tag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&gt;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explicit </a:t>
            </a:r>
            <a:r>
              <a:rPr lang="en-US" sz="2000" dirty="0" err="1"/>
              <a:t>fibonacci_iterator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 a = </a:t>
            </a:r>
            <a:r>
              <a:rPr lang="en-US" sz="2000" dirty="0" err="1"/>
              <a:t>int</a:t>
            </a:r>
            <a:r>
              <a:rPr lang="en-US" sz="2000" dirty="0"/>
              <a:t>(),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 b = </a:t>
            </a:r>
            <a:r>
              <a:rPr lang="en-US" sz="2000" dirty="0" err="1"/>
              <a:t>int</a:t>
            </a:r>
            <a:r>
              <a:rPr lang="en-US" sz="2000" dirty="0"/>
              <a:t>()) : a(a), b(b) {}</a:t>
            </a:r>
          </a:p>
          <a:p>
            <a:pPr marL="0" indent="0">
              <a:buNone/>
            </a:pPr>
            <a:r>
              <a:rPr lang="en-US" sz="2000" dirty="0" smtClean="0"/>
              <a:t>private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friend boost::</a:t>
            </a:r>
            <a:r>
              <a:rPr lang="en-US" sz="2000" dirty="0" err="1"/>
              <a:t>iterator_core_access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dereference() </a:t>
            </a:r>
            <a:r>
              <a:rPr lang="en-US" sz="2000" dirty="0" err="1"/>
              <a:t>const</a:t>
            </a:r>
            <a:r>
              <a:rPr lang="en-US" sz="2000" dirty="0"/>
              <a:t> { return a;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bool</a:t>
            </a:r>
            <a:r>
              <a:rPr lang="en-US" sz="2000" dirty="0"/>
              <a:t> equal(</a:t>
            </a:r>
            <a:r>
              <a:rPr lang="en-US" sz="2000" dirty="0" err="1"/>
              <a:t>fibonacci_iterator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&amp; that) </a:t>
            </a:r>
            <a:r>
              <a:rPr lang="en-US" sz="2000" dirty="0" err="1"/>
              <a:t>const</a:t>
            </a:r>
            <a:r>
              <a:rPr lang="en-US" sz="2000" dirty="0"/>
              <a:t> { return false; }</a:t>
            </a:r>
          </a:p>
          <a:p>
            <a:pPr marL="0" indent="0">
              <a:buNone/>
            </a:pPr>
            <a:r>
              <a:rPr lang="en-US" sz="2000" dirty="0"/>
              <a:t>    void increment() { </a:t>
            </a:r>
            <a:r>
              <a:rPr lang="en-US" sz="2000" dirty="0" err="1"/>
              <a:t>std</a:t>
            </a:r>
            <a:r>
              <a:rPr lang="en-US" sz="2000" dirty="0"/>
              <a:t>::tie(a, b) = </a:t>
            </a:r>
            <a:r>
              <a:rPr lang="en-US" sz="2000" dirty="0" err="1"/>
              <a:t>nextFibonacci</a:t>
            </a:r>
            <a:r>
              <a:rPr lang="en-US" sz="2000" dirty="0"/>
              <a:t>(a, b); }</a:t>
            </a:r>
          </a:p>
          <a:p>
            <a:pPr marL="0" indent="0">
              <a:buNone/>
            </a:pPr>
            <a:r>
              <a:rPr lang="en-US" sz="2000" dirty="0"/>
              <a:t>    void decrement() { </a:t>
            </a:r>
            <a:r>
              <a:rPr lang="en-US" sz="2000" dirty="0" err="1"/>
              <a:t>std</a:t>
            </a:r>
            <a:r>
              <a:rPr lang="en-US" sz="2000" dirty="0"/>
              <a:t>::tie(a, b) = </a:t>
            </a:r>
            <a:r>
              <a:rPr lang="en-US" sz="2000" dirty="0" err="1"/>
              <a:t>previousFibonacci</a:t>
            </a:r>
            <a:r>
              <a:rPr lang="en-US" sz="2000" dirty="0"/>
              <a:t>(a, b);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b;</a:t>
            </a:r>
          </a:p>
          <a:p>
            <a:pPr marL="0" indent="0"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18637</TotalTime>
  <Pages>2</Pages>
  <Words>1589</Words>
  <Application>Microsoft Office PowerPoint</Application>
  <PresentationFormat>On-screen Show (4:3)</PresentationFormat>
  <Paragraphs>246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Powerpoint Template</vt:lpstr>
      <vt:lpstr>Five Easy Pieces #2 Even Fibonacci Numbers</vt:lpstr>
      <vt:lpstr>The Second Piece</vt:lpstr>
      <vt:lpstr>The Simplest Thing I Can Think Of</vt:lpstr>
      <vt:lpstr>Let’s Get Functional</vt:lpstr>
      <vt:lpstr>Let’s Get Functional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236</cp:revision>
  <cp:lastPrinted>1998-05-12T14:00:08Z</cp:lastPrinted>
  <dcterms:created xsi:type="dcterms:W3CDTF">1996-01-26T05:25:42Z</dcterms:created>
  <dcterms:modified xsi:type="dcterms:W3CDTF">2014-11-08T00:40:35Z</dcterms:modified>
</cp:coreProperties>
</file>