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7" r:id="rId3"/>
    <p:sldId id="338" r:id="rId4"/>
    <p:sldId id="348" r:id="rId5"/>
    <p:sldId id="343" r:id="rId6"/>
    <p:sldId id="361" r:id="rId7"/>
    <p:sldId id="386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3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#2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Even Fibonacci Numbers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limit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x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y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48679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4.038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15.106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/>
              <a:t>IsMultipleOf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y) </a:t>
            </a:r>
            <a:r>
              <a:rPr lang="en-US" sz="2400" dirty="0" err="1"/>
              <a:t>const</a:t>
            </a:r>
            <a:r>
              <a:rPr lang="en-US" sz="2400" dirty="0"/>
              <a:t> { return x % y == 0;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y))</a:t>
            </a:r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isMultipleOfXOrY</a:t>
            </a:r>
            <a:r>
              <a:rPr lang="en-US" sz="2400" dirty="0"/>
              <a:t> = [x, y](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y); </a:t>
            </a: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limit)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::adaptors::filtered(</a:t>
            </a:r>
            <a:r>
              <a:rPr lang="en-US" sz="2400" dirty="0" err="1"/>
              <a:t>isMultipleOfXOrY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C++11 has lambdas, too.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filterImperative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</a:t>
            </a:r>
            <a:r>
              <a:rPr lang="en-US" sz="3200" dirty="0" smtClean="0"/>
              <a:t>2, total </a:t>
            </a:r>
            <a:r>
              <a:rPr lang="en-US" sz="3200" dirty="0"/>
              <a:t>= 0;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dirty="0"/>
              <a:t>(a &lt;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/>
              <a:t>if (a % 2 == 0) total += a;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return </a:t>
            </a:r>
            <a:r>
              <a:rPr lang="en-US" sz="3200" dirty="0"/>
              <a:t>total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IEnumerable</a:t>
            </a:r>
            <a:r>
              <a:rPr lang="en-US" sz="3200" dirty="0"/>
              <a:t>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 smtClean="0"/>
              <a:t>fibonacci</a:t>
            </a:r>
            <a:r>
              <a:rPr lang="en-US" sz="3200" dirty="0" smtClean="0"/>
              <a:t>()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2;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smtClean="0"/>
              <a:t>(true) </a:t>
            </a:r>
            <a:r>
              <a:rPr lang="en-US" sz="3200" dirty="0" smtClean="0"/>
              <a:t>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smtClean="0"/>
              <a:t>yield </a:t>
            </a:r>
            <a:r>
              <a:rPr lang="en-US" sz="3200" dirty="0"/>
              <a:t>return a;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bool</a:t>
            </a:r>
            <a:r>
              <a:rPr lang="en-US" sz="3200" dirty="0"/>
              <a:t> </a:t>
            </a:r>
            <a:r>
              <a:rPr lang="en-US" sz="3200" dirty="0" err="1"/>
              <a:t>isEven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x) { return x % 2 == 0; }</a:t>
            </a:r>
          </a:p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filterFunctional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return </a:t>
            </a:r>
            <a:r>
              <a:rPr lang="en-US" sz="3200" dirty="0" err="1"/>
              <a:t>fibonacci</a:t>
            </a:r>
            <a:r>
              <a:rPr lang="en-US" sz="3200" dirty="0"/>
              <a:t>(limit).Where(</a:t>
            </a:r>
            <a:r>
              <a:rPr lang="en-US" sz="3200" dirty="0" err="1"/>
              <a:t>isEven</a:t>
            </a:r>
            <a:r>
              <a:rPr lang="en-US" sz="3200" dirty="0"/>
              <a:t>).Sum();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r>
              <a:rPr lang="en-US" sz="3200" dirty="0" smtClean="0"/>
              <a:t>Functional style allows us to separate concerns</a:t>
            </a:r>
          </a:p>
          <a:p>
            <a:r>
              <a:rPr lang="en-US" sz="3200" dirty="0" smtClean="0"/>
              <a:t>Each building block does exactly one thing</a:t>
            </a:r>
          </a:p>
          <a:p>
            <a:r>
              <a:rPr lang="en-US" sz="3200" dirty="0" smtClean="0"/>
              <a:t>Compose blocks into a larger structure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588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Call it </a:t>
            </a:r>
            <a:r>
              <a:rPr lang="en-US" sz="2400" dirty="0" smtClean="0"/>
              <a:t>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18611</TotalTime>
  <Pages>2</Pages>
  <Words>2002</Words>
  <Application>Microsoft Office PowerPoint</Application>
  <PresentationFormat>On-screen Show (4:3)</PresentationFormat>
  <Paragraphs>305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 Template</vt:lpstr>
      <vt:lpstr>Five Easy Pieces #2 Even Fibonacci Numbers</vt:lpstr>
      <vt:lpstr>Purpose</vt:lpstr>
      <vt:lpstr>Logistics</vt:lpstr>
      <vt:lpstr>The Second Piece</vt:lpstr>
      <vt:lpstr>The Simplest Thing I Can Think Of</vt:lpstr>
      <vt:lpstr>Let’s Get Functional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232</cp:revision>
  <cp:lastPrinted>1998-05-12T14:00:08Z</cp:lastPrinted>
  <dcterms:created xsi:type="dcterms:W3CDTF">1996-01-26T05:25:42Z</dcterms:created>
  <dcterms:modified xsi:type="dcterms:W3CDTF">2014-09-30T21:23:20Z</dcterms:modified>
</cp:coreProperties>
</file>