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7" r:id="rId3"/>
    <p:sldId id="338" r:id="rId4"/>
    <p:sldId id="348" r:id="rId5"/>
    <p:sldId id="343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3" r:id="rId20"/>
    <p:sldId id="374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2398" autoAdjust="0"/>
  </p:normalViewPr>
  <p:slideViewPr>
    <p:cSldViewPr snapToGrid="0">
      <p:cViewPr varScale="1">
        <p:scale>
          <a:sx n="85" d="100"/>
          <a:sy n="85" d="100"/>
        </p:scale>
        <p:origin x="-1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#1</a:t>
            </a:r>
            <a:br>
              <a:rPr lang="en-US" sz="5400" dirty="0" smtClean="0"/>
            </a:br>
            <a:r>
              <a:rPr lang="en-US" sz="5400" dirty="0" smtClean="0"/>
              <a:t>Multiples of 3 and 5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</a:t>
            </a:r>
            <a:r>
              <a:rPr lang="en-US" b="1" dirty="0" smtClean="0">
                <a:solidFill>
                  <a:srgbClr val="FFFFFF"/>
                </a:solidFill>
              </a:rPr>
              <a:t>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limit - 1)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x 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y 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48679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4.038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15.106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/>
              <a:t>IsMultipleOf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y) </a:t>
            </a:r>
            <a:r>
              <a:rPr lang="en-US" sz="2400" dirty="0" err="1"/>
              <a:t>const</a:t>
            </a:r>
            <a:r>
              <a:rPr lang="en-US" sz="2400" dirty="0"/>
              <a:t> { return x % y == 0; 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y))</a:t>
            </a:r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isMultipleOfXOrY</a:t>
            </a:r>
            <a:r>
              <a:rPr lang="en-US" sz="2400" dirty="0"/>
              <a:t> = [x, y](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x) || </a:t>
            </a:r>
            <a:r>
              <a:rPr lang="en-US" sz="2400" dirty="0" err="1"/>
              <a:t>IsMultipleOf</a:t>
            </a:r>
            <a:r>
              <a:rPr lang="en-US" sz="2400" dirty="0"/>
              <a:t>()(</a:t>
            </a:r>
            <a:r>
              <a:rPr lang="en-US" sz="2400" dirty="0" err="1"/>
              <a:t>i</a:t>
            </a:r>
            <a:r>
              <a:rPr lang="en-US" sz="2400" dirty="0"/>
              <a:t>, y); </a:t>
            </a: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limit)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::adaptors::filtered(</a:t>
            </a:r>
            <a:r>
              <a:rPr lang="en-US" sz="2400" dirty="0" err="1"/>
              <a:t>isMultipleOfXOrY</a:t>
            </a:r>
            <a:r>
              <a:rPr lang="en-US" sz="2400" dirty="0"/>
              <a:t>), 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C++11 has lambdas, too.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321863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x; i &lt; limit; i += x)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y; i &lt; limit; i += y) 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product = x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product; i &lt; limit; i += product) 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nn-NO" sz="2400" dirty="0"/>
              <a:t>  for (auto i = x; i &lt; limit; i += x) sum += i;</a:t>
            </a:r>
          </a:p>
          <a:p>
            <a:pPr marL="0" indent="0">
              <a:buNone/>
            </a:pPr>
            <a:r>
              <a:rPr lang="nn-NO" sz="2400" dirty="0"/>
              <a:t>  for (auto i = y; i &lt; limit; i += y) sum += i;</a:t>
            </a:r>
          </a:p>
          <a:p>
            <a:pPr marL="0" indent="0">
              <a:buNone/>
            </a:pPr>
            <a:r>
              <a:rPr lang="nn-NO" sz="2400" dirty="0"/>
              <a:t>  for (auto i = x * y; i &lt; limit; i += x * y) sum -= i;</a:t>
            </a:r>
          </a:p>
          <a:p>
            <a:pPr marL="0" indent="0">
              <a:buNone/>
            </a:pPr>
            <a:r>
              <a:rPr lang="en-US" sz="2400" dirty="0"/>
              <a:t>  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574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limit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limit; 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x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x * y 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multiplesOf</a:t>
            </a:r>
            <a:r>
              <a:rPr lang="en-US" sz="2400" dirty="0"/>
              <a:t>(x, limit).Sum()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(y, limit).Sum()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multiplesOf</a:t>
            </a:r>
            <a:r>
              <a:rPr lang="en-US" sz="2400" dirty="0"/>
              <a:t>(x * y, limit).Sum();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limit</a:t>
            </a:r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limit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limit,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boost::accumulate(</a:t>
            </a:r>
            <a:r>
              <a:rPr lang="en-US" dirty="0" err="1"/>
              <a:t>MultiplesOf</a:t>
            </a:r>
            <a:r>
              <a:rPr lang="en-US" dirty="0"/>
              <a:t>(x, limit), 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(y, limit), 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boost::accumulate(</a:t>
            </a:r>
            <a:r>
              <a:rPr lang="en-US" dirty="0" err="1"/>
              <a:t>MultiplesOf</a:t>
            </a:r>
            <a:r>
              <a:rPr lang="en-US" dirty="0"/>
              <a:t>(x * y, limit), 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360519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C0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performance is comparable between C# and C++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no performance penalty 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limit) 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limit)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(limit 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  <a:endParaRPr lang="en-US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limit,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/>
              <a:t>sumOfMultiplesOf</a:t>
            </a:r>
            <a:r>
              <a:rPr lang="en-US" dirty="0"/>
              <a:t>(x, limit)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(y</a:t>
            </a:r>
            <a:r>
              <a:rPr lang="en-US" dirty="0"/>
              <a:t>, limit)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sumOfMultiplesOf</a:t>
            </a:r>
            <a:r>
              <a:rPr lang="en-US" dirty="0"/>
              <a:t>(x * y, limit);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9787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0.34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4.0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C# code</a:t>
            </a:r>
          </a:p>
          <a:p>
            <a:r>
              <a:rPr lang="en-US" dirty="0" smtClean="0"/>
              <a:t>There is no measurable penalty for using a functional style in C++ code</a:t>
            </a:r>
          </a:p>
          <a:p>
            <a:r>
              <a:rPr lang="en-US" dirty="0" smtClean="0"/>
              <a:t>Write 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Piece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Multiples of 3 and 5</a:t>
            </a:r>
          </a:p>
          <a:p>
            <a:pPr marL="0" indent="0">
              <a:buNone/>
            </a:pPr>
            <a:r>
              <a:rPr lang="en-US" b="1" dirty="0"/>
              <a:t>Problem 1</a:t>
            </a:r>
          </a:p>
          <a:p>
            <a:pPr marL="0" indent="0">
              <a:buNone/>
            </a:pPr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pPr marL="0" indent="0">
              <a:buNone/>
            </a:pPr>
            <a:r>
              <a:rPr lang="en-US" dirty="0"/>
              <a:t>Find the sum of all the multiples of 3 or 5 below 1000.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limit;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Imperative programs focus on telling the computer “how” to do something.</a:t>
            </a:r>
          </a:p>
          <a:p>
            <a:r>
              <a:rPr lang="en-US" sz="2400" dirty="0" smtClean="0"/>
              <a:t>e.g. create a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, assign 1 to it, compare it against limit, increment it</a:t>
            </a:r>
          </a:p>
          <a:p>
            <a:r>
              <a:rPr lang="en-US" sz="2400" dirty="0" smtClean="0"/>
              <a:t>Functional programs raise the level of abstraction</a:t>
            </a:r>
          </a:p>
          <a:p>
            <a:r>
              <a:rPr lang="en-US" sz="2400" dirty="0" smtClean="0"/>
              <a:t>Focus on telling the computer “what” to do.</a:t>
            </a:r>
          </a:p>
          <a:p>
            <a:r>
              <a:rPr lang="en-US" sz="2400" dirty="0" smtClean="0"/>
              <a:t>e.g. generate a sequence of integers from 1 to limit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7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limit)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x and y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limit, 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Enumerable.Range</a:t>
            </a:r>
            <a:r>
              <a:rPr lang="en-US" sz="2400" dirty="0"/>
              <a:t>(1, limit - 1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Where(</a:t>
            </a:r>
            <a:r>
              <a:rPr lang="en-US" sz="2400" dirty="0" err="1"/>
              <a:t>i</a:t>
            </a:r>
            <a:r>
              <a:rPr lang="en-US" sz="2400" dirty="0"/>
              <a:t> =&gt; </a:t>
            </a:r>
            <a:r>
              <a:rPr lang="en-US" sz="2400" dirty="0" err="1"/>
              <a:t>i</a:t>
            </a:r>
            <a:r>
              <a:rPr lang="en-US" sz="2400" dirty="0"/>
              <a:t> % x == 0 || </a:t>
            </a:r>
            <a:r>
              <a:rPr lang="en-US" sz="2400" dirty="0" err="1"/>
              <a:t>i</a:t>
            </a:r>
            <a:r>
              <a:rPr lang="en-US" sz="2400" dirty="0"/>
              <a:t> % y ==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I can it 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18267</TotalTime>
  <Pages>2</Pages>
  <Words>1977</Words>
  <Application>Microsoft Office PowerPoint</Application>
  <PresentationFormat>On-screen Show (4:3)</PresentationFormat>
  <Paragraphs>300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Powerpoint Template</vt:lpstr>
      <vt:lpstr>Five Easy Pieces #1 Multiples of 3 and 5</vt:lpstr>
      <vt:lpstr>Purpose</vt:lpstr>
      <vt:lpstr>Logistics</vt:lpstr>
      <vt:lpstr>The First Piece</vt:lpstr>
      <vt:lpstr>The Simplest Thing I Can Think Of</vt:lpstr>
      <vt:lpstr>Functional Programming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Imperative C++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226</cp:revision>
  <cp:lastPrinted>1998-05-12T14:00:08Z</cp:lastPrinted>
  <dcterms:created xsi:type="dcterms:W3CDTF">1996-01-26T05:25:42Z</dcterms:created>
  <dcterms:modified xsi:type="dcterms:W3CDTF">2014-09-25T21:43:59Z</dcterms:modified>
</cp:coreProperties>
</file>