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0" r:id="rId5"/>
    <p:sldId id="258" r:id="rId6"/>
    <p:sldId id="259"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ogan\AppData\Local\Microsoft\Windows\Temporary%20Internet%20Files\Content.Outlook\M8AD18AM\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A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invertIfNegative val="0"/>
          <c:val>
            <c:numRef>
              <c:f>Results!$F$2:$F$216</c:f>
              <c:numCache>
                <c:formatCode>General</c:formatCode>
                <c:ptCount val="215"/>
                <c:pt idx="0">
                  <c:v>20</c:v>
                </c:pt>
                <c:pt idx="1">
                  <c:v>20</c:v>
                </c:pt>
                <c:pt idx="2">
                  <c:v>20</c:v>
                </c:pt>
                <c:pt idx="3">
                  <c:v>20</c:v>
                </c:pt>
                <c:pt idx="4">
                  <c:v>20</c:v>
                </c:pt>
                <c:pt idx="5">
                  <c:v>20</c:v>
                </c:pt>
                <c:pt idx="6">
                  <c:v>20</c:v>
                </c:pt>
                <c:pt idx="7">
                  <c:v>20</c:v>
                </c:pt>
                <c:pt idx="8">
                  <c:v>20</c:v>
                </c:pt>
                <c:pt idx="9">
                  <c:v>20</c:v>
                </c:pt>
                <c:pt idx="10">
                  <c:v>20</c:v>
                </c:pt>
                <c:pt idx="11">
                  <c:v>20</c:v>
                </c:pt>
                <c:pt idx="12">
                  <c:v>19.5</c:v>
                </c:pt>
                <c:pt idx="13">
                  <c:v>19.5</c:v>
                </c:pt>
                <c:pt idx="14">
                  <c:v>19</c:v>
                </c:pt>
                <c:pt idx="15">
                  <c:v>19</c:v>
                </c:pt>
                <c:pt idx="16">
                  <c:v>19</c:v>
                </c:pt>
                <c:pt idx="17">
                  <c:v>19</c:v>
                </c:pt>
                <c:pt idx="18">
                  <c:v>19</c:v>
                </c:pt>
                <c:pt idx="19">
                  <c:v>19</c:v>
                </c:pt>
                <c:pt idx="20">
                  <c:v>19</c:v>
                </c:pt>
                <c:pt idx="21">
                  <c:v>19</c:v>
                </c:pt>
                <c:pt idx="22">
                  <c:v>19</c:v>
                </c:pt>
                <c:pt idx="23">
                  <c:v>18.5</c:v>
                </c:pt>
                <c:pt idx="24">
                  <c:v>18.5</c:v>
                </c:pt>
                <c:pt idx="25">
                  <c:v>18.5</c:v>
                </c:pt>
                <c:pt idx="26">
                  <c:v>18.5</c:v>
                </c:pt>
                <c:pt idx="27">
                  <c:v>18</c:v>
                </c:pt>
                <c:pt idx="28">
                  <c:v>18</c:v>
                </c:pt>
                <c:pt idx="29">
                  <c:v>18</c:v>
                </c:pt>
                <c:pt idx="30">
                  <c:v>18</c:v>
                </c:pt>
                <c:pt idx="31">
                  <c:v>18</c:v>
                </c:pt>
                <c:pt idx="32">
                  <c:v>18</c:v>
                </c:pt>
                <c:pt idx="33">
                  <c:v>18</c:v>
                </c:pt>
                <c:pt idx="34">
                  <c:v>18</c:v>
                </c:pt>
                <c:pt idx="35">
                  <c:v>18</c:v>
                </c:pt>
                <c:pt idx="36">
                  <c:v>18</c:v>
                </c:pt>
                <c:pt idx="37">
                  <c:v>18</c:v>
                </c:pt>
                <c:pt idx="38">
                  <c:v>18</c:v>
                </c:pt>
                <c:pt idx="39">
                  <c:v>18</c:v>
                </c:pt>
                <c:pt idx="40">
                  <c:v>17.75</c:v>
                </c:pt>
                <c:pt idx="41">
                  <c:v>17.5</c:v>
                </c:pt>
                <c:pt idx="42">
                  <c:v>17.5</c:v>
                </c:pt>
                <c:pt idx="43">
                  <c:v>17</c:v>
                </c:pt>
                <c:pt idx="44">
                  <c:v>17</c:v>
                </c:pt>
                <c:pt idx="45">
                  <c:v>17</c:v>
                </c:pt>
                <c:pt idx="46">
                  <c:v>17</c:v>
                </c:pt>
                <c:pt idx="47">
                  <c:v>17</c:v>
                </c:pt>
                <c:pt idx="48">
                  <c:v>17</c:v>
                </c:pt>
                <c:pt idx="49">
                  <c:v>17</c:v>
                </c:pt>
                <c:pt idx="50">
                  <c:v>17</c:v>
                </c:pt>
                <c:pt idx="51">
                  <c:v>17</c:v>
                </c:pt>
                <c:pt idx="52">
                  <c:v>17</c:v>
                </c:pt>
                <c:pt idx="53">
                  <c:v>17</c:v>
                </c:pt>
                <c:pt idx="54">
                  <c:v>17</c:v>
                </c:pt>
                <c:pt idx="55">
                  <c:v>17</c:v>
                </c:pt>
                <c:pt idx="56">
                  <c:v>17</c:v>
                </c:pt>
                <c:pt idx="57">
                  <c:v>17</c:v>
                </c:pt>
                <c:pt idx="58">
                  <c:v>17</c:v>
                </c:pt>
                <c:pt idx="59">
                  <c:v>17</c:v>
                </c:pt>
                <c:pt idx="60">
                  <c:v>17</c:v>
                </c:pt>
                <c:pt idx="61">
                  <c:v>17</c:v>
                </c:pt>
                <c:pt idx="62">
                  <c:v>17</c:v>
                </c:pt>
                <c:pt idx="63">
                  <c:v>17</c:v>
                </c:pt>
                <c:pt idx="64">
                  <c:v>17</c:v>
                </c:pt>
                <c:pt idx="65">
                  <c:v>17</c:v>
                </c:pt>
                <c:pt idx="66">
                  <c:v>17</c:v>
                </c:pt>
                <c:pt idx="67">
                  <c:v>17</c:v>
                </c:pt>
                <c:pt idx="68">
                  <c:v>17</c:v>
                </c:pt>
                <c:pt idx="69">
                  <c:v>16.5</c:v>
                </c:pt>
                <c:pt idx="70">
                  <c:v>16.5</c:v>
                </c:pt>
                <c:pt idx="71">
                  <c:v>16.5</c:v>
                </c:pt>
                <c:pt idx="72">
                  <c:v>16.5</c:v>
                </c:pt>
                <c:pt idx="73">
                  <c:v>16.5</c:v>
                </c:pt>
                <c:pt idx="74">
                  <c:v>16</c:v>
                </c:pt>
                <c:pt idx="75">
                  <c:v>16</c:v>
                </c:pt>
                <c:pt idx="76">
                  <c:v>16</c:v>
                </c:pt>
                <c:pt idx="77">
                  <c:v>16</c:v>
                </c:pt>
                <c:pt idx="78">
                  <c:v>16</c:v>
                </c:pt>
                <c:pt idx="79">
                  <c:v>16</c:v>
                </c:pt>
                <c:pt idx="80">
                  <c:v>16</c:v>
                </c:pt>
                <c:pt idx="81">
                  <c:v>16</c:v>
                </c:pt>
                <c:pt idx="82">
                  <c:v>16</c:v>
                </c:pt>
                <c:pt idx="83">
                  <c:v>16</c:v>
                </c:pt>
                <c:pt idx="84">
                  <c:v>16</c:v>
                </c:pt>
                <c:pt idx="85">
                  <c:v>16</c:v>
                </c:pt>
                <c:pt idx="86">
                  <c:v>16</c:v>
                </c:pt>
                <c:pt idx="87">
                  <c:v>16</c:v>
                </c:pt>
                <c:pt idx="88">
                  <c:v>16</c:v>
                </c:pt>
                <c:pt idx="89">
                  <c:v>16</c:v>
                </c:pt>
                <c:pt idx="90">
                  <c:v>16</c:v>
                </c:pt>
                <c:pt idx="91">
                  <c:v>15.5</c:v>
                </c:pt>
                <c:pt idx="92">
                  <c:v>15.5</c:v>
                </c:pt>
                <c:pt idx="93">
                  <c:v>15.5</c:v>
                </c:pt>
                <c:pt idx="94">
                  <c:v>15</c:v>
                </c:pt>
                <c:pt idx="95">
                  <c:v>15</c:v>
                </c:pt>
                <c:pt idx="96">
                  <c:v>15</c:v>
                </c:pt>
                <c:pt idx="97">
                  <c:v>15</c:v>
                </c:pt>
                <c:pt idx="98">
                  <c:v>15</c:v>
                </c:pt>
                <c:pt idx="99">
                  <c:v>15</c:v>
                </c:pt>
                <c:pt idx="100">
                  <c:v>15</c:v>
                </c:pt>
                <c:pt idx="101">
                  <c:v>15</c:v>
                </c:pt>
                <c:pt idx="102">
                  <c:v>15</c:v>
                </c:pt>
                <c:pt idx="103">
                  <c:v>15</c:v>
                </c:pt>
                <c:pt idx="104">
                  <c:v>15</c:v>
                </c:pt>
                <c:pt idx="105">
                  <c:v>15</c:v>
                </c:pt>
                <c:pt idx="106">
                  <c:v>15</c:v>
                </c:pt>
                <c:pt idx="107">
                  <c:v>15</c:v>
                </c:pt>
                <c:pt idx="108">
                  <c:v>15</c:v>
                </c:pt>
                <c:pt idx="109">
                  <c:v>15</c:v>
                </c:pt>
                <c:pt idx="110">
                  <c:v>14.5</c:v>
                </c:pt>
                <c:pt idx="111">
                  <c:v>14.5</c:v>
                </c:pt>
                <c:pt idx="112">
                  <c:v>14.5</c:v>
                </c:pt>
                <c:pt idx="113">
                  <c:v>14</c:v>
                </c:pt>
                <c:pt idx="114">
                  <c:v>14</c:v>
                </c:pt>
                <c:pt idx="115">
                  <c:v>14</c:v>
                </c:pt>
                <c:pt idx="116">
                  <c:v>14</c:v>
                </c:pt>
                <c:pt idx="117">
                  <c:v>14</c:v>
                </c:pt>
                <c:pt idx="118">
                  <c:v>14</c:v>
                </c:pt>
                <c:pt idx="119">
                  <c:v>14</c:v>
                </c:pt>
                <c:pt idx="120">
                  <c:v>14</c:v>
                </c:pt>
                <c:pt idx="121">
                  <c:v>14</c:v>
                </c:pt>
                <c:pt idx="122">
                  <c:v>14</c:v>
                </c:pt>
                <c:pt idx="123">
                  <c:v>14</c:v>
                </c:pt>
                <c:pt idx="124">
                  <c:v>14</c:v>
                </c:pt>
                <c:pt idx="125">
                  <c:v>14</c:v>
                </c:pt>
                <c:pt idx="126">
                  <c:v>14</c:v>
                </c:pt>
                <c:pt idx="127">
                  <c:v>13.5</c:v>
                </c:pt>
                <c:pt idx="128">
                  <c:v>13</c:v>
                </c:pt>
                <c:pt idx="129">
                  <c:v>13</c:v>
                </c:pt>
                <c:pt idx="130">
                  <c:v>13</c:v>
                </c:pt>
                <c:pt idx="131">
                  <c:v>13</c:v>
                </c:pt>
                <c:pt idx="132">
                  <c:v>13</c:v>
                </c:pt>
                <c:pt idx="133">
                  <c:v>13</c:v>
                </c:pt>
                <c:pt idx="134">
                  <c:v>13</c:v>
                </c:pt>
                <c:pt idx="135">
                  <c:v>13</c:v>
                </c:pt>
                <c:pt idx="136">
                  <c:v>13</c:v>
                </c:pt>
                <c:pt idx="137">
                  <c:v>13</c:v>
                </c:pt>
                <c:pt idx="138">
                  <c:v>13</c:v>
                </c:pt>
                <c:pt idx="139">
                  <c:v>12.5</c:v>
                </c:pt>
                <c:pt idx="140">
                  <c:v>12.5</c:v>
                </c:pt>
                <c:pt idx="141">
                  <c:v>12.5</c:v>
                </c:pt>
                <c:pt idx="142">
                  <c:v>12</c:v>
                </c:pt>
                <c:pt idx="143">
                  <c:v>12</c:v>
                </c:pt>
                <c:pt idx="144">
                  <c:v>12</c:v>
                </c:pt>
                <c:pt idx="145">
                  <c:v>12</c:v>
                </c:pt>
                <c:pt idx="146">
                  <c:v>12</c:v>
                </c:pt>
                <c:pt idx="147">
                  <c:v>12</c:v>
                </c:pt>
                <c:pt idx="148">
                  <c:v>12</c:v>
                </c:pt>
                <c:pt idx="149">
                  <c:v>12</c:v>
                </c:pt>
                <c:pt idx="150">
                  <c:v>12</c:v>
                </c:pt>
                <c:pt idx="151">
                  <c:v>12</c:v>
                </c:pt>
                <c:pt idx="152">
                  <c:v>11.5</c:v>
                </c:pt>
                <c:pt idx="153">
                  <c:v>11.5</c:v>
                </c:pt>
                <c:pt idx="154">
                  <c:v>11.5</c:v>
                </c:pt>
                <c:pt idx="155">
                  <c:v>11</c:v>
                </c:pt>
                <c:pt idx="156">
                  <c:v>11</c:v>
                </c:pt>
                <c:pt idx="157">
                  <c:v>11</c:v>
                </c:pt>
                <c:pt idx="158">
                  <c:v>11</c:v>
                </c:pt>
                <c:pt idx="159">
                  <c:v>11</c:v>
                </c:pt>
                <c:pt idx="160">
                  <c:v>11</c:v>
                </c:pt>
                <c:pt idx="161">
                  <c:v>10.5</c:v>
                </c:pt>
                <c:pt idx="162">
                  <c:v>10</c:v>
                </c:pt>
                <c:pt idx="163">
                  <c:v>10</c:v>
                </c:pt>
                <c:pt idx="164">
                  <c:v>10</c:v>
                </c:pt>
                <c:pt idx="165">
                  <c:v>9.5</c:v>
                </c:pt>
                <c:pt idx="166">
                  <c:v>9.5</c:v>
                </c:pt>
                <c:pt idx="167">
                  <c:v>9</c:v>
                </c:pt>
                <c:pt idx="168">
                  <c:v>9</c:v>
                </c:pt>
                <c:pt idx="169">
                  <c:v>9</c:v>
                </c:pt>
                <c:pt idx="170">
                  <c:v>9</c:v>
                </c:pt>
                <c:pt idx="171">
                  <c:v>9</c:v>
                </c:pt>
                <c:pt idx="172">
                  <c:v>9</c:v>
                </c:pt>
                <c:pt idx="173">
                  <c:v>9</c:v>
                </c:pt>
                <c:pt idx="174">
                  <c:v>9</c:v>
                </c:pt>
                <c:pt idx="175">
                  <c:v>9</c:v>
                </c:pt>
                <c:pt idx="176">
                  <c:v>9</c:v>
                </c:pt>
                <c:pt idx="177">
                  <c:v>9</c:v>
                </c:pt>
                <c:pt idx="178">
                  <c:v>8.5</c:v>
                </c:pt>
                <c:pt idx="179">
                  <c:v>8</c:v>
                </c:pt>
                <c:pt idx="180">
                  <c:v>8</c:v>
                </c:pt>
                <c:pt idx="181">
                  <c:v>8</c:v>
                </c:pt>
                <c:pt idx="182">
                  <c:v>8</c:v>
                </c:pt>
                <c:pt idx="183">
                  <c:v>8</c:v>
                </c:pt>
                <c:pt idx="184">
                  <c:v>8</c:v>
                </c:pt>
                <c:pt idx="185">
                  <c:v>8</c:v>
                </c:pt>
                <c:pt idx="186">
                  <c:v>7.5</c:v>
                </c:pt>
                <c:pt idx="187">
                  <c:v>7.5</c:v>
                </c:pt>
                <c:pt idx="188">
                  <c:v>7</c:v>
                </c:pt>
                <c:pt idx="189">
                  <c:v>7</c:v>
                </c:pt>
                <c:pt idx="190">
                  <c:v>7</c:v>
                </c:pt>
                <c:pt idx="191">
                  <c:v>7</c:v>
                </c:pt>
                <c:pt idx="192">
                  <c:v>6.5</c:v>
                </c:pt>
                <c:pt idx="193">
                  <c:v>6</c:v>
                </c:pt>
                <c:pt idx="194">
                  <c:v>6</c:v>
                </c:pt>
                <c:pt idx="195">
                  <c:v>6</c:v>
                </c:pt>
                <c:pt idx="196">
                  <c:v>6</c:v>
                </c:pt>
                <c:pt idx="197">
                  <c:v>6</c:v>
                </c:pt>
                <c:pt idx="198">
                  <c:v>6</c:v>
                </c:pt>
                <c:pt idx="199">
                  <c:v>5</c:v>
                </c:pt>
                <c:pt idx="200">
                  <c:v>5</c:v>
                </c:pt>
                <c:pt idx="201">
                  <c:v>5</c:v>
                </c:pt>
                <c:pt idx="202">
                  <c:v>4</c:v>
                </c:pt>
                <c:pt idx="203">
                  <c:v>4</c:v>
                </c:pt>
                <c:pt idx="204">
                  <c:v>4</c:v>
                </c:pt>
                <c:pt idx="205">
                  <c:v>3</c:v>
                </c:pt>
                <c:pt idx="206">
                  <c:v>2</c:v>
                </c:pt>
                <c:pt idx="207">
                  <c:v>0</c:v>
                </c:pt>
                <c:pt idx="208">
                  <c:v>0</c:v>
                </c:pt>
                <c:pt idx="209">
                  <c:v>0</c:v>
                </c:pt>
                <c:pt idx="210">
                  <c:v>0</c:v>
                </c:pt>
                <c:pt idx="211">
                  <c:v>0</c:v>
                </c:pt>
                <c:pt idx="212">
                  <c:v>0</c:v>
                </c:pt>
                <c:pt idx="213">
                  <c:v>0</c:v>
                </c:pt>
                <c:pt idx="214">
                  <c:v>0</c:v>
                </c:pt>
              </c:numCache>
            </c:numRef>
          </c:val>
        </c:ser>
        <c:dLbls>
          <c:showLegendKey val="0"/>
          <c:showVal val="0"/>
          <c:showCatName val="0"/>
          <c:showSerName val="0"/>
          <c:showPercent val="0"/>
          <c:showBubbleSize val="0"/>
        </c:dLbls>
        <c:gapWidth val="150"/>
        <c:axId val="65379328"/>
        <c:axId val="65385216"/>
      </c:barChart>
      <c:catAx>
        <c:axId val="65379328"/>
        <c:scaling>
          <c:orientation val="minMax"/>
        </c:scaling>
        <c:delete val="0"/>
        <c:axPos val="b"/>
        <c:majorTickMark val="out"/>
        <c:minorTickMark val="none"/>
        <c:tickLblPos val="nextTo"/>
        <c:crossAx val="65385216"/>
        <c:crosses val="autoZero"/>
        <c:auto val="1"/>
        <c:lblAlgn val="ctr"/>
        <c:lblOffset val="100"/>
        <c:noMultiLvlLbl val="0"/>
      </c:catAx>
      <c:valAx>
        <c:axId val="65385216"/>
        <c:scaling>
          <c:orientation val="minMax"/>
          <c:max val="20"/>
        </c:scaling>
        <c:delete val="0"/>
        <c:axPos val="l"/>
        <c:majorGridlines/>
        <c:numFmt formatCode="General" sourceLinked="1"/>
        <c:majorTickMark val="out"/>
        <c:minorTickMark val="none"/>
        <c:tickLblPos val="nextTo"/>
        <c:crossAx val="65379328"/>
        <c:crosses val="autoZero"/>
        <c:crossBetween val="between"/>
      </c:valAx>
    </c:plotArea>
    <c:legend>
      <c:legendPos val="r"/>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C287AB0A-EECD-4521-9F25-2AAACA2DFD75}" type="datetimeFigureOut">
              <a:rPr lang="en-AU" smtClean="0"/>
              <a:t>21/05/2013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8A3B740-AAEF-4D2F-9AAE-9EA3B2B1F910}" type="slidenum">
              <a:rPr lang="en-AU" smtClean="0"/>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287AB0A-EECD-4521-9F25-2AAACA2DFD75}" type="datetimeFigureOut">
              <a:rPr lang="en-AU" smtClean="0"/>
              <a:t>21/05/2013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8A3B740-AAEF-4D2F-9AAE-9EA3B2B1F910}"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287AB0A-EECD-4521-9F25-2AAACA2DFD75}" type="datetimeFigureOut">
              <a:rPr lang="en-AU" smtClean="0"/>
              <a:t>21/05/2013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8A3B740-AAEF-4D2F-9AAE-9EA3B2B1F910}"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287AB0A-EECD-4521-9F25-2AAACA2DFD75}" type="datetimeFigureOut">
              <a:rPr lang="en-AU" smtClean="0"/>
              <a:t>21/05/2013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8A3B740-AAEF-4D2F-9AAE-9EA3B2B1F910}"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87AB0A-EECD-4521-9F25-2AAACA2DFD75}" type="datetimeFigureOut">
              <a:rPr lang="en-AU" smtClean="0"/>
              <a:t>21/05/2013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8A3B740-AAEF-4D2F-9AAE-9EA3B2B1F910}" type="slidenum">
              <a:rPr lang="en-AU" smtClean="0"/>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C287AB0A-EECD-4521-9F25-2AAACA2DFD75}" type="datetimeFigureOut">
              <a:rPr lang="en-AU" smtClean="0"/>
              <a:t>21/05/2013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8A3B740-AAEF-4D2F-9AAE-9EA3B2B1F910}" type="slidenum">
              <a:rPr lang="en-AU" smtClean="0"/>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C287AB0A-EECD-4521-9F25-2AAACA2DFD75}" type="datetimeFigureOut">
              <a:rPr lang="en-AU" smtClean="0"/>
              <a:t>21/05/2013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D8A3B740-AAEF-4D2F-9AAE-9EA3B2B1F910}"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C287AB0A-EECD-4521-9F25-2AAACA2DFD75}" type="datetimeFigureOut">
              <a:rPr lang="en-AU" smtClean="0"/>
              <a:t>21/05/2013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D8A3B740-AAEF-4D2F-9AAE-9EA3B2B1F910}"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87AB0A-EECD-4521-9F25-2AAACA2DFD75}" type="datetimeFigureOut">
              <a:rPr lang="en-AU" smtClean="0"/>
              <a:t>21/05/2013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D8A3B740-AAEF-4D2F-9AAE-9EA3B2B1F910}"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87AB0A-EECD-4521-9F25-2AAACA2DFD75}" type="datetimeFigureOut">
              <a:rPr lang="en-AU" smtClean="0"/>
              <a:t>21/05/2013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8A3B740-AAEF-4D2F-9AAE-9EA3B2B1F910}" type="slidenum">
              <a:rPr lang="en-AU" smtClean="0"/>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87AB0A-EECD-4521-9F25-2AAACA2DFD75}" type="datetimeFigureOut">
              <a:rPr lang="en-AU" smtClean="0"/>
              <a:t>21/05/2013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8A3B740-AAEF-4D2F-9AAE-9EA3B2B1F910}" type="slidenum">
              <a:rPr lang="en-AU" smtClean="0"/>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7AB0A-EECD-4521-9F25-2AAACA2DFD75}" type="datetimeFigureOut">
              <a:rPr lang="en-AU" smtClean="0"/>
              <a:t>21/05/2013</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A3B740-AAEF-4D2F-9AAE-9EA3B2B1F910}"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Lessons Learned</a:t>
            </a:r>
            <a:endParaRPr lang="en-AU" dirty="0"/>
          </a:p>
        </p:txBody>
      </p:sp>
      <p:sp>
        <p:nvSpPr>
          <p:cNvPr id="3" name="Subtitle 2"/>
          <p:cNvSpPr>
            <a:spLocks noGrp="1"/>
          </p:cNvSpPr>
          <p:nvPr>
            <p:ph type="subTitle" idx="1"/>
          </p:nvPr>
        </p:nvSpPr>
        <p:spPr/>
        <p:txBody>
          <a:bodyPr/>
          <a:lstStyle/>
          <a:p>
            <a:r>
              <a:rPr lang="en-AU" dirty="0" smtClean="0"/>
              <a:t>INB/INN370 Assignment One </a:t>
            </a:r>
            <a:endParaRPr lang="en-A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And more… </a:t>
            </a:r>
            <a:endParaRPr lang="en-AU" dirty="0"/>
          </a:p>
        </p:txBody>
      </p:sp>
      <p:sp>
        <p:nvSpPr>
          <p:cNvPr id="3" name="Content Placeholder 2"/>
          <p:cNvSpPr>
            <a:spLocks noGrp="1"/>
          </p:cNvSpPr>
          <p:nvPr>
            <p:ph idx="1"/>
          </p:nvPr>
        </p:nvSpPr>
        <p:spPr/>
        <p:txBody>
          <a:bodyPr/>
          <a:lstStyle/>
          <a:p>
            <a:pPr marL="0" indent="0">
              <a:buNone/>
            </a:pPr>
            <a:endParaRPr lang="en-A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45751"/>
            <a:ext cx="7740352" cy="51550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940152" y="3068960"/>
            <a:ext cx="2160240" cy="646331"/>
          </a:xfrm>
          <a:prstGeom prst="rect">
            <a:avLst/>
          </a:prstGeom>
          <a:noFill/>
        </p:spPr>
        <p:txBody>
          <a:bodyPr wrap="square" rtlCol="0">
            <a:spAutoFit/>
          </a:bodyPr>
          <a:lstStyle/>
          <a:p>
            <a:r>
              <a:rPr lang="en-AU" dirty="0" smtClean="0"/>
              <a:t>Most, but not all </a:t>
            </a:r>
            <a:r>
              <a:rPr lang="en-AU" dirty="0" err="1" smtClean="0"/>
              <a:t>brokenTrains</a:t>
            </a:r>
            <a:r>
              <a:rPr lang="en-AU" dirty="0" smtClean="0"/>
              <a:t> </a:t>
            </a:r>
            <a:endParaRPr lang="en-AU" dirty="0"/>
          </a:p>
        </p:txBody>
      </p:sp>
    </p:spTree>
    <p:extLst>
      <p:ext uri="{BB962C8B-B14F-4D97-AF65-F5344CB8AC3E}">
        <p14:creationId xmlns:p14="http://schemas.microsoft.com/office/powerpoint/2010/main" val="1898745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Submission Instructions </a:t>
            </a:r>
            <a:endParaRPr lang="en-AU" dirty="0"/>
          </a:p>
        </p:txBody>
      </p:sp>
      <p:sp>
        <p:nvSpPr>
          <p:cNvPr id="3" name="Content Placeholder 2"/>
          <p:cNvSpPr>
            <a:spLocks noGrp="1"/>
          </p:cNvSpPr>
          <p:nvPr>
            <p:ph idx="1"/>
          </p:nvPr>
        </p:nvSpPr>
        <p:spPr/>
        <p:txBody>
          <a:bodyPr/>
          <a:lstStyle/>
          <a:p>
            <a:r>
              <a:rPr lang="en-AU" dirty="0" smtClean="0"/>
              <a:t>Will appear tomorrow… </a:t>
            </a:r>
          </a:p>
          <a:p>
            <a:r>
              <a:rPr lang="en-AU" dirty="0" smtClean="0"/>
              <a:t>Enjoy… </a:t>
            </a:r>
            <a:endParaRPr lang="en-AU" dirty="0"/>
          </a:p>
        </p:txBody>
      </p:sp>
    </p:spTree>
    <p:extLst>
      <p:ext uri="{BB962C8B-B14F-4D97-AF65-F5344CB8AC3E}">
        <p14:creationId xmlns:p14="http://schemas.microsoft.com/office/powerpoint/2010/main" val="19026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Agenda</a:t>
            </a:r>
            <a:endParaRPr lang="en-AU" dirty="0"/>
          </a:p>
        </p:txBody>
      </p:sp>
      <p:sp>
        <p:nvSpPr>
          <p:cNvPr id="3" name="Content Placeholder 2"/>
          <p:cNvSpPr>
            <a:spLocks noGrp="1"/>
          </p:cNvSpPr>
          <p:nvPr>
            <p:ph idx="1"/>
          </p:nvPr>
        </p:nvSpPr>
        <p:spPr/>
        <p:txBody>
          <a:bodyPr/>
          <a:lstStyle/>
          <a:p>
            <a:r>
              <a:rPr lang="en-AU" dirty="0" smtClean="0"/>
              <a:t>Interfaces and Classes </a:t>
            </a:r>
          </a:p>
          <a:p>
            <a:r>
              <a:rPr lang="en-AU" dirty="0" smtClean="0"/>
              <a:t>Specifications </a:t>
            </a:r>
          </a:p>
          <a:p>
            <a:r>
              <a:rPr lang="en-AU" dirty="0" smtClean="0"/>
              <a:t>Tests </a:t>
            </a:r>
          </a:p>
          <a:p>
            <a:r>
              <a:rPr lang="en-AU" dirty="0" smtClean="0"/>
              <a:t>Code Quality </a:t>
            </a:r>
          </a:p>
          <a:p>
            <a:r>
              <a:rPr lang="en-AU" dirty="0" smtClean="0"/>
              <a:t>Submission </a:t>
            </a:r>
            <a:endParaRPr lang="en-A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Interfaces &amp; Classes </a:t>
            </a:r>
            <a:endParaRPr lang="en-AU" dirty="0"/>
          </a:p>
        </p:txBody>
      </p:sp>
      <p:sp>
        <p:nvSpPr>
          <p:cNvPr id="5" name="Content Placeholder 4"/>
          <p:cNvSpPr>
            <a:spLocks noGrp="1"/>
          </p:cNvSpPr>
          <p:nvPr>
            <p:ph idx="1"/>
          </p:nvPr>
        </p:nvSpPr>
        <p:spPr/>
        <p:txBody>
          <a:bodyPr/>
          <a:lstStyle/>
          <a:p>
            <a:r>
              <a:rPr lang="en-AU" dirty="0" err="1" smtClean="0"/>
              <a:t>Javadoc</a:t>
            </a:r>
            <a:r>
              <a:rPr lang="en-AU" dirty="0" smtClean="0"/>
              <a:t> is for interfaces </a:t>
            </a:r>
          </a:p>
          <a:p>
            <a:pPr lvl="1"/>
            <a:r>
              <a:rPr lang="en-AU" dirty="0" smtClean="0"/>
              <a:t>Inherit the comments – use the tool for this </a:t>
            </a:r>
          </a:p>
          <a:p>
            <a:pPr lvl="1"/>
            <a:r>
              <a:rPr lang="en-AU" dirty="0" smtClean="0"/>
              <a:t>Except when it is a constructor </a:t>
            </a:r>
          </a:p>
          <a:p>
            <a:r>
              <a:rPr lang="en-AU" dirty="0" smtClean="0"/>
              <a:t>The compiler checks all the methods </a:t>
            </a:r>
          </a:p>
          <a:p>
            <a:pPr lvl="1"/>
            <a:r>
              <a:rPr lang="en-AU" dirty="0" smtClean="0"/>
              <a:t>Interfaces and implementing classes correspond </a:t>
            </a:r>
          </a:p>
          <a:p>
            <a:pPr lvl="1"/>
            <a:r>
              <a:rPr lang="en-AU" dirty="0" smtClean="0"/>
              <a:t>Except when it is a constructor </a:t>
            </a:r>
          </a:p>
          <a:p>
            <a:pPr lvl="1"/>
            <a:r>
              <a:rPr lang="en-AU" dirty="0" smtClean="0"/>
              <a:t>[Then it is *your* problem] </a:t>
            </a:r>
            <a:endParaRPr lang="en-AU" dirty="0" smtClean="0"/>
          </a:p>
          <a:p>
            <a:r>
              <a:rPr lang="en-AU" dirty="0" smtClean="0"/>
              <a:t>[NOTE: This *doesn’t* apply to assign 2 much]</a:t>
            </a:r>
            <a:endParaRPr lang="en-A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Specifications </a:t>
            </a:r>
            <a:endParaRPr lang="en-AU" dirty="0"/>
          </a:p>
        </p:txBody>
      </p:sp>
      <p:sp>
        <p:nvSpPr>
          <p:cNvPr id="3" name="Content Placeholder 2"/>
          <p:cNvSpPr>
            <a:spLocks noGrp="1"/>
          </p:cNvSpPr>
          <p:nvPr>
            <p:ph idx="1"/>
          </p:nvPr>
        </p:nvSpPr>
        <p:spPr/>
        <p:txBody>
          <a:bodyPr/>
          <a:lstStyle/>
          <a:p>
            <a:r>
              <a:rPr lang="en-AU" dirty="0" smtClean="0"/>
              <a:t>Follows on from the constructor issues </a:t>
            </a:r>
          </a:p>
          <a:p>
            <a:pPr lvl="1"/>
            <a:r>
              <a:rPr lang="en-AU" dirty="0" smtClean="0"/>
              <a:t>People did a good job in general </a:t>
            </a:r>
          </a:p>
          <a:p>
            <a:r>
              <a:rPr lang="en-AU" dirty="0" smtClean="0"/>
              <a:t>But signatures matter </a:t>
            </a:r>
          </a:p>
          <a:p>
            <a:r>
              <a:rPr lang="en-AU" dirty="0" smtClean="0"/>
              <a:t>So do public methods </a:t>
            </a:r>
          </a:p>
          <a:p>
            <a:r>
              <a:rPr lang="en-AU" dirty="0" smtClean="0"/>
              <a:t>So do additional classes</a:t>
            </a:r>
          </a:p>
          <a:p>
            <a:pPr marL="457200" lvl="1" indent="0">
              <a:buNone/>
            </a:pPr>
            <a:endParaRPr lang="en-A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Tests </a:t>
            </a:r>
            <a:endParaRPr lang="en-AU" dirty="0"/>
          </a:p>
        </p:txBody>
      </p:sp>
      <p:sp>
        <p:nvSpPr>
          <p:cNvPr id="3" name="Content Placeholder 2"/>
          <p:cNvSpPr>
            <a:spLocks noGrp="1"/>
          </p:cNvSpPr>
          <p:nvPr>
            <p:ph idx="1"/>
          </p:nvPr>
        </p:nvSpPr>
        <p:spPr>
          <a:xfrm>
            <a:off x="395536" y="1340768"/>
            <a:ext cx="8229600" cy="4525963"/>
          </a:xfrm>
        </p:spPr>
        <p:txBody>
          <a:bodyPr>
            <a:normAutofit fontScale="92500" lnSpcReduction="10000"/>
          </a:bodyPr>
          <a:lstStyle/>
          <a:p>
            <a:r>
              <a:rPr lang="en-AU" dirty="0" smtClean="0"/>
              <a:t>Rule number 1: you can never have too many </a:t>
            </a:r>
          </a:p>
          <a:p>
            <a:r>
              <a:rPr lang="en-AU" dirty="0" smtClean="0"/>
              <a:t>Rule number 2: see rule number 1 </a:t>
            </a:r>
          </a:p>
          <a:p>
            <a:r>
              <a:rPr lang="en-AU" dirty="0" smtClean="0"/>
              <a:t>Rule number 3: tests are there to find bugs </a:t>
            </a:r>
          </a:p>
          <a:p>
            <a:r>
              <a:rPr lang="en-AU" dirty="0" smtClean="0"/>
              <a:t>Rule number 4: see rule number 1 </a:t>
            </a:r>
          </a:p>
          <a:p>
            <a:r>
              <a:rPr lang="en-AU" dirty="0" smtClean="0"/>
              <a:t>Rule number 5: bugs are usually at the extremes. You need to have some test cases to make sure that your code is ok, but look at the boundary values, the exceptions, the unusual </a:t>
            </a:r>
          </a:p>
          <a:p>
            <a:r>
              <a:rPr lang="en-AU" dirty="0" smtClean="0"/>
              <a:t>Oh, and Rule number 6? See rule number 1</a:t>
            </a:r>
          </a:p>
          <a:p>
            <a:endParaRPr lang="en-A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Code Quality </a:t>
            </a:r>
            <a:endParaRPr lang="en-AU" dirty="0"/>
          </a:p>
        </p:txBody>
      </p:sp>
      <p:sp>
        <p:nvSpPr>
          <p:cNvPr id="3" name="Content Placeholder 2"/>
          <p:cNvSpPr>
            <a:spLocks noGrp="1"/>
          </p:cNvSpPr>
          <p:nvPr>
            <p:ph idx="1"/>
          </p:nvPr>
        </p:nvSpPr>
        <p:spPr/>
        <p:txBody>
          <a:bodyPr/>
          <a:lstStyle/>
          <a:p>
            <a:r>
              <a:rPr lang="en-AU" dirty="0" smtClean="0"/>
              <a:t>Basic code quality is good.</a:t>
            </a:r>
          </a:p>
          <a:p>
            <a:r>
              <a:rPr lang="en-AU" dirty="0" smtClean="0"/>
              <a:t>Very little terrible code submitted </a:t>
            </a:r>
          </a:p>
          <a:p>
            <a:r>
              <a:rPr lang="en-AU" dirty="0" smtClean="0"/>
              <a:t>Sparse commenting is better than too much </a:t>
            </a:r>
          </a:p>
          <a:p>
            <a:pPr lvl="1"/>
            <a:r>
              <a:rPr lang="en-AU" dirty="0" smtClean="0"/>
              <a:t>But some people took this to extremes. </a:t>
            </a:r>
            <a:endParaRPr lang="en-AU" dirty="0" smtClean="0"/>
          </a:p>
          <a:p>
            <a:r>
              <a:rPr lang="en-AU" dirty="0" smtClean="0"/>
              <a:t>Consistency in indentation, commenting, whitespace and so many things is critical </a:t>
            </a:r>
            <a:endParaRPr lang="en-AU"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Submission  </a:t>
            </a:r>
            <a:endParaRPr lang="en-AU" dirty="0"/>
          </a:p>
        </p:txBody>
      </p:sp>
      <p:sp>
        <p:nvSpPr>
          <p:cNvPr id="3" name="Content Placeholder 2"/>
          <p:cNvSpPr>
            <a:spLocks noGrp="1"/>
          </p:cNvSpPr>
          <p:nvPr>
            <p:ph idx="1"/>
          </p:nvPr>
        </p:nvSpPr>
        <p:spPr/>
        <p:txBody>
          <a:bodyPr/>
          <a:lstStyle/>
          <a:p>
            <a:r>
              <a:rPr lang="en-AU" dirty="0" smtClean="0"/>
              <a:t>Please read the submission document when it appears. </a:t>
            </a:r>
          </a:p>
          <a:p>
            <a:r>
              <a:rPr lang="en-AU" dirty="0" smtClean="0"/>
              <a:t>Please follow the instructions </a:t>
            </a:r>
          </a:p>
          <a:p>
            <a:r>
              <a:rPr lang="en-AU" dirty="0" smtClean="0"/>
              <a:t>Please ask if you have any doubts </a:t>
            </a:r>
          </a:p>
          <a:p>
            <a:endParaRPr lang="en-A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 graph </a:t>
            </a:r>
            <a:endParaRPr lang="en-AU"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3675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Some thoughts for assignment 2</a:t>
            </a:r>
            <a:endParaRPr lang="en-AU" dirty="0"/>
          </a:p>
        </p:txBody>
      </p:sp>
      <p:sp>
        <p:nvSpPr>
          <p:cNvPr id="3" name="Content Placeholder 2"/>
          <p:cNvSpPr>
            <a:spLocks noGrp="1"/>
          </p:cNvSpPr>
          <p:nvPr>
            <p:ph idx="1"/>
          </p:nvPr>
        </p:nvSpPr>
        <p:spPr/>
        <p:txBody>
          <a:bodyPr/>
          <a:lstStyle/>
          <a:p>
            <a:pPr marL="0" indent="0">
              <a:buNone/>
            </a:pPr>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556792"/>
            <a:ext cx="7452320" cy="4963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940152" y="3068960"/>
            <a:ext cx="2160240" cy="646331"/>
          </a:xfrm>
          <a:prstGeom prst="rect">
            <a:avLst/>
          </a:prstGeom>
          <a:noFill/>
        </p:spPr>
        <p:txBody>
          <a:bodyPr wrap="square" rtlCol="0">
            <a:spAutoFit/>
          </a:bodyPr>
          <a:lstStyle/>
          <a:p>
            <a:r>
              <a:rPr lang="en-AU" dirty="0" smtClean="0"/>
              <a:t>Most, but not all </a:t>
            </a:r>
            <a:r>
              <a:rPr lang="en-AU" dirty="0" err="1" smtClean="0"/>
              <a:t>brokenCarriages</a:t>
            </a:r>
            <a:r>
              <a:rPr lang="en-AU" dirty="0" smtClean="0"/>
              <a:t> </a:t>
            </a:r>
            <a:endParaRPr lang="en-AU" dirty="0"/>
          </a:p>
        </p:txBody>
      </p:sp>
    </p:spTree>
    <p:extLst>
      <p:ext uri="{BB962C8B-B14F-4D97-AF65-F5344CB8AC3E}">
        <p14:creationId xmlns:p14="http://schemas.microsoft.com/office/powerpoint/2010/main" val="1672927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279</Words>
  <Application>Microsoft Office PowerPoint</Application>
  <PresentationFormat>On-screen Show (4:3)</PresentationFormat>
  <Paragraphs>48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Lessons Learned</vt:lpstr>
      <vt:lpstr>Agenda</vt:lpstr>
      <vt:lpstr>Interfaces &amp; Classes </vt:lpstr>
      <vt:lpstr>Specifications </vt:lpstr>
      <vt:lpstr>Tests </vt:lpstr>
      <vt:lpstr>Code Quality </vt:lpstr>
      <vt:lpstr>Submission  </vt:lpstr>
      <vt:lpstr>A graph </vt:lpstr>
      <vt:lpstr>Some thoughts for assignment 2</vt:lpstr>
      <vt:lpstr>And more… </vt:lpstr>
      <vt:lpstr>Submission Instructions </vt:lpstr>
    </vt:vector>
  </TitlesOfParts>
  <Company>QUT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Lessons Learned</dc:title>
  <dc:creator>hogan</dc:creator>
  <cp:lastModifiedBy>Jim Hogan</cp:lastModifiedBy>
  <cp:revision>6</cp:revision>
  <dcterms:created xsi:type="dcterms:W3CDTF">2012-05-18T05:54:57Z</dcterms:created>
  <dcterms:modified xsi:type="dcterms:W3CDTF">2013-05-21T05:46:10Z</dcterms:modified>
</cp:coreProperties>
</file>