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6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62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0550" y="152361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19050" y="14224"/>
                </a:moveTo>
                <a:lnTo>
                  <a:pt x="15240" y="9525"/>
                </a:lnTo>
                <a:lnTo>
                  <a:pt x="10541" y="9525"/>
                </a:lnTo>
                <a:lnTo>
                  <a:pt x="0" y="19050"/>
                </a:lnTo>
                <a:lnTo>
                  <a:pt x="19050" y="14224"/>
                </a:lnTo>
                <a:close/>
              </a:path>
              <a:path w="76200" h="19050">
                <a:moveTo>
                  <a:pt x="40652" y="11264"/>
                </a:moveTo>
                <a:lnTo>
                  <a:pt x="19050" y="12700"/>
                </a:lnTo>
                <a:lnTo>
                  <a:pt x="22834" y="14211"/>
                </a:lnTo>
                <a:lnTo>
                  <a:pt x="26619" y="15455"/>
                </a:lnTo>
                <a:lnTo>
                  <a:pt x="32131" y="14897"/>
                </a:lnTo>
                <a:lnTo>
                  <a:pt x="40652" y="11264"/>
                </a:lnTo>
                <a:close/>
              </a:path>
              <a:path w="76200" h="19050">
                <a:moveTo>
                  <a:pt x="66675" y="9525"/>
                </a:moveTo>
                <a:lnTo>
                  <a:pt x="41008" y="11252"/>
                </a:lnTo>
                <a:lnTo>
                  <a:pt x="41148" y="11049"/>
                </a:lnTo>
                <a:lnTo>
                  <a:pt x="40652" y="11264"/>
                </a:lnTo>
                <a:lnTo>
                  <a:pt x="40995" y="11264"/>
                </a:lnTo>
                <a:lnTo>
                  <a:pt x="40195" y="12369"/>
                </a:lnTo>
                <a:lnTo>
                  <a:pt x="44284" y="12052"/>
                </a:lnTo>
                <a:lnTo>
                  <a:pt x="53174" y="10858"/>
                </a:lnTo>
                <a:lnTo>
                  <a:pt x="66675" y="9525"/>
                </a:lnTo>
                <a:close/>
              </a:path>
              <a:path w="76200" h="19050">
                <a:moveTo>
                  <a:pt x="76200" y="4699"/>
                </a:moveTo>
                <a:lnTo>
                  <a:pt x="67081" y="3543"/>
                </a:lnTo>
                <a:lnTo>
                  <a:pt x="54813" y="2362"/>
                </a:lnTo>
                <a:lnTo>
                  <a:pt x="46278" y="1168"/>
                </a:lnTo>
                <a:lnTo>
                  <a:pt x="48387" y="0"/>
                </a:lnTo>
                <a:lnTo>
                  <a:pt x="27508" y="1460"/>
                </a:lnTo>
                <a:lnTo>
                  <a:pt x="21107" y="3530"/>
                </a:lnTo>
                <a:lnTo>
                  <a:pt x="26098" y="6223"/>
                </a:lnTo>
                <a:lnTo>
                  <a:pt x="39370" y="9525"/>
                </a:lnTo>
                <a:lnTo>
                  <a:pt x="76200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811000" y="1523618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36322" y="9525"/>
                </a:moveTo>
                <a:lnTo>
                  <a:pt x="0" y="19050"/>
                </a:lnTo>
                <a:lnTo>
                  <a:pt x="19418" y="18465"/>
                </a:lnTo>
                <a:lnTo>
                  <a:pt x="30822" y="16675"/>
                </a:lnTo>
                <a:lnTo>
                  <a:pt x="35890" y="13703"/>
                </a:lnTo>
                <a:lnTo>
                  <a:pt x="36322" y="9525"/>
                </a:lnTo>
                <a:close/>
              </a:path>
              <a:path w="66675" h="19050">
                <a:moveTo>
                  <a:pt x="66675" y="6350"/>
                </a:moveTo>
                <a:lnTo>
                  <a:pt x="39128" y="3746"/>
                </a:lnTo>
                <a:lnTo>
                  <a:pt x="27076" y="2108"/>
                </a:lnTo>
                <a:lnTo>
                  <a:pt x="21209" y="0"/>
                </a:lnTo>
                <a:lnTo>
                  <a:pt x="19050" y="1524"/>
                </a:lnTo>
                <a:lnTo>
                  <a:pt x="34925" y="6350"/>
                </a:lnTo>
                <a:lnTo>
                  <a:pt x="38100" y="9525"/>
                </a:lnTo>
                <a:lnTo>
                  <a:pt x="66675" y="635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001500" y="1533144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85725" y="0"/>
                </a:moveTo>
                <a:lnTo>
                  <a:pt x="0" y="9525"/>
                </a:lnTo>
                <a:lnTo>
                  <a:pt x="14604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66812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17272" y="7619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477625" y="1523618"/>
            <a:ext cx="111125" cy="9525"/>
          </a:xfrm>
          <a:custGeom>
            <a:avLst/>
            <a:gdLst/>
            <a:ahLst/>
            <a:cxnLst/>
            <a:rect l="l" t="t" r="r" b="b"/>
            <a:pathLst>
              <a:path w="111125" h="9525">
                <a:moveTo>
                  <a:pt x="28575" y="0"/>
                </a:moveTo>
                <a:lnTo>
                  <a:pt x="21424" y="596"/>
                </a:lnTo>
                <a:lnTo>
                  <a:pt x="14287" y="2387"/>
                </a:lnTo>
                <a:lnTo>
                  <a:pt x="7137" y="5359"/>
                </a:lnTo>
                <a:lnTo>
                  <a:pt x="0" y="9525"/>
                </a:lnTo>
                <a:lnTo>
                  <a:pt x="6705" y="7150"/>
                </a:lnTo>
                <a:lnTo>
                  <a:pt x="13716" y="4762"/>
                </a:lnTo>
                <a:lnTo>
                  <a:pt x="20993" y="2387"/>
                </a:lnTo>
                <a:lnTo>
                  <a:pt x="28575" y="0"/>
                </a:lnTo>
                <a:close/>
              </a:path>
              <a:path w="111125" h="9525">
                <a:moveTo>
                  <a:pt x="110896" y="6223"/>
                </a:moveTo>
                <a:lnTo>
                  <a:pt x="104013" y="3530"/>
                </a:lnTo>
                <a:lnTo>
                  <a:pt x="97307" y="1460"/>
                </a:lnTo>
                <a:lnTo>
                  <a:pt x="101473" y="0"/>
                </a:lnTo>
                <a:lnTo>
                  <a:pt x="81610" y="571"/>
                </a:lnTo>
                <a:lnTo>
                  <a:pt x="62826" y="2184"/>
                </a:lnTo>
                <a:lnTo>
                  <a:pt x="45135" y="4673"/>
                </a:lnTo>
                <a:lnTo>
                  <a:pt x="28575" y="7874"/>
                </a:lnTo>
                <a:lnTo>
                  <a:pt x="46355" y="6350"/>
                </a:lnTo>
                <a:lnTo>
                  <a:pt x="65036" y="6324"/>
                </a:lnTo>
                <a:lnTo>
                  <a:pt x="85166" y="7493"/>
                </a:lnTo>
                <a:lnTo>
                  <a:pt x="107315" y="9525"/>
                </a:lnTo>
                <a:lnTo>
                  <a:pt x="110896" y="622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696700" y="1533143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28575" y="9525"/>
                </a:moveTo>
                <a:lnTo>
                  <a:pt x="0" y="0"/>
                </a:lnTo>
                <a:lnTo>
                  <a:pt x="27813" y="9525"/>
                </a:lnTo>
                <a:lnTo>
                  <a:pt x="28575" y="9525"/>
                </a:lnTo>
                <a:close/>
              </a:path>
              <a:path w="47625" h="9525">
                <a:moveTo>
                  <a:pt x="47625" y="9525"/>
                </a:moveTo>
                <a:lnTo>
                  <a:pt x="44919" y="7505"/>
                </a:lnTo>
                <a:lnTo>
                  <a:pt x="40043" y="4762"/>
                </a:lnTo>
                <a:lnTo>
                  <a:pt x="31813" y="2032"/>
                </a:lnTo>
                <a:lnTo>
                  <a:pt x="19050" y="0"/>
                </a:lnTo>
                <a:lnTo>
                  <a:pt x="33401" y="9525"/>
                </a:lnTo>
                <a:lnTo>
                  <a:pt x="47625" y="952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869054" y="1533144"/>
            <a:ext cx="46990" cy="9525"/>
          </a:xfrm>
          <a:custGeom>
            <a:avLst/>
            <a:gdLst/>
            <a:ahLst/>
            <a:cxnLst/>
            <a:rect l="l" t="t" r="r" b="b"/>
            <a:pathLst>
              <a:path w="46990" h="9525">
                <a:moveTo>
                  <a:pt x="46720" y="0"/>
                </a:moveTo>
                <a:lnTo>
                  <a:pt x="25304" y="2238"/>
                </a:lnTo>
                <a:lnTo>
                  <a:pt x="5699" y="4381"/>
                </a:lnTo>
                <a:lnTo>
                  <a:pt x="0" y="6715"/>
                </a:lnTo>
                <a:lnTo>
                  <a:pt x="20304" y="9525"/>
                </a:lnTo>
                <a:lnTo>
                  <a:pt x="26431" y="7286"/>
                </a:lnTo>
                <a:lnTo>
                  <a:pt x="25892" y="5143"/>
                </a:lnTo>
                <a:lnTo>
                  <a:pt x="29162" y="2809"/>
                </a:lnTo>
                <a:lnTo>
                  <a:pt x="467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744325" y="1533143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19050" y="0"/>
                </a:moveTo>
                <a:lnTo>
                  <a:pt x="4318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  <a:path w="66675" h="9525">
                <a:moveTo>
                  <a:pt x="66675" y="0"/>
                </a:moveTo>
                <a:lnTo>
                  <a:pt x="19050" y="7112"/>
                </a:lnTo>
                <a:lnTo>
                  <a:pt x="63627" y="9525"/>
                </a:lnTo>
                <a:lnTo>
                  <a:pt x="62611" y="7112"/>
                </a:lnTo>
                <a:lnTo>
                  <a:pt x="54483" y="2413"/>
                </a:lnTo>
                <a:lnTo>
                  <a:pt x="666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487150" y="1533144"/>
            <a:ext cx="77470" cy="9525"/>
          </a:xfrm>
          <a:custGeom>
            <a:avLst/>
            <a:gdLst/>
            <a:ahLst/>
            <a:cxnLst/>
            <a:rect l="l" t="t" r="r" b="b"/>
            <a:pathLst>
              <a:path w="77470" h="9525">
                <a:moveTo>
                  <a:pt x="59944" y="0"/>
                </a:moveTo>
                <a:lnTo>
                  <a:pt x="46041" y="2716"/>
                </a:lnTo>
                <a:lnTo>
                  <a:pt x="31400" y="4111"/>
                </a:lnTo>
                <a:lnTo>
                  <a:pt x="16045" y="4625"/>
                </a:lnTo>
                <a:lnTo>
                  <a:pt x="0" y="4698"/>
                </a:lnTo>
                <a:lnTo>
                  <a:pt x="18026" y="6471"/>
                </a:lnTo>
                <a:lnTo>
                  <a:pt x="36195" y="8016"/>
                </a:lnTo>
                <a:lnTo>
                  <a:pt x="54363" y="9110"/>
                </a:lnTo>
                <a:lnTo>
                  <a:pt x="72390" y="9525"/>
                </a:lnTo>
                <a:lnTo>
                  <a:pt x="75249" y="6000"/>
                </a:lnTo>
                <a:lnTo>
                  <a:pt x="76882" y="2952"/>
                </a:lnTo>
                <a:lnTo>
                  <a:pt x="73157" y="809"/>
                </a:lnTo>
                <a:lnTo>
                  <a:pt x="599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553825" y="1533143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47625" y="0"/>
                </a:moveTo>
                <a:lnTo>
                  <a:pt x="36779" y="736"/>
                </a:lnTo>
                <a:lnTo>
                  <a:pt x="14008" y="3975"/>
                </a:lnTo>
                <a:lnTo>
                  <a:pt x="2032" y="4699"/>
                </a:lnTo>
                <a:lnTo>
                  <a:pt x="0" y="4699"/>
                </a:lnTo>
                <a:lnTo>
                  <a:pt x="0" y="9525"/>
                </a:lnTo>
                <a:lnTo>
                  <a:pt x="6096" y="9525"/>
                </a:lnTo>
                <a:lnTo>
                  <a:pt x="19100" y="8699"/>
                </a:lnTo>
                <a:lnTo>
                  <a:pt x="29857" y="6527"/>
                </a:lnTo>
                <a:lnTo>
                  <a:pt x="39116" y="3479"/>
                </a:lnTo>
                <a:lnTo>
                  <a:pt x="47625" y="0"/>
                </a:lnTo>
                <a:close/>
              </a:path>
              <a:path w="85725" h="9525">
                <a:moveTo>
                  <a:pt x="85725" y="0"/>
                </a:moveTo>
                <a:lnTo>
                  <a:pt x="76200" y="9525"/>
                </a:lnTo>
                <a:lnTo>
                  <a:pt x="85725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1410950" y="153552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4321" y="0"/>
                </a:moveTo>
                <a:lnTo>
                  <a:pt x="28575" y="7143"/>
                </a:lnTo>
                <a:lnTo>
                  <a:pt x="20824" y="4365"/>
                </a:lnTo>
                <a:lnTo>
                  <a:pt x="12001" y="1587"/>
                </a:lnTo>
                <a:lnTo>
                  <a:pt x="432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6014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2986" y="0"/>
                </a:moveTo>
                <a:lnTo>
                  <a:pt x="13843" y="3175"/>
                </a:lnTo>
                <a:lnTo>
                  <a:pt x="7366" y="6350"/>
                </a:lnTo>
                <a:lnTo>
                  <a:pt x="0" y="9525"/>
                </a:lnTo>
                <a:lnTo>
                  <a:pt x="7590" y="9028"/>
                </a:lnTo>
                <a:lnTo>
                  <a:pt x="22056" y="6846"/>
                </a:lnTo>
                <a:lnTo>
                  <a:pt x="28575" y="6350"/>
                </a:lnTo>
                <a:lnTo>
                  <a:pt x="26670" y="3175"/>
                </a:lnTo>
                <a:lnTo>
                  <a:pt x="24892" y="3175"/>
                </a:lnTo>
                <a:lnTo>
                  <a:pt x="2298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1156188" y="1533143"/>
            <a:ext cx="335280" cy="28575"/>
          </a:xfrm>
          <a:custGeom>
            <a:avLst/>
            <a:gdLst/>
            <a:ahLst/>
            <a:cxnLst/>
            <a:rect l="l" t="t" r="r" b="b"/>
            <a:pathLst>
              <a:path w="335279" h="28575">
                <a:moveTo>
                  <a:pt x="207137" y="9525"/>
                </a:moveTo>
                <a:lnTo>
                  <a:pt x="193065" y="8242"/>
                </a:lnTo>
                <a:lnTo>
                  <a:pt x="179743" y="6527"/>
                </a:lnTo>
                <a:lnTo>
                  <a:pt x="165354" y="3937"/>
                </a:lnTo>
                <a:lnTo>
                  <a:pt x="148082" y="0"/>
                </a:lnTo>
                <a:lnTo>
                  <a:pt x="130632" y="2362"/>
                </a:lnTo>
                <a:lnTo>
                  <a:pt x="123596" y="3822"/>
                </a:lnTo>
                <a:lnTo>
                  <a:pt x="110490" y="0"/>
                </a:lnTo>
                <a:lnTo>
                  <a:pt x="109347" y="1460"/>
                </a:lnTo>
                <a:lnTo>
                  <a:pt x="104686" y="2806"/>
                </a:lnTo>
                <a:lnTo>
                  <a:pt x="92671" y="4330"/>
                </a:lnTo>
                <a:lnTo>
                  <a:pt x="69469" y="6350"/>
                </a:lnTo>
                <a:lnTo>
                  <a:pt x="88519" y="8153"/>
                </a:lnTo>
                <a:lnTo>
                  <a:pt x="114642" y="10210"/>
                </a:lnTo>
                <a:lnTo>
                  <a:pt x="131864" y="12446"/>
                </a:lnTo>
                <a:lnTo>
                  <a:pt x="124206" y="14732"/>
                </a:lnTo>
                <a:lnTo>
                  <a:pt x="94754" y="15455"/>
                </a:lnTo>
                <a:lnTo>
                  <a:pt x="79692" y="14782"/>
                </a:lnTo>
                <a:lnTo>
                  <a:pt x="69761" y="13322"/>
                </a:lnTo>
                <a:lnTo>
                  <a:pt x="55753" y="11684"/>
                </a:lnTo>
                <a:lnTo>
                  <a:pt x="54190" y="15151"/>
                </a:lnTo>
                <a:lnTo>
                  <a:pt x="6616" y="21742"/>
                </a:lnTo>
                <a:lnTo>
                  <a:pt x="0" y="26416"/>
                </a:lnTo>
                <a:lnTo>
                  <a:pt x="45593" y="24257"/>
                </a:lnTo>
                <a:lnTo>
                  <a:pt x="43789" y="25260"/>
                </a:lnTo>
                <a:lnTo>
                  <a:pt x="39827" y="26416"/>
                </a:lnTo>
                <a:lnTo>
                  <a:pt x="38061" y="27584"/>
                </a:lnTo>
                <a:lnTo>
                  <a:pt x="42926" y="28575"/>
                </a:lnTo>
                <a:lnTo>
                  <a:pt x="52222" y="25514"/>
                </a:lnTo>
                <a:lnTo>
                  <a:pt x="73037" y="23368"/>
                </a:lnTo>
                <a:lnTo>
                  <a:pt x="100736" y="23050"/>
                </a:lnTo>
                <a:lnTo>
                  <a:pt x="130683" y="25400"/>
                </a:lnTo>
                <a:lnTo>
                  <a:pt x="148475" y="21132"/>
                </a:lnTo>
                <a:lnTo>
                  <a:pt x="147675" y="14274"/>
                </a:lnTo>
                <a:lnTo>
                  <a:pt x="136563" y="8369"/>
                </a:lnTo>
                <a:lnTo>
                  <a:pt x="195707" y="9525"/>
                </a:lnTo>
                <a:lnTo>
                  <a:pt x="207137" y="9525"/>
                </a:lnTo>
                <a:close/>
              </a:path>
              <a:path w="335279" h="28575">
                <a:moveTo>
                  <a:pt x="285623" y="660"/>
                </a:moveTo>
                <a:lnTo>
                  <a:pt x="207137" y="2032"/>
                </a:lnTo>
                <a:lnTo>
                  <a:pt x="282321" y="2032"/>
                </a:lnTo>
                <a:lnTo>
                  <a:pt x="272300" y="1663"/>
                </a:lnTo>
                <a:lnTo>
                  <a:pt x="272630" y="1498"/>
                </a:lnTo>
                <a:lnTo>
                  <a:pt x="270446" y="1498"/>
                </a:lnTo>
                <a:lnTo>
                  <a:pt x="279082" y="1092"/>
                </a:lnTo>
                <a:lnTo>
                  <a:pt x="285623" y="660"/>
                </a:lnTo>
                <a:close/>
              </a:path>
              <a:path w="335279" h="28575">
                <a:moveTo>
                  <a:pt x="334797" y="1498"/>
                </a:moveTo>
                <a:lnTo>
                  <a:pt x="299974" y="1092"/>
                </a:lnTo>
                <a:lnTo>
                  <a:pt x="309714" y="1092"/>
                </a:lnTo>
                <a:lnTo>
                  <a:pt x="305028" y="939"/>
                </a:lnTo>
                <a:lnTo>
                  <a:pt x="285115" y="0"/>
                </a:lnTo>
                <a:lnTo>
                  <a:pt x="287083" y="660"/>
                </a:lnTo>
                <a:lnTo>
                  <a:pt x="285965" y="660"/>
                </a:lnTo>
                <a:lnTo>
                  <a:pt x="284988" y="1498"/>
                </a:lnTo>
                <a:lnTo>
                  <a:pt x="283819" y="1498"/>
                </a:lnTo>
                <a:lnTo>
                  <a:pt x="282321" y="2032"/>
                </a:lnTo>
                <a:lnTo>
                  <a:pt x="268744" y="3848"/>
                </a:lnTo>
                <a:lnTo>
                  <a:pt x="253149" y="5549"/>
                </a:lnTo>
                <a:lnTo>
                  <a:pt x="253390" y="5549"/>
                </a:lnTo>
                <a:lnTo>
                  <a:pt x="245529" y="7289"/>
                </a:lnTo>
                <a:lnTo>
                  <a:pt x="253111" y="9525"/>
                </a:lnTo>
                <a:lnTo>
                  <a:pt x="280009" y="9080"/>
                </a:lnTo>
                <a:lnTo>
                  <a:pt x="292938" y="7975"/>
                </a:lnTo>
                <a:lnTo>
                  <a:pt x="302158" y="6642"/>
                </a:lnTo>
                <a:lnTo>
                  <a:pt x="316890" y="5549"/>
                </a:lnTo>
                <a:lnTo>
                  <a:pt x="289204" y="5549"/>
                </a:lnTo>
                <a:lnTo>
                  <a:pt x="287743" y="5118"/>
                </a:lnTo>
                <a:lnTo>
                  <a:pt x="297192" y="4305"/>
                </a:lnTo>
                <a:lnTo>
                  <a:pt x="301142" y="3238"/>
                </a:lnTo>
                <a:lnTo>
                  <a:pt x="283210" y="2032"/>
                </a:lnTo>
                <a:lnTo>
                  <a:pt x="289407" y="2032"/>
                </a:lnTo>
                <a:lnTo>
                  <a:pt x="315798" y="1498"/>
                </a:lnTo>
                <a:lnTo>
                  <a:pt x="334797" y="149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769471" y="1542668"/>
            <a:ext cx="96520" cy="19050"/>
          </a:xfrm>
          <a:custGeom>
            <a:avLst/>
            <a:gdLst/>
            <a:ahLst/>
            <a:cxnLst/>
            <a:rect l="l" t="t" r="r" b="b"/>
            <a:pathLst>
              <a:path w="96520" h="19050">
                <a:moveTo>
                  <a:pt x="77089" y="9525"/>
                </a:moveTo>
                <a:lnTo>
                  <a:pt x="71882" y="19050"/>
                </a:lnTo>
                <a:lnTo>
                  <a:pt x="77089" y="19050"/>
                </a:lnTo>
                <a:lnTo>
                  <a:pt x="77089" y="9525"/>
                </a:lnTo>
                <a:close/>
              </a:path>
              <a:path w="96520" h="19050">
                <a:moveTo>
                  <a:pt x="96481" y="6743"/>
                </a:moveTo>
                <a:lnTo>
                  <a:pt x="79121" y="5588"/>
                </a:lnTo>
                <a:lnTo>
                  <a:pt x="73025" y="6350"/>
                </a:lnTo>
                <a:lnTo>
                  <a:pt x="46228" y="4775"/>
                </a:lnTo>
                <a:lnTo>
                  <a:pt x="21310" y="2844"/>
                </a:lnTo>
                <a:lnTo>
                  <a:pt x="3987" y="1092"/>
                </a:lnTo>
                <a:lnTo>
                  <a:pt x="0" y="0"/>
                </a:lnTo>
                <a:lnTo>
                  <a:pt x="7658" y="2273"/>
                </a:lnTo>
                <a:lnTo>
                  <a:pt x="16383" y="4394"/>
                </a:lnTo>
                <a:lnTo>
                  <a:pt x="27571" y="6502"/>
                </a:lnTo>
                <a:lnTo>
                  <a:pt x="42672" y="8763"/>
                </a:lnTo>
                <a:lnTo>
                  <a:pt x="53060" y="7327"/>
                </a:lnTo>
                <a:lnTo>
                  <a:pt x="61468" y="6934"/>
                </a:lnTo>
                <a:lnTo>
                  <a:pt x="74041" y="7112"/>
                </a:lnTo>
                <a:lnTo>
                  <a:pt x="81343" y="7708"/>
                </a:lnTo>
                <a:lnTo>
                  <a:pt x="80645" y="8318"/>
                </a:lnTo>
                <a:lnTo>
                  <a:pt x="76898" y="8940"/>
                </a:lnTo>
                <a:lnTo>
                  <a:pt x="75057" y="9525"/>
                </a:lnTo>
                <a:lnTo>
                  <a:pt x="86258" y="8813"/>
                </a:lnTo>
                <a:lnTo>
                  <a:pt x="96139" y="7848"/>
                </a:lnTo>
                <a:lnTo>
                  <a:pt x="96481" y="67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553825" y="1542669"/>
            <a:ext cx="72390" cy="9525"/>
          </a:xfrm>
          <a:custGeom>
            <a:avLst/>
            <a:gdLst/>
            <a:ahLst/>
            <a:cxnLst/>
            <a:rect l="l" t="t" r="r" b="b"/>
            <a:pathLst>
              <a:path w="72390" h="9525">
                <a:moveTo>
                  <a:pt x="72135" y="0"/>
                </a:moveTo>
                <a:lnTo>
                  <a:pt x="0" y="3175"/>
                </a:lnTo>
                <a:lnTo>
                  <a:pt x="37083" y="9525"/>
                </a:lnTo>
                <a:lnTo>
                  <a:pt x="35051" y="6350"/>
                </a:lnTo>
                <a:lnTo>
                  <a:pt x="57473" y="5804"/>
                </a:lnTo>
                <a:lnTo>
                  <a:pt x="67071" y="4365"/>
                </a:lnTo>
                <a:lnTo>
                  <a:pt x="69931" y="2331"/>
                </a:lnTo>
                <a:lnTo>
                  <a:pt x="7213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22997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29591" y="6730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1442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7111"/>
                </a:lnTo>
                <a:lnTo>
                  <a:pt x="25019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2007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016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362700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2921" y="4698"/>
                </a:lnTo>
                <a:lnTo>
                  <a:pt x="0" y="9525"/>
                </a:lnTo>
                <a:lnTo>
                  <a:pt x="5714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957056" y="1526286"/>
            <a:ext cx="53975" cy="6985"/>
          </a:xfrm>
          <a:custGeom>
            <a:avLst/>
            <a:gdLst/>
            <a:ahLst/>
            <a:cxnLst/>
            <a:rect l="l" t="t" r="r" b="b"/>
            <a:pathLst>
              <a:path w="53975" h="6984">
                <a:moveTo>
                  <a:pt x="3034" y="0"/>
                </a:moveTo>
                <a:lnTo>
                  <a:pt x="0" y="1524"/>
                </a:lnTo>
                <a:lnTo>
                  <a:pt x="7874" y="5841"/>
                </a:lnTo>
                <a:lnTo>
                  <a:pt x="21429" y="5375"/>
                </a:lnTo>
                <a:lnTo>
                  <a:pt x="33353" y="5540"/>
                </a:lnTo>
                <a:lnTo>
                  <a:pt x="43967" y="6109"/>
                </a:lnTo>
                <a:lnTo>
                  <a:pt x="53594" y="6858"/>
                </a:lnTo>
                <a:lnTo>
                  <a:pt x="33200" y="3667"/>
                </a:lnTo>
                <a:lnTo>
                  <a:pt x="15224" y="1047"/>
                </a:lnTo>
                <a:lnTo>
                  <a:pt x="30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477125" y="1542668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38100" y="28575"/>
                </a:moveTo>
                <a:lnTo>
                  <a:pt x="0" y="19050"/>
                </a:lnTo>
                <a:lnTo>
                  <a:pt x="7124" y="21437"/>
                </a:lnTo>
                <a:lnTo>
                  <a:pt x="15811" y="23812"/>
                </a:lnTo>
                <a:lnTo>
                  <a:pt x="26098" y="26200"/>
                </a:lnTo>
                <a:lnTo>
                  <a:pt x="38100" y="28575"/>
                </a:lnTo>
                <a:close/>
              </a:path>
              <a:path w="95250" h="28575">
                <a:moveTo>
                  <a:pt x="95250" y="0"/>
                </a:moveTo>
                <a:lnTo>
                  <a:pt x="66675" y="7112"/>
                </a:lnTo>
                <a:lnTo>
                  <a:pt x="75565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410200" y="1571244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24002" y="0"/>
                </a:moveTo>
                <a:lnTo>
                  <a:pt x="0" y="9525"/>
                </a:lnTo>
                <a:lnTo>
                  <a:pt x="19413" y="8840"/>
                </a:lnTo>
                <a:lnTo>
                  <a:pt x="25193" y="6905"/>
                </a:lnTo>
                <a:lnTo>
                  <a:pt x="24378" y="3899"/>
                </a:lnTo>
                <a:lnTo>
                  <a:pt x="2400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0210800" y="1533144"/>
            <a:ext cx="57150" cy="6985"/>
          </a:xfrm>
          <a:custGeom>
            <a:avLst/>
            <a:gdLst/>
            <a:ahLst/>
            <a:cxnLst/>
            <a:rect l="l" t="t" r="r" b="b"/>
            <a:pathLst>
              <a:path w="57150" h="6984">
                <a:moveTo>
                  <a:pt x="0" y="0"/>
                </a:moveTo>
                <a:lnTo>
                  <a:pt x="19841" y="2752"/>
                </a:lnTo>
                <a:lnTo>
                  <a:pt x="36528" y="5349"/>
                </a:lnTo>
                <a:lnTo>
                  <a:pt x="49238" y="6447"/>
                </a:lnTo>
                <a:lnTo>
                  <a:pt x="57150" y="4698"/>
                </a:lnTo>
                <a:lnTo>
                  <a:pt x="40808" y="2625"/>
                </a:lnTo>
                <a:lnTo>
                  <a:pt x="25955" y="1158"/>
                </a:lnTo>
                <a:lnTo>
                  <a:pt x="1241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57925" y="15236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383" y="0"/>
                </a:moveTo>
                <a:lnTo>
                  <a:pt x="4572" y="4698"/>
                </a:lnTo>
                <a:lnTo>
                  <a:pt x="0" y="9525"/>
                </a:lnTo>
                <a:lnTo>
                  <a:pt x="11811" y="9525"/>
                </a:lnTo>
                <a:lnTo>
                  <a:pt x="19050" y="4698"/>
                </a:lnTo>
                <a:lnTo>
                  <a:pt x="1638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0134600" y="152630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4">
                <a:moveTo>
                  <a:pt x="38861" y="0"/>
                </a:moveTo>
                <a:lnTo>
                  <a:pt x="19335" y="767"/>
                </a:lnTo>
                <a:lnTo>
                  <a:pt x="0" y="4429"/>
                </a:lnTo>
                <a:lnTo>
                  <a:pt x="13207" y="6842"/>
                </a:lnTo>
                <a:lnTo>
                  <a:pt x="27908" y="5107"/>
                </a:lnTo>
                <a:lnTo>
                  <a:pt x="43179" y="3825"/>
                </a:lnTo>
                <a:lnTo>
                  <a:pt x="59213" y="3448"/>
                </a:lnTo>
                <a:lnTo>
                  <a:pt x="76200" y="4429"/>
                </a:lnTo>
                <a:lnTo>
                  <a:pt x="58007" y="1446"/>
                </a:lnTo>
                <a:lnTo>
                  <a:pt x="3886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581275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1143" y="0"/>
                </a:moveTo>
                <a:lnTo>
                  <a:pt x="0" y="9525"/>
                </a:lnTo>
                <a:lnTo>
                  <a:pt x="9525" y="9525"/>
                </a:lnTo>
                <a:lnTo>
                  <a:pt x="114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762125" y="152600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23812" y="0"/>
                </a:moveTo>
                <a:lnTo>
                  <a:pt x="13382" y="1785"/>
                </a:lnTo>
                <a:lnTo>
                  <a:pt x="0" y="7143"/>
                </a:lnTo>
                <a:lnTo>
                  <a:pt x="38100" y="7143"/>
                </a:lnTo>
                <a:lnTo>
                  <a:pt x="31861" y="1785"/>
                </a:lnTo>
                <a:lnTo>
                  <a:pt x="23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0810875" y="153865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3857" y="0"/>
                </a:moveTo>
                <a:lnTo>
                  <a:pt x="0" y="4018"/>
                </a:lnTo>
                <a:lnTo>
                  <a:pt x="8429" y="2678"/>
                </a:lnTo>
                <a:lnTo>
                  <a:pt x="8191" y="446"/>
                </a:lnTo>
                <a:lnTo>
                  <a:pt x="385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0896600" y="154584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825" y="0"/>
                </a:moveTo>
                <a:lnTo>
                  <a:pt x="1143" y="3175"/>
                </a:lnTo>
                <a:lnTo>
                  <a:pt x="0" y="6350"/>
                </a:lnTo>
                <a:lnTo>
                  <a:pt x="48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9953625" y="1552194"/>
            <a:ext cx="6985" cy="4445"/>
          </a:xfrm>
          <a:custGeom>
            <a:avLst/>
            <a:gdLst/>
            <a:ahLst/>
            <a:cxnLst/>
            <a:rect l="l" t="t" r="r" b="b"/>
            <a:pathLst>
              <a:path w="6984" h="4444">
                <a:moveTo>
                  <a:pt x="1904" y="0"/>
                </a:moveTo>
                <a:lnTo>
                  <a:pt x="0" y="0"/>
                </a:lnTo>
                <a:lnTo>
                  <a:pt x="5119" y="4018"/>
                </a:lnTo>
                <a:lnTo>
                  <a:pt x="6667" y="3571"/>
                </a:lnTo>
                <a:lnTo>
                  <a:pt x="5357" y="1339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791825" y="1533143"/>
            <a:ext cx="65405" cy="9525"/>
          </a:xfrm>
          <a:custGeom>
            <a:avLst/>
            <a:gdLst/>
            <a:ahLst/>
            <a:cxnLst/>
            <a:rect l="l" t="t" r="r" b="b"/>
            <a:pathLst>
              <a:path w="65404" h="9525">
                <a:moveTo>
                  <a:pt x="28575" y="9525"/>
                </a:moveTo>
                <a:lnTo>
                  <a:pt x="25781" y="0"/>
                </a:lnTo>
                <a:lnTo>
                  <a:pt x="24892" y="0"/>
                </a:lnTo>
                <a:lnTo>
                  <a:pt x="24003" y="0"/>
                </a:lnTo>
                <a:lnTo>
                  <a:pt x="0" y="0"/>
                </a:lnTo>
                <a:lnTo>
                  <a:pt x="7442" y="152"/>
                </a:lnTo>
                <a:lnTo>
                  <a:pt x="14617" y="1193"/>
                </a:lnTo>
                <a:lnTo>
                  <a:pt x="21615" y="4025"/>
                </a:lnTo>
                <a:lnTo>
                  <a:pt x="28575" y="9525"/>
                </a:lnTo>
                <a:close/>
              </a:path>
              <a:path w="65404" h="9525">
                <a:moveTo>
                  <a:pt x="65303" y="8191"/>
                </a:moveTo>
                <a:lnTo>
                  <a:pt x="63334" y="5956"/>
                </a:lnTo>
                <a:lnTo>
                  <a:pt x="57797" y="5511"/>
                </a:lnTo>
                <a:lnTo>
                  <a:pt x="47625" y="9525"/>
                </a:lnTo>
                <a:lnTo>
                  <a:pt x="64770" y="9525"/>
                </a:lnTo>
                <a:lnTo>
                  <a:pt x="65303" y="819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4102576" y="1552194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5">
                <a:moveTo>
                  <a:pt x="12223" y="0"/>
                </a:moveTo>
                <a:lnTo>
                  <a:pt x="8921" y="0"/>
                </a:lnTo>
                <a:lnTo>
                  <a:pt x="1043" y="4679"/>
                </a:lnTo>
                <a:lnTo>
                  <a:pt x="0" y="5333"/>
                </a:lnTo>
                <a:lnTo>
                  <a:pt x="4242" y="3321"/>
                </a:lnTo>
                <a:lnTo>
                  <a:pt x="1222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572641" y="1520329"/>
            <a:ext cx="9549130" cy="60960"/>
          </a:xfrm>
          <a:custGeom>
            <a:avLst/>
            <a:gdLst/>
            <a:ahLst/>
            <a:cxnLst/>
            <a:rect l="l" t="t" r="r" b="b"/>
            <a:pathLst>
              <a:path w="9549130" h="60959">
                <a:moveTo>
                  <a:pt x="733704" y="34658"/>
                </a:moveTo>
                <a:lnTo>
                  <a:pt x="732409" y="34531"/>
                </a:lnTo>
                <a:lnTo>
                  <a:pt x="726554" y="34531"/>
                </a:lnTo>
                <a:lnTo>
                  <a:pt x="733704" y="34658"/>
                </a:lnTo>
                <a:close/>
              </a:path>
              <a:path w="9549130" h="60959">
                <a:moveTo>
                  <a:pt x="941273" y="5956"/>
                </a:moveTo>
                <a:lnTo>
                  <a:pt x="881811" y="5194"/>
                </a:lnTo>
                <a:lnTo>
                  <a:pt x="725246" y="5194"/>
                </a:lnTo>
                <a:lnTo>
                  <a:pt x="624776" y="5956"/>
                </a:lnTo>
                <a:lnTo>
                  <a:pt x="691946" y="5956"/>
                </a:lnTo>
                <a:lnTo>
                  <a:pt x="941273" y="5956"/>
                </a:lnTo>
                <a:close/>
              </a:path>
              <a:path w="9549130" h="60959">
                <a:moveTo>
                  <a:pt x="1632369" y="4432"/>
                </a:moveTo>
                <a:lnTo>
                  <a:pt x="1607273" y="2019"/>
                </a:lnTo>
                <a:lnTo>
                  <a:pt x="1604594" y="2019"/>
                </a:lnTo>
                <a:lnTo>
                  <a:pt x="1604467" y="2819"/>
                </a:lnTo>
                <a:lnTo>
                  <a:pt x="1604416" y="3175"/>
                </a:lnTo>
                <a:lnTo>
                  <a:pt x="1604314" y="3810"/>
                </a:lnTo>
                <a:lnTo>
                  <a:pt x="1613103" y="3810"/>
                </a:lnTo>
                <a:lnTo>
                  <a:pt x="1591030" y="4432"/>
                </a:lnTo>
                <a:lnTo>
                  <a:pt x="1632369" y="4432"/>
                </a:lnTo>
                <a:close/>
              </a:path>
              <a:path w="9549130" h="60959">
                <a:moveTo>
                  <a:pt x="1771688" y="9893"/>
                </a:moveTo>
                <a:lnTo>
                  <a:pt x="1769186" y="9398"/>
                </a:lnTo>
                <a:lnTo>
                  <a:pt x="1732229" y="9398"/>
                </a:lnTo>
                <a:lnTo>
                  <a:pt x="1732915" y="9893"/>
                </a:lnTo>
                <a:lnTo>
                  <a:pt x="1771688" y="9893"/>
                </a:lnTo>
                <a:close/>
              </a:path>
              <a:path w="9549130" h="60959">
                <a:moveTo>
                  <a:pt x="1809623" y="9398"/>
                </a:moveTo>
                <a:lnTo>
                  <a:pt x="1788160" y="9131"/>
                </a:lnTo>
                <a:lnTo>
                  <a:pt x="1766684" y="8890"/>
                </a:lnTo>
                <a:lnTo>
                  <a:pt x="1767941" y="9131"/>
                </a:lnTo>
                <a:lnTo>
                  <a:pt x="1769186" y="9398"/>
                </a:lnTo>
                <a:lnTo>
                  <a:pt x="1809623" y="9398"/>
                </a:lnTo>
                <a:close/>
              </a:path>
              <a:path w="9549130" h="60959">
                <a:moveTo>
                  <a:pt x="2156396" y="36944"/>
                </a:moveTo>
                <a:lnTo>
                  <a:pt x="1982571" y="36944"/>
                </a:lnTo>
                <a:lnTo>
                  <a:pt x="1978037" y="37706"/>
                </a:lnTo>
                <a:lnTo>
                  <a:pt x="1993290" y="37706"/>
                </a:lnTo>
                <a:lnTo>
                  <a:pt x="2049564" y="39357"/>
                </a:lnTo>
                <a:lnTo>
                  <a:pt x="2058276" y="39357"/>
                </a:lnTo>
                <a:lnTo>
                  <a:pt x="2156396" y="36944"/>
                </a:lnTo>
                <a:close/>
              </a:path>
              <a:path w="9549130" h="60959">
                <a:moveTo>
                  <a:pt x="2201507" y="36944"/>
                </a:moveTo>
                <a:lnTo>
                  <a:pt x="2156396" y="36944"/>
                </a:lnTo>
                <a:lnTo>
                  <a:pt x="2195703" y="40881"/>
                </a:lnTo>
                <a:lnTo>
                  <a:pt x="2201507" y="36944"/>
                </a:lnTo>
                <a:close/>
              </a:path>
              <a:path w="9549130" h="60959">
                <a:moveTo>
                  <a:pt x="2206028" y="9131"/>
                </a:moveTo>
                <a:lnTo>
                  <a:pt x="2150554" y="7607"/>
                </a:lnTo>
                <a:lnTo>
                  <a:pt x="2168995" y="7607"/>
                </a:lnTo>
                <a:lnTo>
                  <a:pt x="1945513" y="6845"/>
                </a:lnTo>
                <a:lnTo>
                  <a:pt x="1923034" y="6223"/>
                </a:lnTo>
                <a:lnTo>
                  <a:pt x="1886521" y="8369"/>
                </a:lnTo>
                <a:lnTo>
                  <a:pt x="1844789" y="9385"/>
                </a:lnTo>
                <a:lnTo>
                  <a:pt x="2206028" y="9131"/>
                </a:lnTo>
                <a:close/>
              </a:path>
              <a:path w="9549130" h="60959">
                <a:moveTo>
                  <a:pt x="2236571" y="9131"/>
                </a:moveTo>
                <a:lnTo>
                  <a:pt x="2228583" y="9131"/>
                </a:lnTo>
                <a:lnTo>
                  <a:pt x="2206028" y="9131"/>
                </a:lnTo>
                <a:lnTo>
                  <a:pt x="2215311" y="9893"/>
                </a:lnTo>
                <a:lnTo>
                  <a:pt x="2231047" y="9893"/>
                </a:lnTo>
                <a:lnTo>
                  <a:pt x="2236571" y="9131"/>
                </a:lnTo>
                <a:close/>
              </a:path>
              <a:path w="9549130" h="60959">
                <a:moveTo>
                  <a:pt x="2248255" y="8636"/>
                </a:moveTo>
                <a:lnTo>
                  <a:pt x="2240254" y="8636"/>
                </a:lnTo>
                <a:lnTo>
                  <a:pt x="2238400" y="8890"/>
                </a:lnTo>
                <a:lnTo>
                  <a:pt x="2248255" y="8636"/>
                </a:lnTo>
                <a:close/>
              </a:path>
              <a:path w="9549130" h="60959">
                <a:moveTo>
                  <a:pt x="2259711" y="33401"/>
                </a:moveTo>
                <a:lnTo>
                  <a:pt x="2256917" y="33007"/>
                </a:lnTo>
                <a:lnTo>
                  <a:pt x="2255926" y="33007"/>
                </a:lnTo>
                <a:lnTo>
                  <a:pt x="2259711" y="33401"/>
                </a:lnTo>
                <a:close/>
              </a:path>
              <a:path w="9549130" h="60959">
                <a:moveTo>
                  <a:pt x="2272207" y="5194"/>
                </a:moveTo>
                <a:lnTo>
                  <a:pt x="2267699" y="4432"/>
                </a:lnTo>
                <a:lnTo>
                  <a:pt x="1632369" y="4432"/>
                </a:lnTo>
                <a:lnTo>
                  <a:pt x="1640293" y="5194"/>
                </a:lnTo>
                <a:lnTo>
                  <a:pt x="2272207" y="5194"/>
                </a:lnTo>
                <a:close/>
              </a:path>
              <a:path w="9549130" h="60959">
                <a:moveTo>
                  <a:pt x="2354186" y="5194"/>
                </a:moveTo>
                <a:lnTo>
                  <a:pt x="2343531" y="4432"/>
                </a:lnTo>
                <a:lnTo>
                  <a:pt x="2339098" y="5194"/>
                </a:lnTo>
                <a:lnTo>
                  <a:pt x="2354186" y="5194"/>
                </a:lnTo>
                <a:close/>
              </a:path>
              <a:path w="9549130" h="60959">
                <a:moveTo>
                  <a:pt x="2358199" y="4432"/>
                </a:moveTo>
                <a:lnTo>
                  <a:pt x="2355951" y="3175"/>
                </a:lnTo>
                <a:lnTo>
                  <a:pt x="2351976" y="2819"/>
                </a:lnTo>
                <a:lnTo>
                  <a:pt x="2347696" y="2019"/>
                </a:lnTo>
                <a:lnTo>
                  <a:pt x="2341715" y="2019"/>
                </a:lnTo>
                <a:lnTo>
                  <a:pt x="2330183" y="2667"/>
                </a:lnTo>
                <a:lnTo>
                  <a:pt x="2274303" y="2019"/>
                </a:lnTo>
                <a:lnTo>
                  <a:pt x="2253462" y="2019"/>
                </a:lnTo>
                <a:lnTo>
                  <a:pt x="2267699" y="4432"/>
                </a:lnTo>
                <a:lnTo>
                  <a:pt x="2343531" y="4432"/>
                </a:lnTo>
                <a:lnTo>
                  <a:pt x="2358199" y="4432"/>
                </a:lnTo>
                <a:close/>
              </a:path>
              <a:path w="9549130" h="60959">
                <a:moveTo>
                  <a:pt x="2441575" y="4432"/>
                </a:moveTo>
                <a:lnTo>
                  <a:pt x="2358491" y="4432"/>
                </a:lnTo>
                <a:lnTo>
                  <a:pt x="2361654" y="5194"/>
                </a:lnTo>
                <a:lnTo>
                  <a:pt x="2434729" y="5194"/>
                </a:lnTo>
                <a:lnTo>
                  <a:pt x="2441575" y="4432"/>
                </a:lnTo>
                <a:close/>
              </a:path>
              <a:path w="9549130" h="60959">
                <a:moveTo>
                  <a:pt x="2455227" y="33388"/>
                </a:moveTo>
                <a:lnTo>
                  <a:pt x="2449144" y="33769"/>
                </a:lnTo>
                <a:lnTo>
                  <a:pt x="2450401" y="33769"/>
                </a:lnTo>
                <a:lnTo>
                  <a:pt x="2455227" y="33388"/>
                </a:lnTo>
                <a:close/>
              </a:path>
              <a:path w="9549130" h="60959">
                <a:moveTo>
                  <a:pt x="2481923" y="8636"/>
                </a:moveTo>
                <a:lnTo>
                  <a:pt x="2463482" y="7607"/>
                </a:lnTo>
                <a:lnTo>
                  <a:pt x="2456002" y="7607"/>
                </a:lnTo>
                <a:lnTo>
                  <a:pt x="2459609" y="5194"/>
                </a:lnTo>
                <a:lnTo>
                  <a:pt x="2436431" y="5194"/>
                </a:lnTo>
                <a:lnTo>
                  <a:pt x="2410485" y="6845"/>
                </a:lnTo>
                <a:lnTo>
                  <a:pt x="2377643" y="6845"/>
                </a:lnTo>
                <a:lnTo>
                  <a:pt x="2369934" y="6223"/>
                </a:lnTo>
                <a:lnTo>
                  <a:pt x="2366848" y="5956"/>
                </a:lnTo>
                <a:lnTo>
                  <a:pt x="2364803" y="5956"/>
                </a:lnTo>
                <a:lnTo>
                  <a:pt x="2361654" y="5194"/>
                </a:lnTo>
                <a:lnTo>
                  <a:pt x="2358415" y="5194"/>
                </a:lnTo>
                <a:lnTo>
                  <a:pt x="2341321" y="6096"/>
                </a:lnTo>
                <a:lnTo>
                  <a:pt x="2336508" y="5956"/>
                </a:lnTo>
                <a:lnTo>
                  <a:pt x="2338730" y="5194"/>
                </a:lnTo>
                <a:lnTo>
                  <a:pt x="2272207" y="5194"/>
                </a:lnTo>
                <a:lnTo>
                  <a:pt x="2281948" y="6845"/>
                </a:lnTo>
                <a:lnTo>
                  <a:pt x="2288527" y="6845"/>
                </a:lnTo>
                <a:lnTo>
                  <a:pt x="2258085" y="8369"/>
                </a:lnTo>
                <a:lnTo>
                  <a:pt x="2248255" y="8636"/>
                </a:lnTo>
                <a:lnTo>
                  <a:pt x="2481923" y="8636"/>
                </a:lnTo>
                <a:close/>
              </a:path>
              <a:path w="9549130" h="60959">
                <a:moveTo>
                  <a:pt x="2491130" y="9131"/>
                </a:moveTo>
                <a:lnTo>
                  <a:pt x="2486520" y="8890"/>
                </a:lnTo>
                <a:lnTo>
                  <a:pt x="2485326" y="9131"/>
                </a:lnTo>
                <a:lnTo>
                  <a:pt x="2491130" y="9131"/>
                </a:lnTo>
                <a:close/>
              </a:path>
              <a:path w="9549130" h="60959">
                <a:moveTo>
                  <a:pt x="2498725" y="2019"/>
                </a:moveTo>
                <a:lnTo>
                  <a:pt x="2463292" y="2019"/>
                </a:lnTo>
                <a:lnTo>
                  <a:pt x="2441575" y="4432"/>
                </a:lnTo>
                <a:lnTo>
                  <a:pt x="2468715" y="4432"/>
                </a:lnTo>
                <a:lnTo>
                  <a:pt x="2476677" y="3670"/>
                </a:lnTo>
                <a:lnTo>
                  <a:pt x="2476284" y="3670"/>
                </a:lnTo>
                <a:lnTo>
                  <a:pt x="2498725" y="2019"/>
                </a:lnTo>
                <a:close/>
              </a:path>
              <a:path w="9549130" h="60959">
                <a:moveTo>
                  <a:pt x="2501773" y="33769"/>
                </a:moveTo>
                <a:lnTo>
                  <a:pt x="2426525" y="35420"/>
                </a:lnTo>
                <a:lnTo>
                  <a:pt x="2422766" y="35420"/>
                </a:lnTo>
                <a:lnTo>
                  <a:pt x="2449144" y="33769"/>
                </a:lnTo>
                <a:lnTo>
                  <a:pt x="2263470" y="33769"/>
                </a:lnTo>
                <a:lnTo>
                  <a:pt x="2287371" y="36182"/>
                </a:lnTo>
                <a:lnTo>
                  <a:pt x="2495575" y="36182"/>
                </a:lnTo>
                <a:lnTo>
                  <a:pt x="2497531" y="35420"/>
                </a:lnTo>
                <a:lnTo>
                  <a:pt x="2501773" y="33769"/>
                </a:lnTo>
                <a:close/>
              </a:path>
              <a:path w="9549130" h="60959">
                <a:moveTo>
                  <a:pt x="2518270" y="4432"/>
                </a:moveTo>
                <a:lnTo>
                  <a:pt x="2468715" y="4432"/>
                </a:lnTo>
                <a:lnTo>
                  <a:pt x="2460739" y="5194"/>
                </a:lnTo>
                <a:lnTo>
                  <a:pt x="2511437" y="5194"/>
                </a:lnTo>
                <a:lnTo>
                  <a:pt x="2518270" y="4432"/>
                </a:lnTo>
                <a:close/>
              </a:path>
              <a:path w="9549130" h="60959">
                <a:moveTo>
                  <a:pt x="2540063" y="8890"/>
                </a:moveTo>
                <a:lnTo>
                  <a:pt x="2531986" y="7607"/>
                </a:lnTo>
                <a:lnTo>
                  <a:pt x="2530691" y="7607"/>
                </a:lnTo>
                <a:lnTo>
                  <a:pt x="2528697" y="5956"/>
                </a:lnTo>
                <a:lnTo>
                  <a:pt x="2526334" y="5956"/>
                </a:lnTo>
                <a:lnTo>
                  <a:pt x="2532507" y="5194"/>
                </a:lnTo>
                <a:lnTo>
                  <a:pt x="2511437" y="5194"/>
                </a:lnTo>
                <a:lnTo>
                  <a:pt x="2496642" y="6845"/>
                </a:lnTo>
                <a:lnTo>
                  <a:pt x="2496108" y="6845"/>
                </a:lnTo>
                <a:lnTo>
                  <a:pt x="2487726" y="8636"/>
                </a:lnTo>
                <a:lnTo>
                  <a:pt x="2522321" y="8636"/>
                </a:lnTo>
                <a:lnTo>
                  <a:pt x="2540063" y="8890"/>
                </a:lnTo>
                <a:close/>
              </a:path>
              <a:path w="9549130" h="60959">
                <a:moveTo>
                  <a:pt x="2545486" y="3175"/>
                </a:moveTo>
                <a:lnTo>
                  <a:pt x="2535250" y="3175"/>
                </a:lnTo>
                <a:lnTo>
                  <a:pt x="2540558" y="3429"/>
                </a:lnTo>
                <a:lnTo>
                  <a:pt x="2545486" y="3175"/>
                </a:lnTo>
                <a:close/>
              </a:path>
              <a:path w="9549130" h="60959">
                <a:moveTo>
                  <a:pt x="2588374" y="5194"/>
                </a:moveTo>
                <a:lnTo>
                  <a:pt x="2586126" y="4432"/>
                </a:lnTo>
                <a:lnTo>
                  <a:pt x="2561844" y="4432"/>
                </a:lnTo>
                <a:lnTo>
                  <a:pt x="2545880" y="3670"/>
                </a:lnTo>
                <a:lnTo>
                  <a:pt x="2535656" y="3670"/>
                </a:lnTo>
                <a:lnTo>
                  <a:pt x="2520912" y="4432"/>
                </a:lnTo>
                <a:lnTo>
                  <a:pt x="2538679" y="4432"/>
                </a:lnTo>
                <a:lnTo>
                  <a:pt x="2532507" y="5194"/>
                </a:lnTo>
                <a:lnTo>
                  <a:pt x="2588374" y="5194"/>
                </a:lnTo>
                <a:close/>
              </a:path>
              <a:path w="9549130" h="60959">
                <a:moveTo>
                  <a:pt x="2600083" y="36182"/>
                </a:moveTo>
                <a:lnTo>
                  <a:pt x="2495575" y="36182"/>
                </a:lnTo>
                <a:lnTo>
                  <a:pt x="2493619" y="36944"/>
                </a:lnTo>
                <a:lnTo>
                  <a:pt x="2294928" y="36944"/>
                </a:lnTo>
                <a:lnTo>
                  <a:pt x="2302472" y="37706"/>
                </a:lnTo>
                <a:lnTo>
                  <a:pt x="2310752" y="37706"/>
                </a:lnTo>
                <a:lnTo>
                  <a:pt x="2362987" y="39357"/>
                </a:lnTo>
                <a:lnTo>
                  <a:pt x="2345436" y="39357"/>
                </a:lnTo>
                <a:lnTo>
                  <a:pt x="2345436" y="40119"/>
                </a:lnTo>
                <a:lnTo>
                  <a:pt x="2340076" y="40119"/>
                </a:lnTo>
                <a:lnTo>
                  <a:pt x="2360917" y="40767"/>
                </a:lnTo>
                <a:lnTo>
                  <a:pt x="2379154" y="40119"/>
                </a:lnTo>
                <a:lnTo>
                  <a:pt x="2372969" y="40119"/>
                </a:lnTo>
                <a:lnTo>
                  <a:pt x="2413419" y="39357"/>
                </a:lnTo>
                <a:lnTo>
                  <a:pt x="2442718" y="40881"/>
                </a:lnTo>
                <a:lnTo>
                  <a:pt x="2460650" y="38595"/>
                </a:lnTo>
                <a:lnTo>
                  <a:pt x="2487180" y="37846"/>
                </a:lnTo>
                <a:lnTo>
                  <a:pt x="2482519" y="37846"/>
                </a:lnTo>
                <a:lnTo>
                  <a:pt x="2497150" y="36944"/>
                </a:lnTo>
                <a:lnTo>
                  <a:pt x="2595829" y="36944"/>
                </a:lnTo>
                <a:lnTo>
                  <a:pt x="2600083" y="36182"/>
                </a:lnTo>
                <a:close/>
              </a:path>
              <a:path w="9549130" h="60959">
                <a:moveTo>
                  <a:pt x="2601836" y="9779"/>
                </a:moveTo>
                <a:lnTo>
                  <a:pt x="2599969" y="9131"/>
                </a:lnTo>
                <a:lnTo>
                  <a:pt x="2557119" y="9131"/>
                </a:lnTo>
                <a:lnTo>
                  <a:pt x="2601836" y="9779"/>
                </a:lnTo>
                <a:close/>
              </a:path>
              <a:path w="9549130" h="60959">
                <a:moveTo>
                  <a:pt x="3089960" y="40119"/>
                </a:moveTo>
                <a:lnTo>
                  <a:pt x="2849080" y="40119"/>
                </a:lnTo>
                <a:lnTo>
                  <a:pt x="2844457" y="40119"/>
                </a:lnTo>
                <a:lnTo>
                  <a:pt x="2861246" y="42532"/>
                </a:lnTo>
                <a:lnTo>
                  <a:pt x="2881846" y="45707"/>
                </a:lnTo>
                <a:lnTo>
                  <a:pt x="2880233" y="45707"/>
                </a:lnTo>
                <a:lnTo>
                  <a:pt x="2921000" y="48882"/>
                </a:lnTo>
                <a:lnTo>
                  <a:pt x="2969895" y="48882"/>
                </a:lnTo>
                <a:lnTo>
                  <a:pt x="2943072" y="48120"/>
                </a:lnTo>
                <a:lnTo>
                  <a:pt x="2948444" y="48120"/>
                </a:lnTo>
                <a:lnTo>
                  <a:pt x="2935973" y="47231"/>
                </a:lnTo>
                <a:lnTo>
                  <a:pt x="2933954" y="47231"/>
                </a:lnTo>
                <a:lnTo>
                  <a:pt x="2919996" y="44945"/>
                </a:lnTo>
                <a:lnTo>
                  <a:pt x="2922828" y="44945"/>
                </a:lnTo>
                <a:lnTo>
                  <a:pt x="2928594" y="43802"/>
                </a:lnTo>
                <a:lnTo>
                  <a:pt x="2935706" y="43802"/>
                </a:lnTo>
                <a:lnTo>
                  <a:pt x="2941523" y="44056"/>
                </a:lnTo>
                <a:lnTo>
                  <a:pt x="2943288" y="44056"/>
                </a:lnTo>
                <a:lnTo>
                  <a:pt x="2973476" y="45707"/>
                </a:lnTo>
                <a:lnTo>
                  <a:pt x="2972752" y="45707"/>
                </a:lnTo>
                <a:lnTo>
                  <a:pt x="2991840" y="47231"/>
                </a:lnTo>
                <a:lnTo>
                  <a:pt x="2991320" y="47231"/>
                </a:lnTo>
                <a:lnTo>
                  <a:pt x="3005201" y="48882"/>
                </a:lnTo>
                <a:lnTo>
                  <a:pt x="3038538" y="48120"/>
                </a:lnTo>
                <a:lnTo>
                  <a:pt x="3040735" y="47231"/>
                </a:lnTo>
                <a:lnTo>
                  <a:pt x="3044228" y="47231"/>
                </a:lnTo>
                <a:lnTo>
                  <a:pt x="3028899" y="44945"/>
                </a:lnTo>
                <a:lnTo>
                  <a:pt x="3029178" y="44945"/>
                </a:lnTo>
                <a:lnTo>
                  <a:pt x="3022777" y="43802"/>
                </a:lnTo>
                <a:lnTo>
                  <a:pt x="3020136" y="43802"/>
                </a:lnTo>
                <a:lnTo>
                  <a:pt x="3029966" y="41770"/>
                </a:lnTo>
                <a:lnTo>
                  <a:pt x="3050349" y="43802"/>
                </a:lnTo>
                <a:lnTo>
                  <a:pt x="3070275" y="42532"/>
                </a:lnTo>
                <a:lnTo>
                  <a:pt x="3069361" y="42532"/>
                </a:lnTo>
                <a:lnTo>
                  <a:pt x="3075863" y="41770"/>
                </a:lnTo>
                <a:lnTo>
                  <a:pt x="3089960" y="40119"/>
                </a:lnTo>
                <a:close/>
              </a:path>
              <a:path w="9549130" h="60959">
                <a:moveTo>
                  <a:pt x="3112897" y="39357"/>
                </a:moveTo>
                <a:lnTo>
                  <a:pt x="3099600" y="39357"/>
                </a:lnTo>
                <a:lnTo>
                  <a:pt x="3090735" y="40119"/>
                </a:lnTo>
                <a:lnTo>
                  <a:pt x="3112897" y="40119"/>
                </a:lnTo>
                <a:lnTo>
                  <a:pt x="3112897" y="39357"/>
                </a:lnTo>
                <a:close/>
              </a:path>
              <a:path w="9549130" h="60959">
                <a:moveTo>
                  <a:pt x="3140608" y="9131"/>
                </a:moveTo>
                <a:lnTo>
                  <a:pt x="3132963" y="8001"/>
                </a:lnTo>
                <a:lnTo>
                  <a:pt x="3029953" y="8001"/>
                </a:lnTo>
                <a:lnTo>
                  <a:pt x="2907792" y="6845"/>
                </a:lnTo>
                <a:lnTo>
                  <a:pt x="2794241" y="5194"/>
                </a:lnTo>
                <a:lnTo>
                  <a:pt x="2588374" y="5194"/>
                </a:lnTo>
                <a:lnTo>
                  <a:pt x="2599969" y="9131"/>
                </a:lnTo>
                <a:lnTo>
                  <a:pt x="3140608" y="9131"/>
                </a:lnTo>
                <a:close/>
              </a:path>
              <a:path w="9549130" h="60959">
                <a:moveTo>
                  <a:pt x="3175533" y="40119"/>
                </a:moveTo>
                <a:lnTo>
                  <a:pt x="3112897" y="40119"/>
                </a:lnTo>
                <a:lnTo>
                  <a:pt x="3112897" y="42532"/>
                </a:lnTo>
                <a:lnTo>
                  <a:pt x="3156572" y="42862"/>
                </a:lnTo>
                <a:lnTo>
                  <a:pt x="3174123" y="40881"/>
                </a:lnTo>
                <a:lnTo>
                  <a:pt x="3173349" y="40881"/>
                </a:lnTo>
                <a:lnTo>
                  <a:pt x="3175533" y="40119"/>
                </a:lnTo>
                <a:close/>
              </a:path>
              <a:path w="9549130" h="60959">
                <a:moveTo>
                  <a:pt x="3193377" y="36944"/>
                </a:moveTo>
                <a:lnTo>
                  <a:pt x="3117316" y="36944"/>
                </a:lnTo>
                <a:lnTo>
                  <a:pt x="3117316" y="37846"/>
                </a:lnTo>
                <a:lnTo>
                  <a:pt x="3112897" y="38227"/>
                </a:lnTo>
                <a:lnTo>
                  <a:pt x="3112897" y="37846"/>
                </a:lnTo>
                <a:lnTo>
                  <a:pt x="3117316" y="37846"/>
                </a:lnTo>
                <a:lnTo>
                  <a:pt x="3117316" y="36944"/>
                </a:lnTo>
                <a:lnTo>
                  <a:pt x="2833268" y="36944"/>
                </a:lnTo>
                <a:lnTo>
                  <a:pt x="2833268" y="37846"/>
                </a:lnTo>
                <a:lnTo>
                  <a:pt x="2812758" y="38227"/>
                </a:lnTo>
                <a:lnTo>
                  <a:pt x="2805493" y="37846"/>
                </a:lnTo>
                <a:lnTo>
                  <a:pt x="2833268" y="37846"/>
                </a:lnTo>
                <a:lnTo>
                  <a:pt x="2833268" y="36944"/>
                </a:lnTo>
                <a:lnTo>
                  <a:pt x="2727528" y="36944"/>
                </a:lnTo>
                <a:lnTo>
                  <a:pt x="2727528" y="44056"/>
                </a:lnTo>
                <a:lnTo>
                  <a:pt x="2723540" y="44183"/>
                </a:lnTo>
                <a:lnTo>
                  <a:pt x="2720378" y="44056"/>
                </a:lnTo>
                <a:lnTo>
                  <a:pt x="2727528" y="44056"/>
                </a:lnTo>
                <a:lnTo>
                  <a:pt x="2727528" y="36944"/>
                </a:lnTo>
                <a:lnTo>
                  <a:pt x="2682481" y="36944"/>
                </a:lnTo>
                <a:lnTo>
                  <a:pt x="2682481" y="37846"/>
                </a:lnTo>
                <a:lnTo>
                  <a:pt x="2676258" y="38227"/>
                </a:lnTo>
                <a:lnTo>
                  <a:pt x="2676588" y="37846"/>
                </a:lnTo>
                <a:lnTo>
                  <a:pt x="2682481" y="37846"/>
                </a:lnTo>
                <a:lnTo>
                  <a:pt x="2682481" y="36944"/>
                </a:lnTo>
                <a:lnTo>
                  <a:pt x="2595829" y="36944"/>
                </a:lnTo>
                <a:lnTo>
                  <a:pt x="2590876" y="37846"/>
                </a:lnTo>
                <a:lnTo>
                  <a:pt x="2600655" y="37846"/>
                </a:lnTo>
                <a:lnTo>
                  <a:pt x="2561463" y="38735"/>
                </a:lnTo>
                <a:lnTo>
                  <a:pt x="2573871" y="38735"/>
                </a:lnTo>
                <a:lnTo>
                  <a:pt x="2514854" y="39357"/>
                </a:lnTo>
                <a:lnTo>
                  <a:pt x="2505443" y="39357"/>
                </a:lnTo>
                <a:lnTo>
                  <a:pt x="2459863" y="41770"/>
                </a:lnTo>
                <a:lnTo>
                  <a:pt x="2484145" y="42291"/>
                </a:lnTo>
                <a:lnTo>
                  <a:pt x="2518727" y="40881"/>
                </a:lnTo>
                <a:lnTo>
                  <a:pt x="2531821" y="40881"/>
                </a:lnTo>
                <a:lnTo>
                  <a:pt x="2528798" y="44056"/>
                </a:lnTo>
                <a:lnTo>
                  <a:pt x="2531211" y="44056"/>
                </a:lnTo>
                <a:lnTo>
                  <a:pt x="2554287" y="40881"/>
                </a:lnTo>
                <a:lnTo>
                  <a:pt x="2559824" y="40119"/>
                </a:lnTo>
                <a:lnTo>
                  <a:pt x="2573197" y="40119"/>
                </a:lnTo>
                <a:lnTo>
                  <a:pt x="2632786" y="40881"/>
                </a:lnTo>
                <a:lnTo>
                  <a:pt x="2645206" y="40119"/>
                </a:lnTo>
                <a:lnTo>
                  <a:pt x="2670048" y="38595"/>
                </a:lnTo>
                <a:lnTo>
                  <a:pt x="2675940" y="38595"/>
                </a:lnTo>
                <a:lnTo>
                  <a:pt x="2672562" y="42532"/>
                </a:lnTo>
                <a:lnTo>
                  <a:pt x="2673934" y="42532"/>
                </a:lnTo>
                <a:lnTo>
                  <a:pt x="2682849" y="41770"/>
                </a:lnTo>
                <a:lnTo>
                  <a:pt x="2683027" y="41770"/>
                </a:lnTo>
                <a:lnTo>
                  <a:pt x="2694622" y="40881"/>
                </a:lnTo>
                <a:lnTo>
                  <a:pt x="2695575" y="40881"/>
                </a:lnTo>
                <a:lnTo>
                  <a:pt x="2711208" y="40119"/>
                </a:lnTo>
                <a:lnTo>
                  <a:pt x="2718435" y="40119"/>
                </a:lnTo>
                <a:lnTo>
                  <a:pt x="2687688" y="45339"/>
                </a:lnTo>
                <a:lnTo>
                  <a:pt x="2699651" y="44945"/>
                </a:lnTo>
                <a:lnTo>
                  <a:pt x="2742615" y="44945"/>
                </a:lnTo>
                <a:lnTo>
                  <a:pt x="2761691" y="45707"/>
                </a:lnTo>
                <a:lnTo>
                  <a:pt x="2760980" y="45707"/>
                </a:lnTo>
                <a:lnTo>
                  <a:pt x="2793123" y="47371"/>
                </a:lnTo>
                <a:lnTo>
                  <a:pt x="2835427" y="47231"/>
                </a:lnTo>
                <a:lnTo>
                  <a:pt x="2790304" y="46469"/>
                </a:lnTo>
                <a:lnTo>
                  <a:pt x="2783230" y="46469"/>
                </a:lnTo>
                <a:lnTo>
                  <a:pt x="2774873" y="44056"/>
                </a:lnTo>
                <a:lnTo>
                  <a:pt x="2775458" y="44056"/>
                </a:lnTo>
                <a:lnTo>
                  <a:pt x="2778087" y="41770"/>
                </a:lnTo>
                <a:lnTo>
                  <a:pt x="2779801" y="41770"/>
                </a:lnTo>
                <a:lnTo>
                  <a:pt x="2770581" y="40119"/>
                </a:lnTo>
                <a:lnTo>
                  <a:pt x="2766326" y="39357"/>
                </a:lnTo>
                <a:lnTo>
                  <a:pt x="2751239" y="39357"/>
                </a:lnTo>
                <a:lnTo>
                  <a:pt x="2792260" y="38595"/>
                </a:lnTo>
                <a:lnTo>
                  <a:pt x="2820022" y="38595"/>
                </a:lnTo>
                <a:lnTo>
                  <a:pt x="2841815" y="39738"/>
                </a:lnTo>
                <a:lnTo>
                  <a:pt x="2839174" y="39357"/>
                </a:lnTo>
                <a:lnTo>
                  <a:pt x="3099600" y="39357"/>
                </a:lnTo>
                <a:lnTo>
                  <a:pt x="3108464" y="38595"/>
                </a:lnTo>
                <a:lnTo>
                  <a:pt x="3112897" y="38595"/>
                </a:lnTo>
                <a:lnTo>
                  <a:pt x="3112897" y="39357"/>
                </a:lnTo>
                <a:lnTo>
                  <a:pt x="3177730" y="39357"/>
                </a:lnTo>
                <a:lnTo>
                  <a:pt x="3179915" y="38595"/>
                </a:lnTo>
                <a:lnTo>
                  <a:pt x="3179178" y="38595"/>
                </a:lnTo>
                <a:lnTo>
                  <a:pt x="3193377" y="36944"/>
                </a:lnTo>
                <a:close/>
              </a:path>
              <a:path w="9549130" h="60959">
                <a:moveTo>
                  <a:pt x="3217634" y="39357"/>
                </a:moveTo>
                <a:lnTo>
                  <a:pt x="3177730" y="39357"/>
                </a:lnTo>
                <a:lnTo>
                  <a:pt x="3175533" y="40119"/>
                </a:lnTo>
                <a:lnTo>
                  <a:pt x="3212185" y="40119"/>
                </a:lnTo>
                <a:lnTo>
                  <a:pt x="3217634" y="39357"/>
                </a:lnTo>
                <a:close/>
              </a:path>
              <a:path w="9549130" h="60959">
                <a:moveTo>
                  <a:pt x="3338423" y="9131"/>
                </a:moveTo>
                <a:lnTo>
                  <a:pt x="3140608" y="9131"/>
                </a:lnTo>
                <a:lnTo>
                  <a:pt x="3145713" y="9893"/>
                </a:lnTo>
                <a:lnTo>
                  <a:pt x="3322129" y="9893"/>
                </a:lnTo>
                <a:lnTo>
                  <a:pt x="3338423" y="9131"/>
                </a:lnTo>
                <a:close/>
              </a:path>
              <a:path w="9549130" h="60959">
                <a:moveTo>
                  <a:pt x="3369424" y="4432"/>
                </a:moveTo>
                <a:lnTo>
                  <a:pt x="2747378" y="4432"/>
                </a:lnTo>
                <a:lnTo>
                  <a:pt x="2688247" y="3670"/>
                </a:lnTo>
                <a:lnTo>
                  <a:pt x="2690622" y="3670"/>
                </a:lnTo>
                <a:lnTo>
                  <a:pt x="2641689" y="3175"/>
                </a:lnTo>
                <a:lnTo>
                  <a:pt x="2645651" y="3175"/>
                </a:lnTo>
                <a:lnTo>
                  <a:pt x="2600515" y="2819"/>
                </a:lnTo>
                <a:lnTo>
                  <a:pt x="2581338" y="2819"/>
                </a:lnTo>
                <a:lnTo>
                  <a:pt x="2586126" y="4432"/>
                </a:lnTo>
                <a:lnTo>
                  <a:pt x="2744305" y="4432"/>
                </a:lnTo>
                <a:lnTo>
                  <a:pt x="2794241" y="5194"/>
                </a:lnTo>
                <a:lnTo>
                  <a:pt x="3365004" y="5194"/>
                </a:lnTo>
                <a:lnTo>
                  <a:pt x="3369424" y="4432"/>
                </a:lnTo>
                <a:close/>
              </a:path>
              <a:path w="9549130" h="60959">
                <a:moveTo>
                  <a:pt x="3414420" y="39357"/>
                </a:moveTo>
                <a:lnTo>
                  <a:pt x="3361791" y="39357"/>
                </a:lnTo>
                <a:lnTo>
                  <a:pt x="3354387" y="40119"/>
                </a:lnTo>
                <a:lnTo>
                  <a:pt x="3212185" y="40119"/>
                </a:lnTo>
                <a:lnTo>
                  <a:pt x="3194951" y="42532"/>
                </a:lnTo>
                <a:lnTo>
                  <a:pt x="3200844" y="42532"/>
                </a:lnTo>
                <a:lnTo>
                  <a:pt x="3241675" y="41770"/>
                </a:lnTo>
                <a:lnTo>
                  <a:pt x="3231121" y="46228"/>
                </a:lnTo>
                <a:lnTo>
                  <a:pt x="3272002" y="44056"/>
                </a:lnTo>
                <a:lnTo>
                  <a:pt x="3280867" y="44056"/>
                </a:lnTo>
                <a:lnTo>
                  <a:pt x="3291586" y="43802"/>
                </a:lnTo>
                <a:lnTo>
                  <a:pt x="3304883" y="44056"/>
                </a:lnTo>
                <a:lnTo>
                  <a:pt x="3309899" y="44056"/>
                </a:lnTo>
                <a:lnTo>
                  <a:pt x="3351263" y="45326"/>
                </a:lnTo>
                <a:lnTo>
                  <a:pt x="3349294" y="43802"/>
                </a:lnTo>
                <a:lnTo>
                  <a:pt x="3347656" y="42532"/>
                </a:lnTo>
                <a:lnTo>
                  <a:pt x="3348190" y="42532"/>
                </a:lnTo>
                <a:lnTo>
                  <a:pt x="3350425" y="41770"/>
                </a:lnTo>
                <a:lnTo>
                  <a:pt x="3355251" y="40119"/>
                </a:lnTo>
                <a:lnTo>
                  <a:pt x="3414255" y="40119"/>
                </a:lnTo>
                <a:lnTo>
                  <a:pt x="3414420" y="39357"/>
                </a:lnTo>
                <a:close/>
              </a:path>
              <a:path w="9549130" h="60959">
                <a:moveTo>
                  <a:pt x="3502672" y="4432"/>
                </a:moveTo>
                <a:lnTo>
                  <a:pt x="3476625" y="3670"/>
                </a:lnTo>
                <a:lnTo>
                  <a:pt x="3479139" y="3670"/>
                </a:lnTo>
                <a:lnTo>
                  <a:pt x="3432632" y="2819"/>
                </a:lnTo>
                <a:lnTo>
                  <a:pt x="3407664" y="2819"/>
                </a:lnTo>
                <a:lnTo>
                  <a:pt x="3373107" y="3810"/>
                </a:lnTo>
                <a:lnTo>
                  <a:pt x="3369424" y="4432"/>
                </a:lnTo>
                <a:lnTo>
                  <a:pt x="3502672" y="4432"/>
                </a:lnTo>
                <a:close/>
              </a:path>
              <a:path w="9549130" h="60959">
                <a:moveTo>
                  <a:pt x="3819067" y="8636"/>
                </a:moveTo>
                <a:lnTo>
                  <a:pt x="3763670" y="6845"/>
                </a:lnTo>
                <a:lnTo>
                  <a:pt x="3759911" y="6845"/>
                </a:lnTo>
                <a:lnTo>
                  <a:pt x="3705923" y="5956"/>
                </a:lnTo>
                <a:lnTo>
                  <a:pt x="3657765" y="6845"/>
                </a:lnTo>
                <a:lnTo>
                  <a:pt x="3645560" y="6845"/>
                </a:lnTo>
                <a:lnTo>
                  <a:pt x="3646386" y="6464"/>
                </a:lnTo>
                <a:lnTo>
                  <a:pt x="3646932" y="6223"/>
                </a:lnTo>
                <a:lnTo>
                  <a:pt x="3649103" y="5956"/>
                </a:lnTo>
                <a:lnTo>
                  <a:pt x="3654539" y="5334"/>
                </a:lnTo>
                <a:lnTo>
                  <a:pt x="3621633" y="5956"/>
                </a:lnTo>
                <a:lnTo>
                  <a:pt x="3595293" y="6464"/>
                </a:lnTo>
                <a:lnTo>
                  <a:pt x="3526129" y="5194"/>
                </a:lnTo>
                <a:lnTo>
                  <a:pt x="3365004" y="5194"/>
                </a:lnTo>
                <a:lnTo>
                  <a:pt x="3343567" y="8902"/>
                </a:lnTo>
                <a:lnTo>
                  <a:pt x="3349028" y="8636"/>
                </a:lnTo>
                <a:lnTo>
                  <a:pt x="3819067" y="8636"/>
                </a:lnTo>
                <a:close/>
              </a:path>
              <a:path w="9549130" h="60959">
                <a:moveTo>
                  <a:pt x="3875659" y="60439"/>
                </a:moveTo>
                <a:lnTo>
                  <a:pt x="3871849" y="50914"/>
                </a:lnTo>
                <a:lnTo>
                  <a:pt x="3868039" y="60439"/>
                </a:lnTo>
                <a:lnTo>
                  <a:pt x="3875659" y="60439"/>
                </a:lnTo>
                <a:close/>
              </a:path>
              <a:path w="9549130" h="60959">
                <a:moveTo>
                  <a:pt x="3898569" y="13195"/>
                </a:moveTo>
                <a:lnTo>
                  <a:pt x="3894378" y="11049"/>
                </a:lnTo>
                <a:lnTo>
                  <a:pt x="3297923" y="11049"/>
                </a:lnTo>
                <a:lnTo>
                  <a:pt x="3271024" y="12306"/>
                </a:lnTo>
                <a:lnTo>
                  <a:pt x="3265360" y="12306"/>
                </a:lnTo>
                <a:lnTo>
                  <a:pt x="3304133" y="13957"/>
                </a:lnTo>
                <a:lnTo>
                  <a:pt x="3302901" y="13195"/>
                </a:lnTo>
                <a:lnTo>
                  <a:pt x="3898569" y="13195"/>
                </a:lnTo>
                <a:close/>
              </a:path>
              <a:path w="9549130" h="60959">
                <a:moveTo>
                  <a:pt x="3913746" y="13195"/>
                </a:moveTo>
                <a:lnTo>
                  <a:pt x="3898569" y="13195"/>
                </a:lnTo>
                <a:lnTo>
                  <a:pt x="3900538" y="14224"/>
                </a:lnTo>
                <a:lnTo>
                  <a:pt x="3913746" y="13195"/>
                </a:lnTo>
                <a:close/>
              </a:path>
              <a:path w="9549130" h="60959">
                <a:moveTo>
                  <a:pt x="3945090" y="10782"/>
                </a:moveTo>
                <a:lnTo>
                  <a:pt x="3893883" y="10782"/>
                </a:lnTo>
                <a:lnTo>
                  <a:pt x="3894378" y="11049"/>
                </a:lnTo>
                <a:lnTo>
                  <a:pt x="3941800" y="11049"/>
                </a:lnTo>
                <a:lnTo>
                  <a:pt x="3945090" y="10782"/>
                </a:lnTo>
                <a:close/>
              </a:path>
              <a:path w="9549130" h="60959">
                <a:moveTo>
                  <a:pt x="4048112" y="8636"/>
                </a:moveTo>
                <a:lnTo>
                  <a:pt x="4036847" y="8369"/>
                </a:lnTo>
                <a:lnTo>
                  <a:pt x="3993565" y="8369"/>
                </a:lnTo>
                <a:lnTo>
                  <a:pt x="3987825" y="8636"/>
                </a:lnTo>
                <a:lnTo>
                  <a:pt x="4048112" y="8636"/>
                </a:lnTo>
                <a:close/>
              </a:path>
              <a:path w="9549130" h="60959">
                <a:moveTo>
                  <a:pt x="4100880" y="13195"/>
                </a:moveTo>
                <a:lnTo>
                  <a:pt x="4095102" y="12306"/>
                </a:lnTo>
                <a:lnTo>
                  <a:pt x="4094340" y="12306"/>
                </a:lnTo>
                <a:lnTo>
                  <a:pt x="4093819" y="11290"/>
                </a:lnTo>
                <a:lnTo>
                  <a:pt x="4094746" y="11049"/>
                </a:lnTo>
                <a:lnTo>
                  <a:pt x="3941800" y="11049"/>
                </a:lnTo>
                <a:lnTo>
                  <a:pt x="3913746" y="13195"/>
                </a:lnTo>
                <a:lnTo>
                  <a:pt x="4100880" y="13195"/>
                </a:lnTo>
                <a:close/>
              </a:path>
              <a:path w="9549130" h="60959">
                <a:moveTo>
                  <a:pt x="4120985" y="10782"/>
                </a:moveTo>
                <a:lnTo>
                  <a:pt x="4095851" y="10782"/>
                </a:lnTo>
                <a:lnTo>
                  <a:pt x="4098429" y="9893"/>
                </a:lnTo>
                <a:lnTo>
                  <a:pt x="3959098" y="9893"/>
                </a:lnTo>
                <a:lnTo>
                  <a:pt x="3987825" y="8636"/>
                </a:lnTo>
                <a:lnTo>
                  <a:pt x="3819067" y="8636"/>
                </a:lnTo>
                <a:lnTo>
                  <a:pt x="3858653" y="9893"/>
                </a:lnTo>
                <a:lnTo>
                  <a:pt x="3322129" y="9893"/>
                </a:lnTo>
                <a:lnTo>
                  <a:pt x="3303308" y="10782"/>
                </a:lnTo>
                <a:lnTo>
                  <a:pt x="3893883" y="10782"/>
                </a:lnTo>
                <a:lnTo>
                  <a:pt x="3892156" y="9893"/>
                </a:lnTo>
                <a:lnTo>
                  <a:pt x="3956647" y="9893"/>
                </a:lnTo>
                <a:lnTo>
                  <a:pt x="3945090" y="10782"/>
                </a:lnTo>
                <a:lnTo>
                  <a:pt x="4095661" y="10782"/>
                </a:lnTo>
                <a:lnTo>
                  <a:pt x="4094746" y="11049"/>
                </a:lnTo>
                <a:lnTo>
                  <a:pt x="4119054" y="11049"/>
                </a:lnTo>
                <a:lnTo>
                  <a:pt x="4120985" y="10782"/>
                </a:lnTo>
                <a:close/>
              </a:path>
              <a:path w="9549130" h="60959">
                <a:moveTo>
                  <a:pt x="4144467" y="8636"/>
                </a:moveTo>
                <a:lnTo>
                  <a:pt x="4048112" y="8636"/>
                </a:lnTo>
                <a:lnTo>
                  <a:pt x="4104424" y="9893"/>
                </a:lnTo>
                <a:lnTo>
                  <a:pt x="4130649" y="9893"/>
                </a:lnTo>
                <a:lnTo>
                  <a:pt x="4144467" y="8636"/>
                </a:lnTo>
                <a:close/>
              </a:path>
              <a:path w="9549130" h="60959">
                <a:moveTo>
                  <a:pt x="4218038" y="8890"/>
                </a:moveTo>
                <a:lnTo>
                  <a:pt x="4186732" y="9131"/>
                </a:lnTo>
                <a:lnTo>
                  <a:pt x="4217644" y="9131"/>
                </a:lnTo>
                <a:lnTo>
                  <a:pt x="4218038" y="8890"/>
                </a:lnTo>
                <a:close/>
              </a:path>
              <a:path w="9549130" h="60959">
                <a:moveTo>
                  <a:pt x="4220832" y="7099"/>
                </a:moveTo>
                <a:lnTo>
                  <a:pt x="4042867" y="7607"/>
                </a:lnTo>
                <a:lnTo>
                  <a:pt x="4167657" y="7607"/>
                </a:lnTo>
                <a:lnTo>
                  <a:pt x="4144467" y="8636"/>
                </a:lnTo>
                <a:lnTo>
                  <a:pt x="4218444" y="8636"/>
                </a:lnTo>
                <a:lnTo>
                  <a:pt x="4220045" y="7607"/>
                </a:lnTo>
                <a:lnTo>
                  <a:pt x="4220832" y="7099"/>
                </a:lnTo>
                <a:close/>
              </a:path>
              <a:path w="9549130" h="60959">
                <a:moveTo>
                  <a:pt x="4330141" y="8636"/>
                </a:moveTo>
                <a:lnTo>
                  <a:pt x="4327652" y="8001"/>
                </a:lnTo>
                <a:lnTo>
                  <a:pt x="4249356" y="8636"/>
                </a:lnTo>
                <a:lnTo>
                  <a:pt x="4330141" y="8636"/>
                </a:lnTo>
                <a:close/>
              </a:path>
              <a:path w="9549130" h="60959">
                <a:moveTo>
                  <a:pt x="4338625" y="10782"/>
                </a:moveTo>
                <a:lnTo>
                  <a:pt x="4335132" y="9893"/>
                </a:lnTo>
                <a:lnTo>
                  <a:pt x="4130649" y="9893"/>
                </a:lnTo>
                <a:lnTo>
                  <a:pt x="4120985" y="10782"/>
                </a:lnTo>
                <a:lnTo>
                  <a:pt x="4338625" y="10782"/>
                </a:lnTo>
                <a:close/>
              </a:path>
              <a:path w="9549130" h="60959">
                <a:moveTo>
                  <a:pt x="4452061" y="10782"/>
                </a:moveTo>
                <a:lnTo>
                  <a:pt x="4437316" y="10782"/>
                </a:lnTo>
                <a:lnTo>
                  <a:pt x="4338625" y="10782"/>
                </a:lnTo>
                <a:lnTo>
                  <a:pt x="4339615" y="11049"/>
                </a:lnTo>
                <a:lnTo>
                  <a:pt x="4443971" y="11049"/>
                </a:lnTo>
                <a:lnTo>
                  <a:pt x="4452061" y="10782"/>
                </a:lnTo>
                <a:close/>
              </a:path>
              <a:path w="9549130" h="60959">
                <a:moveTo>
                  <a:pt x="4533874" y="13195"/>
                </a:moveTo>
                <a:lnTo>
                  <a:pt x="4518037" y="11049"/>
                </a:lnTo>
                <a:lnTo>
                  <a:pt x="4443971" y="11049"/>
                </a:lnTo>
                <a:lnTo>
                  <a:pt x="4403534" y="12306"/>
                </a:lnTo>
                <a:lnTo>
                  <a:pt x="4346829" y="12877"/>
                </a:lnTo>
                <a:lnTo>
                  <a:pt x="4339615" y="11049"/>
                </a:lnTo>
                <a:lnTo>
                  <a:pt x="4119054" y="11049"/>
                </a:lnTo>
                <a:lnTo>
                  <a:pt x="4102671" y="13195"/>
                </a:lnTo>
                <a:lnTo>
                  <a:pt x="4314863" y="13195"/>
                </a:lnTo>
                <a:lnTo>
                  <a:pt x="4348099" y="13195"/>
                </a:lnTo>
                <a:lnTo>
                  <a:pt x="4533874" y="13195"/>
                </a:lnTo>
                <a:close/>
              </a:path>
              <a:path w="9549130" h="60959">
                <a:moveTo>
                  <a:pt x="4625022" y="10782"/>
                </a:moveTo>
                <a:lnTo>
                  <a:pt x="4516094" y="10782"/>
                </a:lnTo>
                <a:lnTo>
                  <a:pt x="4518037" y="11049"/>
                </a:lnTo>
                <a:lnTo>
                  <a:pt x="4618291" y="11049"/>
                </a:lnTo>
                <a:lnTo>
                  <a:pt x="4625022" y="10782"/>
                </a:lnTo>
                <a:close/>
              </a:path>
              <a:path w="9549130" h="60959">
                <a:moveTo>
                  <a:pt x="4652365" y="46469"/>
                </a:moveTo>
                <a:lnTo>
                  <a:pt x="4649902" y="45707"/>
                </a:lnTo>
                <a:lnTo>
                  <a:pt x="4568812" y="45707"/>
                </a:lnTo>
                <a:lnTo>
                  <a:pt x="4563961" y="46469"/>
                </a:lnTo>
                <a:lnTo>
                  <a:pt x="4652365" y="46469"/>
                </a:lnTo>
                <a:close/>
              </a:path>
              <a:path w="9549130" h="60959">
                <a:moveTo>
                  <a:pt x="4671847" y="46469"/>
                </a:moveTo>
                <a:lnTo>
                  <a:pt x="4654601" y="46469"/>
                </a:lnTo>
                <a:lnTo>
                  <a:pt x="4646155" y="48006"/>
                </a:lnTo>
                <a:lnTo>
                  <a:pt x="4671847" y="46469"/>
                </a:lnTo>
                <a:close/>
              </a:path>
              <a:path w="9549130" h="60959">
                <a:moveTo>
                  <a:pt x="4685157" y="8001"/>
                </a:moveTo>
                <a:lnTo>
                  <a:pt x="4673295" y="8636"/>
                </a:lnTo>
                <a:lnTo>
                  <a:pt x="4684319" y="8636"/>
                </a:lnTo>
                <a:lnTo>
                  <a:pt x="4685157" y="8890"/>
                </a:lnTo>
                <a:lnTo>
                  <a:pt x="4685157" y="8001"/>
                </a:lnTo>
                <a:close/>
              </a:path>
              <a:path w="9549130" h="60959">
                <a:moveTo>
                  <a:pt x="4767453" y="46469"/>
                </a:moveTo>
                <a:lnTo>
                  <a:pt x="4717567" y="46469"/>
                </a:lnTo>
                <a:lnTo>
                  <a:pt x="4715992" y="45707"/>
                </a:lnTo>
                <a:lnTo>
                  <a:pt x="4684700" y="45707"/>
                </a:lnTo>
                <a:lnTo>
                  <a:pt x="4671847" y="46469"/>
                </a:lnTo>
                <a:lnTo>
                  <a:pt x="4715116" y="46469"/>
                </a:lnTo>
                <a:lnTo>
                  <a:pt x="4711001" y="47015"/>
                </a:lnTo>
                <a:lnTo>
                  <a:pt x="4767453" y="46469"/>
                </a:lnTo>
                <a:close/>
              </a:path>
              <a:path w="9549130" h="60959">
                <a:moveTo>
                  <a:pt x="4785474" y="9131"/>
                </a:moveTo>
                <a:lnTo>
                  <a:pt x="4775860" y="8636"/>
                </a:lnTo>
                <a:lnTo>
                  <a:pt x="4731105" y="7607"/>
                </a:lnTo>
                <a:lnTo>
                  <a:pt x="4712449" y="9131"/>
                </a:lnTo>
                <a:lnTo>
                  <a:pt x="4785474" y="9131"/>
                </a:lnTo>
                <a:close/>
              </a:path>
              <a:path w="9549130" h="60959">
                <a:moveTo>
                  <a:pt x="4816716" y="10782"/>
                </a:moveTo>
                <a:lnTo>
                  <a:pt x="4799889" y="9893"/>
                </a:lnTo>
                <a:lnTo>
                  <a:pt x="4703115" y="9893"/>
                </a:lnTo>
                <a:lnTo>
                  <a:pt x="4693780" y="10655"/>
                </a:lnTo>
                <a:lnTo>
                  <a:pt x="4688891" y="9893"/>
                </a:lnTo>
                <a:lnTo>
                  <a:pt x="4703115" y="9893"/>
                </a:lnTo>
                <a:lnTo>
                  <a:pt x="4712449" y="9131"/>
                </a:lnTo>
                <a:lnTo>
                  <a:pt x="4685957" y="9131"/>
                </a:lnTo>
                <a:lnTo>
                  <a:pt x="4688484" y="9893"/>
                </a:lnTo>
                <a:lnTo>
                  <a:pt x="4649571" y="9893"/>
                </a:lnTo>
                <a:lnTo>
                  <a:pt x="4673295" y="8636"/>
                </a:lnTo>
                <a:lnTo>
                  <a:pt x="4330141" y="8636"/>
                </a:lnTo>
                <a:lnTo>
                  <a:pt x="4335132" y="9893"/>
                </a:lnTo>
                <a:lnTo>
                  <a:pt x="4509643" y="9893"/>
                </a:lnTo>
                <a:lnTo>
                  <a:pt x="4512411" y="10287"/>
                </a:lnTo>
                <a:lnTo>
                  <a:pt x="4568774" y="9893"/>
                </a:lnTo>
                <a:lnTo>
                  <a:pt x="4648581" y="9893"/>
                </a:lnTo>
                <a:lnTo>
                  <a:pt x="4625022" y="10782"/>
                </a:lnTo>
                <a:lnTo>
                  <a:pt x="4692231" y="10782"/>
                </a:lnTo>
                <a:lnTo>
                  <a:pt x="4694606" y="10782"/>
                </a:lnTo>
                <a:lnTo>
                  <a:pt x="4816716" y="10782"/>
                </a:lnTo>
                <a:close/>
              </a:path>
              <a:path w="9549130" h="60959">
                <a:moveTo>
                  <a:pt x="4849038" y="40119"/>
                </a:moveTo>
                <a:lnTo>
                  <a:pt x="4712525" y="40119"/>
                </a:lnTo>
                <a:lnTo>
                  <a:pt x="4712525" y="44056"/>
                </a:lnTo>
                <a:lnTo>
                  <a:pt x="4706099" y="44437"/>
                </a:lnTo>
                <a:lnTo>
                  <a:pt x="4702200" y="44056"/>
                </a:lnTo>
                <a:lnTo>
                  <a:pt x="4712525" y="44056"/>
                </a:lnTo>
                <a:lnTo>
                  <a:pt x="4712525" y="40119"/>
                </a:lnTo>
                <a:lnTo>
                  <a:pt x="4321594" y="40119"/>
                </a:lnTo>
                <a:lnTo>
                  <a:pt x="4321594" y="44945"/>
                </a:lnTo>
                <a:lnTo>
                  <a:pt x="4312310" y="45199"/>
                </a:lnTo>
                <a:lnTo>
                  <a:pt x="4306328" y="44945"/>
                </a:lnTo>
                <a:lnTo>
                  <a:pt x="4321594" y="44945"/>
                </a:lnTo>
                <a:lnTo>
                  <a:pt x="4321594" y="40119"/>
                </a:lnTo>
                <a:lnTo>
                  <a:pt x="3606317" y="40119"/>
                </a:lnTo>
                <a:lnTo>
                  <a:pt x="3606317" y="42532"/>
                </a:lnTo>
                <a:lnTo>
                  <a:pt x="3600183" y="42672"/>
                </a:lnTo>
                <a:lnTo>
                  <a:pt x="3600399" y="42532"/>
                </a:lnTo>
                <a:lnTo>
                  <a:pt x="3606317" y="42532"/>
                </a:lnTo>
                <a:lnTo>
                  <a:pt x="3606317" y="40119"/>
                </a:lnTo>
                <a:lnTo>
                  <a:pt x="3414255" y="40119"/>
                </a:lnTo>
                <a:lnTo>
                  <a:pt x="3414077" y="40881"/>
                </a:lnTo>
                <a:lnTo>
                  <a:pt x="3450463" y="40881"/>
                </a:lnTo>
                <a:lnTo>
                  <a:pt x="3437369" y="43167"/>
                </a:lnTo>
                <a:lnTo>
                  <a:pt x="3436836" y="43167"/>
                </a:lnTo>
                <a:lnTo>
                  <a:pt x="3422954" y="44945"/>
                </a:lnTo>
                <a:lnTo>
                  <a:pt x="3412934" y="44945"/>
                </a:lnTo>
                <a:lnTo>
                  <a:pt x="3396183" y="43167"/>
                </a:lnTo>
                <a:lnTo>
                  <a:pt x="3391395" y="42672"/>
                </a:lnTo>
                <a:lnTo>
                  <a:pt x="3390569" y="43167"/>
                </a:lnTo>
                <a:lnTo>
                  <a:pt x="3389109" y="44056"/>
                </a:lnTo>
                <a:lnTo>
                  <a:pt x="3393376" y="44056"/>
                </a:lnTo>
                <a:lnTo>
                  <a:pt x="3372154" y="45707"/>
                </a:lnTo>
                <a:lnTo>
                  <a:pt x="3376447" y="45707"/>
                </a:lnTo>
                <a:lnTo>
                  <a:pt x="3374059" y="47231"/>
                </a:lnTo>
                <a:lnTo>
                  <a:pt x="3377006" y="47231"/>
                </a:lnTo>
                <a:lnTo>
                  <a:pt x="3396246" y="48120"/>
                </a:lnTo>
                <a:lnTo>
                  <a:pt x="3371989" y="48120"/>
                </a:lnTo>
                <a:lnTo>
                  <a:pt x="3431502" y="48628"/>
                </a:lnTo>
                <a:lnTo>
                  <a:pt x="3471049" y="48120"/>
                </a:lnTo>
                <a:lnTo>
                  <a:pt x="3472611" y="48120"/>
                </a:lnTo>
                <a:lnTo>
                  <a:pt x="3463226" y="47231"/>
                </a:lnTo>
                <a:lnTo>
                  <a:pt x="3454260" y="47231"/>
                </a:lnTo>
                <a:lnTo>
                  <a:pt x="3488601" y="44945"/>
                </a:lnTo>
                <a:lnTo>
                  <a:pt x="3549650" y="40881"/>
                </a:lnTo>
                <a:lnTo>
                  <a:pt x="3557854" y="42532"/>
                </a:lnTo>
                <a:lnTo>
                  <a:pt x="3555593" y="42532"/>
                </a:lnTo>
                <a:lnTo>
                  <a:pt x="3554996" y="43167"/>
                </a:lnTo>
                <a:lnTo>
                  <a:pt x="3549916" y="44056"/>
                </a:lnTo>
                <a:lnTo>
                  <a:pt x="3550107" y="44056"/>
                </a:lnTo>
                <a:lnTo>
                  <a:pt x="3541014" y="45326"/>
                </a:lnTo>
                <a:lnTo>
                  <a:pt x="3547516" y="44945"/>
                </a:lnTo>
                <a:lnTo>
                  <a:pt x="3548456" y="44945"/>
                </a:lnTo>
                <a:lnTo>
                  <a:pt x="3565169" y="43802"/>
                </a:lnTo>
                <a:lnTo>
                  <a:pt x="3564064" y="43802"/>
                </a:lnTo>
                <a:lnTo>
                  <a:pt x="3578860" y="43167"/>
                </a:lnTo>
                <a:lnTo>
                  <a:pt x="3599357" y="43167"/>
                </a:lnTo>
                <a:lnTo>
                  <a:pt x="3595230" y="45707"/>
                </a:lnTo>
                <a:lnTo>
                  <a:pt x="3594951" y="45707"/>
                </a:lnTo>
                <a:lnTo>
                  <a:pt x="3589324" y="48120"/>
                </a:lnTo>
                <a:lnTo>
                  <a:pt x="3588512" y="48120"/>
                </a:lnTo>
                <a:lnTo>
                  <a:pt x="3575799" y="50406"/>
                </a:lnTo>
                <a:lnTo>
                  <a:pt x="3572281" y="50406"/>
                </a:lnTo>
                <a:lnTo>
                  <a:pt x="3555365" y="51562"/>
                </a:lnTo>
                <a:lnTo>
                  <a:pt x="3641471" y="47231"/>
                </a:lnTo>
                <a:lnTo>
                  <a:pt x="3644785" y="47231"/>
                </a:lnTo>
                <a:lnTo>
                  <a:pt x="3654958" y="48882"/>
                </a:lnTo>
                <a:lnTo>
                  <a:pt x="3655593" y="48882"/>
                </a:lnTo>
                <a:lnTo>
                  <a:pt x="3668725" y="50406"/>
                </a:lnTo>
                <a:lnTo>
                  <a:pt x="3668471" y="50406"/>
                </a:lnTo>
                <a:lnTo>
                  <a:pt x="3678618" y="51930"/>
                </a:lnTo>
                <a:lnTo>
                  <a:pt x="3678301" y="53327"/>
                </a:lnTo>
                <a:lnTo>
                  <a:pt x="3713480" y="53327"/>
                </a:lnTo>
                <a:lnTo>
                  <a:pt x="3759695" y="51041"/>
                </a:lnTo>
                <a:lnTo>
                  <a:pt x="3758654" y="51041"/>
                </a:lnTo>
                <a:lnTo>
                  <a:pt x="3811168" y="48882"/>
                </a:lnTo>
                <a:lnTo>
                  <a:pt x="3867150" y="48882"/>
                </a:lnTo>
                <a:lnTo>
                  <a:pt x="3872801" y="48120"/>
                </a:lnTo>
                <a:lnTo>
                  <a:pt x="3871696" y="48120"/>
                </a:lnTo>
                <a:lnTo>
                  <a:pt x="3886047" y="47231"/>
                </a:lnTo>
                <a:lnTo>
                  <a:pt x="3891559" y="47231"/>
                </a:lnTo>
                <a:lnTo>
                  <a:pt x="3936479" y="48882"/>
                </a:lnTo>
                <a:lnTo>
                  <a:pt x="3981450" y="50406"/>
                </a:lnTo>
                <a:lnTo>
                  <a:pt x="4024579" y="50406"/>
                </a:lnTo>
                <a:lnTo>
                  <a:pt x="4073233" y="48120"/>
                </a:lnTo>
                <a:lnTo>
                  <a:pt x="4076763" y="48120"/>
                </a:lnTo>
                <a:lnTo>
                  <a:pt x="4116959" y="54216"/>
                </a:lnTo>
                <a:lnTo>
                  <a:pt x="4130129" y="53327"/>
                </a:lnTo>
                <a:lnTo>
                  <a:pt x="4134561" y="53327"/>
                </a:lnTo>
                <a:lnTo>
                  <a:pt x="4128528" y="51041"/>
                </a:lnTo>
                <a:lnTo>
                  <a:pt x="4128732" y="51041"/>
                </a:lnTo>
                <a:lnTo>
                  <a:pt x="4119562" y="48882"/>
                </a:lnTo>
                <a:lnTo>
                  <a:pt x="4117429" y="48882"/>
                </a:lnTo>
                <a:lnTo>
                  <a:pt x="4118457" y="48120"/>
                </a:lnTo>
                <a:lnTo>
                  <a:pt x="4119664" y="47231"/>
                </a:lnTo>
                <a:lnTo>
                  <a:pt x="4120692" y="46469"/>
                </a:lnTo>
                <a:lnTo>
                  <a:pt x="4195495" y="46469"/>
                </a:lnTo>
                <a:lnTo>
                  <a:pt x="4192676" y="45707"/>
                </a:lnTo>
                <a:lnTo>
                  <a:pt x="4129252" y="45707"/>
                </a:lnTo>
                <a:lnTo>
                  <a:pt x="4121200" y="46088"/>
                </a:lnTo>
                <a:lnTo>
                  <a:pt x="4121721" y="45707"/>
                </a:lnTo>
                <a:lnTo>
                  <a:pt x="4129252" y="45707"/>
                </a:lnTo>
                <a:lnTo>
                  <a:pt x="4145343" y="44945"/>
                </a:lnTo>
                <a:lnTo>
                  <a:pt x="4189857" y="44945"/>
                </a:lnTo>
                <a:lnTo>
                  <a:pt x="4192676" y="45707"/>
                </a:lnTo>
                <a:lnTo>
                  <a:pt x="4293743" y="45707"/>
                </a:lnTo>
                <a:lnTo>
                  <a:pt x="4265904" y="46469"/>
                </a:lnTo>
                <a:lnTo>
                  <a:pt x="4196435" y="46469"/>
                </a:lnTo>
                <a:lnTo>
                  <a:pt x="4196410" y="49644"/>
                </a:lnTo>
                <a:lnTo>
                  <a:pt x="4196931" y="49644"/>
                </a:lnTo>
                <a:lnTo>
                  <a:pt x="4204716" y="51562"/>
                </a:lnTo>
                <a:lnTo>
                  <a:pt x="4235450" y="48882"/>
                </a:lnTo>
                <a:lnTo>
                  <a:pt x="4235729" y="48882"/>
                </a:lnTo>
                <a:lnTo>
                  <a:pt x="4268800" y="46469"/>
                </a:lnTo>
                <a:lnTo>
                  <a:pt x="4342257" y="46469"/>
                </a:lnTo>
                <a:lnTo>
                  <a:pt x="4324286" y="45707"/>
                </a:lnTo>
                <a:lnTo>
                  <a:pt x="4568812" y="45707"/>
                </a:lnTo>
                <a:lnTo>
                  <a:pt x="4573663" y="44945"/>
                </a:lnTo>
                <a:lnTo>
                  <a:pt x="4565675" y="44945"/>
                </a:lnTo>
                <a:lnTo>
                  <a:pt x="4599279" y="44056"/>
                </a:lnTo>
                <a:lnTo>
                  <a:pt x="4608881" y="43802"/>
                </a:lnTo>
                <a:lnTo>
                  <a:pt x="4623651" y="43802"/>
                </a:lnTo>
                <a:lnTo>
                  <a:pt x="4628820" y="44056"/>
                </a:lnTo>
                <a:lnTo>
                  <a:pt x="4631906" y="44056"/>
                </a:lnTo>
                <a:lnTo>
                  <a:pt x="4652200" y="45707"/>
                </a:lnTo>
                <a:lnTo>
                  <a:pt x="4684700" y="45707"/>
                </a:lnTo>
                <a:lnTo>
                  <a:pt x="4697539" y="44945"/>
                </a:lnTo>
                <a:lnTo>
                  <a:pt x="4711306" y="44945"/>
                </a:lnTo>
                <a:lnTo>
                  <a:pt x="4719117" y="45707"/>
                </a:lnTo>
                <a:lnTo>
                  <a:pt x="4797539" y="45707"/>
                </a:lnTo>
                <a:lnTo>
                  <a:pt x="4815230" y="43802"/>
                </a:lnTo>
                <a:lnTo>
                  <a:pt x="4834636" y="41770"/>
                </a:lnTo>
                <a:lnTo>
                  <a:pt x="4834890" y="41770"/>
                </a:lnTo>
                <a:lnTo>
                  <a:pt x="4849038" y="40119"/>
                </a:lnTo>
                <a:close/>
              </a:path>
              <a:path w="9549130" h="60959">
                <a:moveTo>
                  <a:pt x="4877308" y="10782"/>
                </a:moveTo>
                <a:lnTo>
                  <a:pt x="4816716" y="10782"/>
                </a:lnTo>
                <a:lnTo>
                  <a:pt x="4821517" y="11049"/>
                </a:lnTo>
                <a:lnTo>
                  <a:pt x="4876889" y="11049"/>
                </a:lnTo>
                <a:lnTo>
                  <a:pt x="4877308" y="10782"/>
                </a:lnTo>
                <a:close/>
              </a:path>
              <a:path w="9549130" h="60959">
                <a:moveTo>
                  <a:pt x="4893145" y="40119"/>
                </a:moveTo>
                <a:lnTo>
                  <a:pt x="4851006" y="40119"/>
                </a:lnTo>
                <a:lnTo>
                  <a:pt x="4856302" y="40881"/>
                </a:lnTo>
                <a:lnTo>
                  <a:pt x="4859820" y="40881"/>
                </a:lnTo>
                <a:lnTo>
                  <a:pt x="4853698" y="41770"/>
                </a:lnTo>
                <a:lnTo>
                  <a:pt x="4846104" y="42532"/>
                </a:lnTo>
                <a:lnTo>
                  <a:pt x="4844402" y="43548"/>
                </a:lnTo>
                <a:lnTo>
                  <a:pt x="4893145" y="40119"/>
                </a:lnTo>
                <a:close/>
              </a:path>
              <a:path w="9549130" h="60959">
                <a:moveTo>
                  <a:pt x="4959007" y="55232"/>
                </a:moveTo>
                <a:lnTo>
                  <a:pt x="4955692" y="54737"/>
                </a:lnTo>
                <a:lnTo>
                  <a:pt x="4340606" y="54737"/>
                </a:lnTo>
                <a:lnTo>
                  <a:pt x="4326636" y="54991"/>
                </a:lnTo>
                <a:lnTo>
                  <a:pt x="4328058" y="54737"/>
                </a:lnTo>
                <a:lnTo>
                  <a:pt x="4340606" y="54737"/>
                </a:lnTo>
                <a:lnTo>
                  <a:pt x="4452632" y="52692"/>
                </a:lnTo>
                <a:lnTo>
                  <a:pt x="4483265" y="47231"/>
                </a:lnTo>
                <a:lnTo>
                  <a:pt x="4485487" y="47231"/>
                </a:lnTo>
                <a:lnTo>
                  <a:pt x="4513973" y="49644"/>
                </a:lnTo>
                <a:lnTo>
                  <a:pt x="4506099" y="49644"/>
                </a:lnTo>
                <a:lnTo>
                  <a:pt x="4505223" y="50406"/>
                </a:lnTo>
                <a:lnTo>
                  <a:pt x="4486846" y="50406"/>
                </a:lnTo>
                <a:lnTo>
                  <a:pt x="4529988" y="51562"/>
                </a:lnTo>
                <a:lnTo>
                  <a:pt x="4548390" y="48882"/>
                </a:lnTo>
                <a:lnTo>
                  <a:pt x="4548594" y="48882"/>
                </a:lnTo>
                <a:lnTo>
                  <a:pt x="4563961" y="46469"/>
                </a:lnTo>
                <a:lnTo>
                  <a:pt x="4342257" y="46469"/>
                </a:lnTo>
                <a:lnTo>
                  <a:pt x="4360227" y="47231"/>
                </a:lnTo>
                <a:lnTo>
                  <a:pt x="4355173" y="47231"/>
                </a:lnTo>
                <a:lnTo>
                  <a:pt x="4340733" y="48120"/>
                </a:lnTo>
                <a:lnTo>
                  <a:pt x="4335894" y="48120"/>
                </a:lnTo>
                <a:lnTo>
                  <a:pt x="4315726" y="47752"/>
                </a:lnTo>
                <a:lnTo>
                  <a:pt x="4294937" y="48120"/>
                </a:lnTo>
                <a:lnTo>
                  <a:pt x="4303534" y="48120"/>
                </a:lnTo>
                <a:lnTo>
                  <a:pt x="4348607" y="51562"/>
                </a:lnTo>
                <a:lnTo>
                  <a:pt x="4310354" y="54470"/>
                </a:lnTo>
                <a:lnTo>
                  <a:pt x="4284357" y="55994"/>
                </a:lnTo>
                <a:lnTo>
                  <a:pt x="4277144" y="57645"/>
                </a:lnTo>
                <a:lnTo>
                  <a:pt x="4295267" y="60439"/>
                </a:lnTo>
                <a:lnTo>
                  <a:pt x="4325201" y="55232"/>
                </a:lnTo>
                <a:lnTo>
                  <a:pt x="4959007" y="55232"/>
                </a:lnTo>
                <a:close/>
              </a:path>
              <a:path w="9549130" h="60959">
                <a:moveTo>
                  <a:pt x="4989360" y="4432"/>
                </a:moveTo>
                <a:lnTo>
                  <a:pt x="3502672" y="4432"/>
                </a:lnTo>
                <a:lnTo>
                  <a:pt x="3528707" y="5194"/>
                </a:lnTo>
                <a:lnTo>
                  <a:pt x="3655631" y="5194"/>
                </a:lnTo>
                <a:lnTo>
                  <a:pt x="3661130" y="5194"/>
                </a:lnTo>
                <a:lnTo>
                  <a:pt x="4861928" y="5194"/>
                </a:lnTo>
                <a:lnTo>
                  <a:pt x="4864786" y="5194"/>
                </a:lnTo>
                <a:lnTo>
                  <a:pt x="4975860" y="5194"/>
                </a:lnTo>
                <a:lnTo>
                  <a:pt x="4989360" y="4432"/>
                </a:lnTo>
                <a:close/>
              </a:path>
              <a:path w="9549130" h="60959">
                <a:moveTo>
                  <a:pt x="5003851" y="47231"/>
                </a:moveTo>
                <a:lnTo>
                  <a:pt x="5000930" y="47231"/>
                </a:lnTo>
                <a:lnTo>
                  <a:pt x="4999215" y="47371"/>
                </a:lnTo>
                <a:lnTo>
                  <a:pt x="5003152" y="47371"/>
                </a:lnTo>
                <a:lnTo>
                  <a:pt x="5003851" y="47231"/>
                </a:lnTo>
                <a:close/>
              </a:path>
              <a:path w="9549130" h="60959">
                <a:moveTo>
                  <a:pt x="5009667" y="54737"/>
                </a:moveTo>
                <a:lnTo>
                  <a:pt x="5005565" y="54216"/>
                </a:lnTo>
                <a:lnTo>
                  <a:pt x="4991633" y="51041"/>
                </a:lnTo>
                <a:lnTo>
                  <a:pt x="4989474" y="50558"/>
                </a:lnTo>
                <a:lnTo>
                  <a:pt x="4962753" y="51041"/>
                </a:lnTo>
                <a:lnTo>
                  <a:pt x="4934953" y="51562"/>
                </a:lnTo>
                <a:lnTo>
                  <a:pt x="4955692" y="54737"/>
                </a:lnTo>
                <a:lnTo>
                  <a:pt x="5009667" y="54737"/>
                </a:lnTo>
                <a:close/>
              </a:path>
              <a:path w="9549130" h="60959">
                <a:moveTo>
                  <a:pt x="5058029" y="60439"/>
                </a:moveTo>
                <a:lnTo>
                  <a:pt x="5036274" y="58039"/>
                </a:lnTo>
                <a:lnTo>
                  <a:pt x="5013757" y="55232"/>
                </a:lnTo>
                <a:lnTo>
                  <a:pt x="4959007" y="55232"/>
                </a:lnTo>
                <a:lnTo>
                  <a:pt x="4959832" y="55372"/>
                </a:lnTo>
                <a:lnTo>
                  <a:pt x="4987925" y="57023"/>
                </a:lnTo>
                <a:lnTo>
                  <a:pt x="5020297" y="58280"/>
                </a:lnTo>
                <a:lnTo>
                  <a:pt x="5058029" y="60439"/>
                </a:lnTo>
                <a:close/>
              </a:path>
              <a:path w="9549130" h="60959">
                <a:moveTo>
                  <a:pt x="5077447" y="4432"/>
                </a:moveTo>
                <a:lnTo>
                  <a:pt x="5074742" y="3175"/>
                </a:lnTo>
                <a:lnTo>
                  <a:pt x="5076596" y="3175"/>
                </a:lnTo>
                <a:lnTo>
                  <a:pt x="5057445" y="2019"/>
                </a:lnTo>
                <a:lnTo>
                  <a:pt x="5043157" y="2019"/>
                </a:lnTo>
                <a:lnTo>
                  <a:pt x="5011979" y="2819"/>
                </a:lnTo>
                <a:lnTo>
                  <a:pt x="5018100" y="2819"/>
                </a:lnTo>
                <a:lnTo>
                  <a:pt x="4989360" y="4432"/>
                </a:lnTo>
                <a:lnTo>
                  <a:pt x="5077447" y="4432"/>
                </a:lnTo>
                <a:close/>
              </a:path>
              <a:path w="9549130" h="60959">
                <a:moveTo>
                  <a:pt x="5099545" y="9398"/>
                </a:moveTo>
                <a:lnTo>
                  <a:pt x="5080114" y="9398"/>
                </a:lnTo>
                <a:lnTo>
                  <a:pt x="5080774" y="9893"/>
                </a:lnTo>
                <a:lnTo>
                  <a:pt x="5092433" y="9893"/>
                </a:lnTo>
                <a:lnTo>
                  <a:pt x="5099545" y="9398"/>
                </a:lnTo>
                <a:close/>
              </a:path>
              <a:path w="9549130" h="60959">
                <a:moveTo>
                  <a:pt x="5112690" y="4432"/>
                </a:moveTo>
                <a:lnTo>
                  <a:pt x="5077447" y="4432"/>
                </a:lnTo>
                <a:lnTo>
                  <a:pt x="5079073" y="5194"/>
                </a:lnTo>
                <a:lnTo>
                  <a:pt x="4977396" y="5194"/>
                </a:lnTo>
                <a:lnTo>
                  <a:pt x="4916970" y="7226"/>
                </a:lnTo>
                <a:lnTo>
                  <a:pt x="4882566" y="5956"/>
                </a:lnTo>
                <a:lnTo>
                  <a:pt x="4865357" y="5321"/>
                </a:lnTo>
                <a:lnTo>
                  <a:pt x="4868278" y="5956"/>
                </a:lnTo>
                <a:lnTo>
                  <a:pt x="4875847" y="7607"/>
                </a:lnTo>
                <a:lnTo>
                  <a:pt x="4875377" y="7607"/>
                </a:lnTo>
                <a:lnTo>
                  <a:pt x="4879543" y="9131"/>
                </a:lnTo>
                <a:lnTo>
                  <a:pt x="4880102" y="9131"/>
                </a:lnTo>
                <a:lnTo>
                  <a:pt x="4879886" y="9271"/>
                </a:lnTo>
                <a:lnTo>
                  <a:pt x="4879543" y="9131"/>
                </a:lnTo>
                <a:lnTo>
                  <a:pt x="4785474" y="9131"/>
                </a:lnTo>
                <a:lnTo>
                  <a:pt x="4799889" y="9893"/>
                </a:lnTo>
                <a:lnTo>
                  <a:pt x="4878819" y="9893"/>
                </a:lnTo>
                <a:lnTo>
                  <a:pt x="4879670" y="9398"/>
                </a:lnTo>
                <a:lnTo>
                  <a:pt x="4880241" y="9398"/>
                </a:lnTo>
                <a:lnTo>
                  <a:pt x="5080114" y="9398"/>
                </a:lnTo>
                <a:lnTo>
                  <a:pt x="5078285" y="8001"/>
                </a:lnTo>
                <a:lnTo>
                  <a:pt x="5079390" y="5194"/>
                </a:lnTo>
                <a:lnTo>
                  <a:pt x="5112461" y="5194"/>
                </a:lnTo>
                <a:lnTo>
                  <a:pt x="5112690" y="4432"/>
                </a:lnTo>
                <a:close/>
              </a:path>
              <a:path w="9549130" h="60959">
                <a:moveTo>
                  <a:pt x="5163540" y="3670"/>
                </a:moveTo>
                <a:lnTo>
                  <a:pt x="5133479" y="2819"/>
                </a:lnTo>
                <a:lnTo>
                  <a:pt x="5121046" y="2819"/>
                </a:lnTo>
                <a:lnTo>
                  <a:pt x="5112931" y="3670"/>
                </a:lnTo>
                <a:lnTo>
                  <a:pt x="5112690" y="4432"/>
                </a:lnTo>
                <a:lnTo>
                  <a:pt x="5134927" y="4432"/>
                </a:lnTo>
                <a:lnTo>
                  <a:pt x="5141315" y="4432"/>
                </a:lnTo>
                <a:lnTo>
                  <a:pt x="5146586" y="4432"/>
                </a:lnTo>
                <a:lnTo>
                  <a:pt x="5157330" y="3670"/>
                </a:lnTo>
                <a:lnTo>
                  <a:pt x="5163540" y="3670"/>
                </a:lnTo>
                <a:close/>
              </a:path>
              <a:path w="9549130" h="60959">
                <a:moveTo>
                  <a:pt x="5164277" y="8636"/>
                </a:moveTo>
                <a:lnTo>
                  <a:pt x="5136096" y="5194"/>
                </a:lnTo>
                <a:lnTo>
                  <a:pt x="5136832" y="5194"/>
                </a:lnTo>
                <a:lnTo>
                  <a:pt x="5135880" y="4813"/>
                </a:lnTo>
                <a:lnTo>
                  <a:pt x="5130444" y="5194"/>
                </a:lnTo>
                <a:lnTo>
                  <a:pt x="5112461" y="5194"/>
                </a:lnTo>
                <a:lnTo>
                  <a:pt x="5112220" y="5956"/>
                </a:lnTo>
                <a:lnTo>
                  <a:pt x="5112143" y="6223"/>
                </a:lnTo>
                <a:lnTo>
                  <a:pt x="5106632" y="8890"/>
                </a:lnTo>
                <a:lnTo>
                  <a:pt x="5110200" y="8636"/>
                </a:lnTo>
                <a:lnTo>
                  <a:pt x="5164277" y="8636"/>
                </a:lnTo>
                <a:close/>
              </a:path>
              <a:path w="9549130" h="60959">
                <a:moveTo>
                  <a:pt x="5166233" y="8877"/>
                </a:moveTo>
                <a:lnTo>
                  <a:pt x="5164810" y="8636"/>
                </a:lnTo>
                <a:lnTo>
                  <a:pt x="5164277" y="8636"/>
                </a:lnTo>
                <a:lnTo>
                  <a:pt x="5166233" y="8877"/>
                </a:lnTo>
                <a:close/>
              </a:path>
              <a:path w="9549130" h="60959">
                <a:moveTo>
                  <a:pt x="5169471" y="9398"/>
                </a:moveTo>
                <a:lnTo>
                  <a:pt x="5167833" y="9131"/>
                </a:lnTo>
                <a:lnTo>
                  <a:pt x="5106124" y="9131"/>
                </a:lnTo>
                <a:lnTo>
                  <a:pt x="5103101" y="9131"/>
                </a:lnTo>
                <a:lnTo>
                  <a:pt x="5099545" y="9398"/>
                </a:lnTo>
                <a:lnTo>
                  <a:pt x="5169471" y="9398"/>
                </a:lnTo>
                <a:close/>
              </a:path>
              <a:path w="9549130" h="60959">
                <a:moveTo>
                  <a:pt x="5178018" y="10782"/>
                </a:moveTo>
                <a:lnTo>
                  <a:pt x="5172583" y="9893"/>
                </a:lnTo>
                <a:lnTo>
                  <a:pt x="5092433" y="9893"/>
                </a:lnTo>
                <a:lnTo>
                  <a:pt x="5081765" y="10655"/>
                </a:lnTo>
                <a:lnTo>
                  <a:pt x="5080774" y="9893"/>
                </a:lnTo>
                <a:lnTo>
                  <a:pt x="4878819" y="9893"/>
                </a:lnTo>
                <a:lnTo>
                  <a:pt x="4877308" y="10782"/>
                </a:lnTo>
                <a:lnTo>
                  <a:pt x="5080000" y="10782"/>
                </a:lnTo>
                <a:lnTo>
                  <a:pt x="5081943" y="10782"/>
                </a:lnTo>
                <a:lnTo>
                  <a:pt x="5178018" y="10782"/>
                </a:lnTo>
                <a:close/>
              </a:path>
              <a:path w="9549130" h="60959">
                <a:moveTo>
                  <a:pt x="5192788" y="13195"/>
                </a:moveTo>
                <a:lnTo>
                  <a:pt x="5187353" y="12306"/>
                </a:lnTo>
                <a:lnTo>
                  <a:pt x="5179580" y="11049"/>
                </a:lnTo>
                <a:lnTo>
                  <a:pt x="4876889" y="11049"/>
                </a:lnTo>
                <a:lnTo>
                  <a:pt x="4862944" y="12306"/>
                </a:lnTo>
                <a:lnTo>
                  <a:pt x="4857915" y="12306"/>
                </a:lnTo>
                <a:lnTo>
                  <a:pt x="4821517" y="11049"/>
                </a:lnTo>
                <a:lnTo>
                  <a:pt x="4618291" y="11049"/>
                </a:lnTo>
                <a:lnTo>
                  <a:pt x="4567809" y="13195"/>
                </a:lnTo>
                <a:lnTo>
                  <a:pt x="4533874" y="13195"/>
                </a:lnTo>
                <a:lnTo>
                  <a:pt x="4545063" y="14719"/>
                </a:lnTo>
                <a:lnTo>
                  <a:pt x="4552416" y="14719"/>
                </a:lnTo>
                <a:lnTo>
                  <a:pt x="4570603" y="13195"/>
                </a:lnTo>
                <a:lnTo>
                  <a:pt x="5192788" y="13195"/>
                </a:lnTo>
                <a:close/>
              </a:path>
              <a:path w="9549130" h="60959">
                <a:moveTo>
                  <a:pt x="5251386" y="55232"/>
                </a:moveTo>
                <a:lnTo>
                  <a:pt x="5250154" y="54737"/>
                </a:lnTo>
                <a:lnTo>
                  <a:pt x="5139474" y="54737"/>
                </a:lnTo>
                <a:lnTo>
                  <a:pt x="5133327" y="55118"/>
                </a:lnTo>
                <a:lnTo>
                  <a:pt x="5133505" y="54737"/>
                </a:lnTo>
                <a:lnTo>
                  <a:pt x="5009667" y="54737"/>
                </a:lnTo>
                <a:lnTo>
                  <a:pt x="5013757" y="55232"/>
                </a:lnTo>
                <a:lnTo>
                  <a:pt x="5131282" y="55232"/>
                </a:lnTo>
                <a:lnTo>
                  <a:pt x="5133276" y="55232"/>
                </a:lnTo>
                <a:lnTo>
                  <a:pt x="5251386" y="55232"/>
                </a:lnTo>
                <a:close/>
              </a:path>
              <a:path w="9549130" h="60959">
                <a:moveTo>
                  <a:pt x="5278412" y="56629"/>
                </a:moveTo>
                <a:lnTo>
                  <a:pt x="5275427" y="55232"/>
                </a:lnTo>
                <a:lnTo>
                  <a:pt x="5251386" y="55232"/>
                </a:lnTo>
                <a:lnTo>
                  <a:pt x="5255374" y="56896"/>
                </a:lnTo>
                <a:lnTo>
                  <a:pt x="5270551" y="56629"/>
                </a:lnTo>
                <a:lnTo>
                  <a:pt x="5278412" y="56629"/>
                </a:lnTo>
                <a:close/>
              </a:path>
              <a:path w="9549130" h="60959">
                <a:moveTo>
                  <a:pt x="5487721" y="48120"/>
                </a:moveTo>
                <a:lnTo>
                  <a:pt x="5472938" y="48120"/>
                </a:lnTo>
                <a:lnTo>
                  <a:pt x="5474525" y="47371"/>
                </a:lnTo>
                <a:lnTo>
                  <a:pt x="5423014" y="47371"/>
                </a:lnTo>
                <a:lnTo>
                  <a:pt x="5411444" y="47764"/>
                </a:lnTo>
                <a:lnTo>
                  <a:pt x="5436832" y="46469"/>
                </a:lnTo>
                <a:lnTo>
                  <a:pt x="5070970" y="46469"/>
                </a:lnTo>
                <a:lnTo>
                  <a:pt x="5075034" y="48107"/>
                </a:lnTo>
                <a:lnTo>
                  <a:pt x="5031943" y="47752"/>
                </a:lnTo>
                <a:lnTo>
                  <a:pt x="5049774" y="47231"/>
                </a:lnTo>
                <a:lnTo>
                  <a:pt x="5065204" y="46469"/>
                </a:lnTo>
                <a:lnTo>
                  <a:pt x="4995024" y="46469"/>
                </a:lnTo>
                <a:lnTo>
                  <a:pt x="5004181" y="47231"/>
                </a:lnTo>
                <a:lnTo>
                  <a:pt x="5007699" y="47231"/>
                </a:lnTo>
                <a:lnTo>
                  <a:pt x="5010836" y="47371"/>
                </a:lnTo>
                <a:lnTo>
                  <a:pt x="5003152" y="47371"/>
                </a:lnTo>
                <a:lnTo>
                  <a:pt x="5002428" y="47510"/>
                </a:lnTo>
                <a:lnTo>
                  <a:pt x="4997970" y="47472"/>
                </a:lnTo>
                <a:lnTo>
                  <a:pt x="4988890" y="48120"/>
                </a:lnTo>
                <a:lnTo>
                  <a:pt x="4988572" y="48120"/>
                </a:lnTo>
                <a:lnTo>
                  <a:pt x="4976330" y="48882"/>
                </a:lnTo>
                <a:lnTo>
                  <a:pt x="4960251" y="48882"/>
                </a:lnTo>
                <a:lnTo>
                  <a:pt x="4953266" y="48120"/>
                </a:lnTo>
                <a:lnTo>
                  <a:pt x="4951527" y="48120"/>
                </a:lnTo>
                <a:lnTo>
                  <a:pt x="4959032" y="46469"/>
                </a:lnTo>
                <a:lnTo>
                  <a:pt x="4929035" y="46469"/>
                </a:lnTo>
                <a:lnTo>
                  <a:pt x="4929035" y="48120"/>
                </a:lnTo>
                <a:lnTo>
                  <a:pt x="4924196" y="48374"/>
                </a:lnTo>
                <a:lnTo>
                  <a:pt x="4917605" y="48120"/>
                </a:lnTo>
                <a:lnTo>
                  <a:pt x="4929035" y="48120"/>
                </a:lnTo>
                <a:lnTo>
                  <a:pt x="4929035" y="46469"/>
                </a:lnTo>
                <a:lnTo>
                  <a:pt x="4840186" y="46469"/>
                </a:lnTo>
                <a:lnTo>
                  <a:pt x="4866945" y="51041"/>
                </a:lnTo>
                <a:lnTo>
                  <a:pt x="4883683" y="50406"/>
                </a:lnTo>
                <a:lnTo>
                  <a:pt x="4885550" y="50406"/>
                </a:lnTo>
                <a:lnTo>
                  <a:pt x="4914544" y="48882"/>
                </a:lnTo>
                <a:lnTo>
                  <a:pt x="4937404" y="48882"/>
                </a:lnTo>
                <a:lnTo>
                  <a:pt x="4977003" y="50406"/>
                </a:lnTo>
                <a:lnTo>
                  <a:pt x="4986325" y="50406"/>
                </a:lnTo>
                <a:lnTo>
                  <a:pt x="4998948" y="48120"/>
                </a:lnTo>
                <a:lnTo>
                  <a:pt x="5018875" y="48120"/>
                </a:lnTo>
                <a:lnTo>
                  <a:pt x="5072621" y="48120"/>
                </a:lnTo>
                <a:lnTo>
                  <a:pt x="5089322" y="48882"/>
                </a:lnTo>
                <a:lnTo>
                  <a:pt x="5136134" y="48882"/>
                </a:lnTo>
                <a:lnTo>
                  <a:pt x="5133733" y="54216"/>
                </a:lnTo>
                <a:lnTo>
                  <a:pt x="5133619" y="54470"/>
                </a:lnTo>
                <a:lnTo>
                  <a:pt x="5133505" y="54737"/>
                </a:lnTo>
                <a:lnTo>
                  <a:pt x="5139474" y="54737"/>
                </a:lnTo>
                <a:lnTo>
                  <a:pt x="5155844" y="53721"/>
                </a:lnTo>
                <a:lnTo>
                  <a:pt x="5168951" y="51930"/>
                </a:lnTo>
                <a:lnTo>
                  <a:pt x="5177002" y="50406"/>
                </a:lnTo>
                <a:lnTo>
                  <a:pt x="5176507" y="50406"/>
                </a:lnTo>
                <a:lnTo>
                  <a:pt x="5191557" y="48120"/>
                </a:lnTo>
                <a:lnTo>
                  <a:pt x="5196256" y="48120"/>
                </a:lnTo>
                <a:lnTo>
                  <a:pt x="5219433" y="48882"/>
                </a:lnTo>
                <a:lnTo>
                  <a:pt x="5239105" y="51041"/>
                </a:lnTo>
                <a:lnTo>
                  <a:pt x="5237734" y="51041"/>
                </a:lnTo>
                <a:lnTo>
                  <a:pt x="5247703" y="53721"/>
                </a:lnTo>
                <a:lnTo>
                  <a:pt x="5250154" y="54737"/>
                </a:lnTo>
                <a:lnTo>
                  <a:pt x="5274335" y="54737"/>
                </a:lnTo>
                <a:lnTo>
                  <a:pt x="5263972" y="52692"/>
                </a:lnTo>
                <a:lnTo>
                  <a:pt x="5262765" y="52692"/>
                </a:lnTo>
                <a:lnTo>
                  <a:pt x="5261978" y="50406"/>
                </a:lnTo>
                <a:lnTo>
                  <a:pt x="5256123" y="50406"/>
                </a:lnTo>
                <a:lnTo>
                  <a:pt x="5290693" y="48882"/>
                </a:lnTo>
                <a:lnTo>
                  <a:pt x="5331790" y="49644"/>
                </a:lnTo>
                <a:lnTo>
                  <a:pt x="5390197" y="48882"/>
                </a:lnTo>
                <a:lnTo>
                  <a:pt x="5378196" y="48882"/>
                </a:lnTo>
                <a:lnTo>
                  <a:pt x="5400611" y="48120"/>
                </a:lnTo>
                <a:lnTo>
                  <a:pt x="5404307" y="48120"/>
                </a:lnTo>
                <a:lnTo>
                  <a:pt x="5472506" y="48120"/>
                </a:lnTo>
                <a:lnTo>
                  <a:pt x="5464149" y="49644"/>
                </a:lnTo>
                <a:lnTo>
                  <a:pt x="5465826" y="49644"/>
                </a:lnTo>
                <a:lnTo>
                  <a:pt x="5466677" y="50406"/>
                </a:lnTo>
                <a:lnTo>
                  <a:pt x="5469039" y="50406"/>
                </a:lnTo>
                <a:lnTo>
                  <a:pt x="5487721" y="48120"/>
                </a:lnTo>
                <a:close/>
              </a:path>
              <a:path w="9549130" h="60959">
                <a:moveTo>
                  <a:pt x="5501208" y="46469"/>
                </a:moveTo>
                <a:lnTo>
                  <a:pt x="5476367" y="46469"/>
                </a:lnTo>
                <a:lnTo>
                  <a:pt x="5474525" y="47371"/>
                </a:lnTo>
                <a:lnTo>
                  <a:pt x="5493944" y="47371"/>
                </a:lnTo>
                <a:lnTo>
                  <a:pt x="5501208" y="46469"/>
                </a:lnTo>
                <a:close/>
              </a:path>
              <a:path w="9549130" h="60959">
                <a:moveTo>
                  <a:pt x="5521960" y="46469"/>
                </a:moveTo>
                <a:lnTo>
                  <a:pt x="5511000" y="46469"/>
                </a:lnTo>
                <a:lnTo>
                  <a:pt x="5508599" y="47231"/>
                </a:lnTo>
                <a:lnTo>
                  <a:pt x="5508853" y="47231"/>
                </a:lnTo>
                <a:lnTo>
                  <a:pt x="5508714" y="47371"/>
                </a:lnTo>
                <a:lnTo>
                  <a:pt x="5513806" y="47371"/>
                </a:lnTo>
                <a:lnTo>
                  <a:pt x="5521960" y="46469"/>
                </a:lnTo>
                <a:close/>
              </a:path>
              <a:path w="9549130" h="60959">
                <a:moveTo>
                  <a:pt x="5539460" y="16637"/>
                </a:moveTo>
                <a:lnTo>
                  <a:pt x="5488114" y="16637"/>
                </a:lnTo>
                <a:lnTo>
                  <a:pt x="5494769" y="16891"/>
                </a:lnTo>
                <a:lnTo>
                  <a:pt x="5539460" y="16637"/>
                </a:lnTo>
                <a:close/>
              </a:path>
              <a:path w="9549130" h="60959">
                <a:moveTo>
                  <a:pt x="5572874" y="40119"/>
                </a:moveTo>
                <a:lnTo>
                  <a:pt x="4895202" y="40119"/>
                </a:lnTo>
                <a:lnTo>
                  <a:pt x="4899965" y="42532"/>
                </a:lnTo>
                <a:lnTo>
                  <a:pt x="4890325" y="44056"/>
                </a:lnTo>
                <a:lnTo>
                  <a:pt x="4894084" y="44056"/>
                </a:lnTo>
                <a:lnTo>
                  <a:pt x="4867376" y="45707"/>
                </a:lnTo>
                <a:lnTo>
                  <a:pt x="4797539" y="45707"/>
                </a:lnTo>
                <a:lnTo>
                  <a:pt x="4790694" y="46469"/>
                </a:lnTo>
                <a:lnTo>
                  <a:pt x="4820932" y="46469"/>
                </a:lnTo>
                <a:lnTo>
                  <a:pt x="4874209" y="45707"/>
                </a:lnTo>
                <a:lnTo>
                  <a:pt x="4958016" y="45707"/>
                </a:lnTo>
                <a:lnTo>
                  <a:pt x="4974907" y="44945"/>
                </a:lnTo>
                <a:lnTo>
                  <a:pt x="4985613" y="45707"/>
                </a:lnTo>
                <a:lnTo>
                  <a:pt x="4962487" y="45707"/>
                </a:lnTo>
                <a:lnTo>
                  <a:pt x="4959032" y="46469"/>
                </a:lnTo>
                <a:lnTo>
                  <a:pt x="4995024" y="46469"/>
                </a:lnTo>
                <a:lnTo>
                  <a:pt x="4985867" y="45707"/>
                </a:lnTo>
                <a:lnTo>
                  <a:pt x="5451843" y="45707"/>
                </a:lnTo>
                <a:lnTo>
                  <a:pt x="5436832" y="46469"/>
                </a:lnTo>
                <a:lnTo>
                  <a:pt x="5472836" y="46469"/>
                </a:lnTo>
                <a:lnTo>
                  <a:pt x="5463845" y="45707"/>
                </a:lnTo>
                <a:lnTo>
                  <a:pt x="5523776" y="45707"/>
                </a:lnTo>
                <a:lnTo>
                  <a:pt x="5525592" y="44945"/>
                </a:lnTo>
                <a:lnTo>
                  <a:pt x="5525008" y="44945"/>
                </a:lnTo>
                <a:lnTo>
                  <a:pt x="5534418" y="42532"/>
                </a:lnTo>
                <a:lnTo>
                  <a:pt x="5558536" y="40881"/>
                </a:lnTo>
                <a:lnTo>
                  <a:pt x="5572874" y="40119"/>
                </a:lnTo>
                <a:close/>
              </a:path>
              <a:path w="9549130" h="60959">
                <a:moveTo>
                  <a:pt x="5713996" y="47371"/>
                </a:moveTo>
                <a:lnTo>
                  <a:pt x="5513806" y="47371"/>
                </a:lnTo>
                <a:lnTo>
                  <a:pt x="5507977" y="48006"/>
                </a:lnTo>
                <a:lnTo>
                  <a:pt x="5508714" y="47371"/>
                </a:lnTo>
                <a:lnTo>
                  <a:pt x="5493944" y="47371"/>
                </a:lnTo>
                <a:lnTo>
                  <a:pt x="5487721" y="48120"/>
                </a:lnTo>
                <a:lnTo>
                  <a:pt x="5506821" y="48120"/>
                </a:lnTo>
                <a:lnTo>
                  <a:pt x="5507837" y="48120"/>
                </a:lnTo>
                <a:lnTo>
                  <a:pt x="5713476" y="48120"/>
                </a:lnTo>
                <a:lnTo>
                  <a:pt x="5713996" y="47371"/>
                </a:lnTo>
                <a:close/>
              </a:path>
              <a:path w="9549130" h="60959">
                <a:moveTo>
                  <a:pt x="5722747" y="16637"/>
                </a:moveTo>
                <a:lnTo>
                  <a:pt x="5704840" y="16370"/>
                </a:lnTo>
                <a:lnTo>
                  <a:pt x="5625566" y="16370"/>
                </a:lnTo>
                <a:lnTo>
                  <a:pt x="5634875" y="16891"/>
                </a:lnTo>
                <a:lnTo>
                  <a:pt x="5636234" y="16637"/>
                </a:lnTo>
                <a:lnTo>
                  <a:pt x="5722747" y="16637"/>
                </a:lnTo>
                <a:close/>
              </a:path>
              <a:path w="9549130" h="60959">
                <a:moveTo>
                  <a:pt x="5728525" y="48120"/>
                </a:moveTo>
                <a:lnTo>
                  <a:pt x="5713476" y="48120"/>
                </a:lnTo>
                <a:lnTo>
                  <a:pt x="5712968" y="48882"/>
                </a:lnTo>
                <a:lnTo>
                  <a:pt x="5728525" y="48120"/>
                </a:lnTo>
                <a:close/>
              </a:path>
              <a:path w="9549130" h="60959">
                <a:moveTo>
                  <a:pt x="5762244" y="46469"/>
                </a:moveTo>
                <a:lnTo>
                  <a:pt x="5717857" y="46469"/>
                </a:lnTo>
                <a:lnTo>
                  <a:pt x="5719407" y="45707"/>
                </a:lnTo>
                <a:lnTo>
                  <a:pt x="5674995" y="45707"/>
                </a:lnTo>
                <a:lnTo>
                  <a:pt x="5657837" y="45707"/>
                </a:lnTo>
                <a:lnTo>
                  <a:pt x="5523776" y="45707"/>
                </a:lnTo>
                <a:lnTo>
                  <a:pt x="5521960" y="46469"/>
                </a:lnTo>
                <a:lnTo>
                  <a:pt x="5717552" y="46469"/>
                </a:lnTo>
                <a:lnTo>
                  <a:pt x="5714657" y="47371"/>
                </a:lnTo>
                <a:lnTo>
                  <a:pt x="5744083" y="47371"/>
                </a:lnTo>
                <a:lnTo>
                  <a:pt x="5762244" y="46469"/>
                </a:lnTo>
                <a:close/>
              </a:path>
              <a:path w="9549130" h="60959">
                <a:moveTo>
                  <a:pt x="5781294" y="16637"/>
                </a:moveTo>
                <a:lnTo>
                  <a:pt x="5778131" y="16370"/>
                </a:lnTo>
                <a:lnTo>
                  <a:pt x="5749137" y="16370"/>
                </a:lnTo>
                <a:lnTo>
                  <a:pt x="5744896" y="16637"/>
                </a:lnTo>
                <a:lnTo>
                  <a:pt x="5781294" y="16637"/>
                </a:lnTo>
                <a:close/>
              </a:path>
              <a:path w="9549130" h="60959">
                <a:moveTo>
                  <a:pt x="5848845" y="40119"/>
                </a:moveTo>
                <a:lnTo>
                  <a:pt x="5585218" y="40119"/>
                </a:lnTo>
                <a:lnTo>
                  <a:pt x="5617959" y="42532"/>
                </a:lnTo>
                <a:lnTo>
                  <a:pt x="5617375" y="42532"/>
                </a:lnTo>
                <a:lnTo>
                  <a:pt x="5668073" y="45339"/>
                </a:lnTo>
                <a:lnTo>
                  <a:pt x="5709056" y="43802"/>
                </a:lnTo>
                <a:lnTo>
                  <a:pt x="5716803" y="43802"/>
                </a:lnTo>
                <a:lnTo>
                  <a:pt x="5720943" y="44945"/>
                </a:lnTo>
                <a:lnTo>
                  <a:pt x="5719407" y="45707"/>
                </a:lnTo>
                <a:lnTo>
                  <a:pt x="5777293" y="45707"/>
                </a:lnTo>
                <a:lnTo>
                  <a:pt x="5792406" y="44945"/>
                </a:lnTo>
                <a:lnTo>
                  <a:pt x="5790920" y="44945"/>
                </a:lnTo>
                <a:lnTo>
                  <a:pt x="5806884" y="43802"/>
                </a:lnTo>
                <a:lnTo>
                  <a:pt x="5815749" y="43167"/>
                </a:lnTo>
                <a:lnTo>
                  <a:pt x="5815025" y="43167"/>
                </a:lnTo>
                <a:lnTo>
                  <a:pt x="5848845" y="40119"/>
                </a:lnTo>
                <a:close/>
              </a:path>
              <a:path w="9549130" h="60959">
                <a:moveTo>
                  <a:pt x="5902033" y="36944"/>
                </a:moveTo>
                <a:lnTo>
                  <a:pt x="5900039" y="36944"/>
                </a:lnTo>
                <a:lnTo>
                  <a:pt x="3203892" y="36944"/>
                </a:lnTo>
                <a:lnTo>
                  <a:pt x="3260394" y="37706"/>
                </a:lnTo>
                <a:lnTo>
                  <a:pt x="3229419" y="37706"/>
                </a:lnTo>
                <a:lnTo>
                  <a:pt x="3217634" y="39357"/>
                </a:lnTo>
                <a:lnTo>
                  <a:pt x="3361791" y="39357"/>
                </a:lnTo>
                <a:lnTo>
                  <a:pt x="3376599" y="37846"/>
                </a:lnTo>
                <a:lnTo>
                  <a:pt x="3383699" y="37846"/>
                </a:lnTo>
                <a:lnTo>
                  <a:pt x="3388487" y="37706"/>
                </a:lnTo>
                <a:lnTo>
                  <a:pt x="3405149" y="37706"/>
                </a:lnTo>
                <a:lnTo>
                  <a:pt x="3415233" y="39357"/>
                </a:lnTo>
                <a:lnTo>
                  <a:pt x="5574868" y="39357"/>
                </a:lnTo>
                <a:lnTo>
                  <a:pt x="5580037" y="39738"/>
                </a:lnTo>
                <a:lnTo>
                  <a:pt x="5587212" y="39357"/>
                </a:lnTo>
                <a:lnTo>
                  <a:pt x="5894349" y="39357"/>
                </a:lnTo>
                <a:lnTo>
                  <a:pt x="5902033" y="36944"/>
                </a:lnTo>
                <a:close/>
              </a:path>
              <a:path w="9549130" h="60959">
                <a:moveTo>
                  <a:pt x="5906516" y="43561"/>
                </a:moveTo>
                <a:lnTo>
                  <a:pt x="5891936" y="40119"/>
                </a:lnTo>
                <a:lnTo>
                  <a:pt x="5852261" y="40119"/>
                </a:lnTo>
                <a:lnTo>
                  <a:pt x="5906516" y="43561"/>
                </a:lnTo>
                <a:close/>
              </a:path>
              <a:path w="9549130" h="60959">
                <a:moveTo>
                  <a:pt x="5965088" y="40119"/>
                </a:moveTo>
                <a:lnTo>
                  <a:pt x="5942292" y="40119"/>
                </a:lnTo>
                <a:lnTo>
                  <a:pt x="5941822" y="41770"/>
                </a:lnTo>
                <a:lnTo>
                  <a:pt x="5946648" y="40881"/>
                </a:lnTo>
                <a:lnTo>
                  <a:pt x="5956173" y="40881"/>
                </a:lnTo>
                <a:lnTo>
                  <a:pt x="5965088" y="40119"/>
                </a:lnTo>
                <a:close/>
              </a:path>
              <a:path w="9549130" h="60959">
                <a:moveTo>
                  <a:pt x="6001131" y="46469"/>
                </a:moveTo>
                <a:lnTo>
                  <a:pt x="5998337" y="46469"/>
                </a:lnTo>
                <a:lnTo>
                  <a:pt x="5999975" y="47104"/>
                </a:lnTo>
                <a:lnTo>
                  <a:pt x="6001131" y="46469"/>
                </a:lnTo>
                <a:close/>
              </a:path>
              <a:path w="9549130" h="60959">
                <a:moveTo>
                  <a:pt x="6032246" y="10782"/>
                </a:moveTo>
                <a:lnTo>
                  <a:pt x="5178018" y="10782"/>
                </a:lnTo>
                <a:lnTo>
                  <a:pt x="5179580" y="11049"/>
                </a:lnTo>
                <a:lnTo>
                  <a:pt x="6031598" y="11049"/>
                </a:lnTo>
                <a:lnTo>
                  <a:pt x="6032246" y="10782"/>
                </a:lnTo>
                <a:close/>
              </a:path>
              <a:path w="9549130" h="60959">
                <a:moveTo>
                  <a:pt x="6035853" y="9398"/>
                </a:moveTo>
                <a:lnTo>
                  <a:pt x="5169471" y="9398"/>
                </a:lnTo>
                <a:lnTo>
                  <a:pt x="5172583" y="9893"/>
                </a:lnTo>
                <a:lnTo>
                  <a:pt x="6034544" y="9893"/>
                </a:lnTo>
                <a:lnTo>
                  <a:pt x="6035853" y="9398"/>
                </a:lnTo>
                <a:close/>
              </a:path>
              <a:path w="9549130" h="60959">
                <a:moveTo>
                  <a:pt x="6049226" y="46469"/>
                </a:moveTo>
                <a:lnTo>
                  <a:pt x="6032563" y="45707"/>
                </a:lnTo>
                <a:lnTo>
                  <a:pt x="6002515" y="45707"/>
                </a:lnTo>
                <a:lnTo>
                  <a:pt x="6001131" y="46469"/>
                </a:lnTo>
                <a:lnTo>
                  <a:pt x="6049226" y="46469"/>
                </a:lnTo>
                <a:close/>
              </a:path>
              <a:path w="9549130" h="60959">
                <a:moveTo>
                  <a:pt x="6085306" y="48120"/>
                </a:moveTo>
                <a:lnTo>
                  <a:pt x="6068657" y="47371"/>
                </a:lnTo>
                <a:lnTo>
                  <a:pt x="5948845" y="47371"/>
                </a:lnTo>
                <a:lnTo>
                  <a:pt x="5948629" y="46469"/>
                </a:lnTo>
                <a:lnTo>
                  <a:pt x="5998337" y="46469"/>
                </a:lnTo>
                <a:lnTo>
                  <a:pt x="5996356" y="45707"/>
                </a:lnTo>
                <a:lnTo>
                  <a:pt x="5948438" y="45707"/>
                </a:lnTo>
                <a:lnTo>
                  <a:pt x="5947410" y="41389"/>
                </a:lnTo>
                <a:lnTo>
                  <a:pt x="5943346" y="44564"/>
                </a:lnTo>
                <a:lnTo>
                  <a:pt x="5943066" y="45707"/>
                </a:lnTo>
                <a:lnTo>
                  <a:pt x="5777293" y="45707"/>
                </a:lnTo>
                <a:lnTo>
                  <a:pt x="5762244" y="46469"/>
                </a:lnTo>
                <a:lnTo>
                  <a:pt x="5942889" y="46469"/>
                </a:lnTo>
                <a:lnTo>
                  <a:pt x="5942660" y="47371"/>
                </a:lnTo>
                <a:lnTo>
                  <a:pt x="5744083" y="47371"/>
                </a:lnTo>
                <a:lnTo>
                  <a:pt x="5728525" y="48120"/>
                </a:lnTo>
                <a:lnTo>
                  <a:pt x="5943727" y="48120"/>
                </a:lnTo>
                <a:lnTo>
                  <a:pt x="5952109" y="50914"/>
                </a:lnTo>
                <a:lnTo>
                  <a:pt x="5949315" y="48120"/>
                </a:lnTo>
                <a:lnTo>
                  <a:pt x="6085306" y="48120"/>
                </a:lnTo>
                <a:close/>
              </a:path>
              <a:path w="9549130" h="60959">
                <a:moveTo>
                  <a:pt x="6108052" y="10782"/>
                </a:moveTo>
                <a:lnTo>
                  <a:pt x="6107315" y="9893"/>
                </a:lnTo>
                <a:lnTo>
                  <a:pt x="6034544" y="9893"/>
                </a:lnTo>
                <a:lnTo>
                  <a:pt x="6032246" y="10782"/>
                </a:lnTo>
                <a:lnTo>
                  <a:pt x="6108052" y="10782"/>
                </a:lnTo>
                <a:close/>
              </a:path>
              <a:path w="9549130" h="60959">
                <a:moveTo>
                  <a:pt x="6109767" y="48120"/>
                </a:moveTo>
                <a:lnTo>
                  <a:pt x="6085306" y="48120"/>
                </a:lnTo>
                <a:lnTo>
                  <a:pt x="6101969" y="48882"/>
                </a:lnTo>
                <a:lnTo>
                  <a:pt x="6109767" y="48120"/>
                </a:lnTo>
                <a:close/>
              </a:path>
              <a:path w="9549130" h="60959">
                <a:moveTo>
                  <a:pt x="6117209" y="7607"/>
                </a:moveTo>
                <a:lnTo>
                  <a:pt x="6116320" y="6223"/>
                </a:lnTo>
                <a:lnTo>
                  <a:pt x="6105944" y="6845"/>
                </a:lnTo>
                <a:lnTo>
                  <a:pt x="6110567" y="6845"/>
                </a:lnTo>
                <a:lnTo>
                  <a:pt x="6093003" y="7353"/>
                </a:lnTo>
                <a:lnTo>
                  <a:pt x="6078664" y="6845"/>
                </a:lnTo>
                <a:lnTo>
                  <a:pt x="6085522" y="6845"/>
                </a:lnTo>
                <a:lnTo>
                  <a:pt x="6084430" y="5956"/>
                </a:lnTo>
                <a:lnTo>
                  <a:pt x="6088875" y="5194"/>
                </a:lnTo>
                <a:lnTo>
                  <a:pt x="6088151" y="5194"/>
                </a:lnTo>
                <a:lnTo>
                  <a:pt x="6106122" y="3670"/>
                </a:lnTo>
                <a:lnTo>
                  <a:pt x="6103658" y="3670"/>
                </a:lnTo>
                <a:lnTo>
                  <a:pt x="6055398" y="5194"/>
                </a:lnTo>
                <a:lnTo>
                  <a:pt x="6061634" y="5194"/>
                </a:lnTo>
                <a:lnTo>
                  <a:pt x="6037237" y="8636"/>
                </a:lnTo>
                <a:lnTo>
                  <a:pt x="6037821" y="8636"/>
                </a:lnTo>
                <a:lnTo>
                  <a:pt x="6035853" y="9398"/>
                </a:lnTo>
                <a:lnTo>
                  <a:pt x="6109233" y="9398"/>
                </a:lnTo>
                <a:lnTo>
                  <a:pt x="6112129" y="8636"/>
                </a:lnTo>
                <a:lnTo>
                  <a:pt x="6116574" y="7607"/>
                </a:lnTo>
                <a:lnTo>
                  <a:pt x="6117209" y="7607"/>
                </a:lnTo>
                <a:close/>
              </a:path>
              <a:path w="9549130" h="60959">
                <a:moveTo>
                  <a:pt x="6117704" y="10782"/>
                </a:moveTo>
                <a:lnTo>
                  <a:pt x="6108052" y="10782"/>
                </a:lnTo>
                <a:lnTo>
                  <a:pt x="6108268" y="11049"/>
                </a:lnTo>
                <a:lnTo>
                  <a:pt x="6114694" y="11049"/>
                </a:lnTo>
                <a:lnTo>
                  <a:pt x="6117704" y="10782"/>
                </a:lnTo>
                <a:close/>
              </a:path>
              <a:path w="9549130" h="60959">
                <a:moveTo>
                  <a:pt x="6126658" y="46469"/>
                </a:moveTo>
                <a:lnTo>
                  <a:pt x="6049226" y="46469"/>
                </a:lnTo>
                <a:lnTo>
                  <a:pt x="6068657" y="47371"/>
                </a:lnTo>
                <a:lnTo>
                  <a:pt x="6117564" y="47371"/>
                </a:lnTo>
                <a:lnTo>
                  <a:pt x="6126658" y="46469"/>
                </a:lnTo>
                <a:close/>
              </a:path>
              <a:path w="9549130" h="60959">
                <a:moveTo>
                  <a:pt x="6134214" y="9398"/>
                </a:moveTo>
                <a:lnTo>
                  <a:pt x="6109233" y="9398"/>
                </a:lnTo>
                <a:lnTo>
                  <a:pt x="6107315" y="9893"/>
                </a:lnTo>
                <a:lnTo>
                  <a:pt x="6128207" y="9893"/>
                </a:lnTo>
                <a:lnTo>
                  <a:pt x="6134214" y="9398"/>
                </a:lnTo>
                <a:close/>
              </a:path>
              <a:path w="9549130" h="60959">
                <a:moveTo>
                  <a:pt x="6189611" y="40119"/>
                </a:moveTo>
                <a:lnTo>
                  <a:pt x="6005500" y="40119"/>
                </a:lnTo>
                <a:lnTo>
                  <a:pt x="6005500" y="44056"/>
                </a:lnTo>
                <a:lnTo>
                  <a:pt x="6004801" y="44437"/>
                </a:lnTo>
                <a:lnTo>
                  <a:pt x="5996483" y="44056"/>
                </a:lnTo>
                <a:lnTo>
                  <a:pt x="6005500" y="44056"/>
                </a:lnTo>
                <a:lnTo>
                  <a:pt x="6005500" y="40119"/>
                </a:lnTo>
                <a:lnTo>
                  <a:pt x="5965914" y="40119"/>
                </a:lnTo>
                <a:lnTo>
                  <a:pt x="5961888" y="40881"/>
                </a:lnTo>
                <a:lnTo>
                  <a:pt x="5958967" y="41770"/>
                </a:lnTo>
                <a:lnTo>
                  <a:pt x="5960592" y="42532"/>
                </a:lnTo>
                <a:lnTo>
                  <a:pt x="5960453" y="42532"/>
                </a:lnTo>
                <a:lnTo>
                  <a:pt x="5963780" y="43561"/>
                </a:lnTo>
                <a:lnTo>
                  <a:pt x="5971413" y="41770"/>
                </a:lnTo>
                <a:lnTo>
                  <a:pt x="5983859" y="40881"/>
                </a:lnTo>
                <a:lnTo>
                  <a:pt x="5996356" y="45707"/>
                </a:lnTo>
                <a:lnTo>
                  <a:pt x="6002515" y="45707"/>
                </a:lnTo>
                <a:lnTo>
                  <a:pt x="6003887" y="44945"/>
                </a:lnTo>
                <a:lnTo>
                  <a:pt x="6015914" y="44945"/>
                </a:lnTo>
                <a:lnTo>
                  <a:pt x="6032563" y="45707"/>
                </a:lnTo>
                <a:lnTo>
                  <a:pt x="6134455" y="45707"/>
                </a:lnTo>
                <a:lnTo>
                  <a:pt x="6150978" y="44056"/>
                </a:lnTo>
                <a:lnTo>
                  <a:pt x="6181890" y="40881"/>
                </a:lnTo>
                <a:lnTo>
                  <a:pt x="6181598" y="40881"/>
                </a:lnTo>
                <a:lnTo>
                  <a:pt x="6189611" y="40119"/>
                </a:lnTo>
                <a:close/>
              </a:path>
              <a:path w="9549130" h="60959">
                <a:moveTo>
                  <a:pt x="6205664" y="38595"/>
                </a:moveTo>
                <a:lnTo>
                  <a:pt x="6077572" y="38595"/>
                </a:lnTo>
                <a:lnTo>
                  <a:pt x="6064936" y="38595"/>
                </a:lnTo>
                <a:lnTo>
                  <a:pt x="6057430" y="39357"/>
                </a:lnTo>
                <a:lnTo>
                  <a:pt x="6197638" y="39357"/>
                </a:lnTo>
                <a:lnTo>
                  <a:pt x="6205664" y="38595"/>
                </a:lnTo>
                <a:close/>
              </a:path>
              <a:path w="9549130" h="60959">
                <a:moveTo>
                  <a:pt x="6226429" y="48120"/>
                </a:moveTo>
                <a:lnTo>
                  <a:pt x="6213614" y="48120"/>
                </a:lnTo>
                <a:lnTo>
                  <a:pt x="6214503" y="47371"/>
                </a:lnTo>
                <a:lnTo>
                  <a:pt x="6117564" y="47371"/>
                </a:lnTo>
                <a:lnTo>
                  <a:pt x="6109767" y="48120"/>
                </a:lnTo>
                <a:lnTo>
                  <a:pt x="6213056" y="48120"/>
                </a:lnTo>
                <a:lnTo>
                  <a:pt x="6208776" y="48882"/>
                </a:lnTo>
                <a:lnTo>
                  <a:pt x="6226429" y="48120"/>
                </a:lnTo>
                <a:close/>
              </a:path>
              <a:path w="9549130" h="60959">
                <a:moveTo>
                  <a:pt x="6259271" y="10782"/>
                </a:moveTo>
                <a:lnTo>
                  <a:pt x="6258611" y="9893"/>
                </a:lnTo>
                <a:lnTo>
                  <a:pt x="6128207" y="9893"/>
                </a:lnTo>
                <a:lnTo>
                  <a:pt x="6117704" y="10782"/>
                </a:lnTo>
                <a:lnTo>
                  <a:pt x="6259271" y="10782"/>
                </a:lnTo>
                <a:close/>
              </a:path>
              <a:path w="9549130" h="60959">
                <a:moveTo>
                  <a:pt x="6264681" y="46469"/>
                </a:moveTo>
                <a:lnTo>
                  <a:pt x="6212992" y="46469"/>
                </a:lnTo>
                <a:lnTo>
                  <a:pt x="6217221" y="47231"/>
                </a:lnTo>
                <a:lnTo>
                  <a:pt x="6214656" y="47231"/>
                </a:lnTo>
                <a:lnTo>
                  <a:pt x="6214503" y="47371"/>
                </a:lnTo>
                <a:lnTo>
                  <a:pt x="6244082" y="47371"/>
                </a:lnTo>
                <a:lnTo>
                  <a:pt x="6264681" y="46469"/>
                </a:lnTo>
                <a:close/>
              </a:path>
              <a:path w="9549130" h="60959">
                <a:moveTo>
                  <a:pt x="6268834" y="8890"/>
                </a:moveTo>
                <a:lnTo>
                  <a:pt x="6219952" y="9131"/>
                </a:lnTo>
                <a:lnTo>
                  <a:pt x="6185878" y="8369"/>
                </a:lnTo>
                <a:lnTo>
                  <a:pt x="6162459" y="8369"/>
                </a:lnTo>
                <a:lnTo>
                  <a:pt x="6126975" y="8636"/>
                </a:lnTo>
                <a:lnTo>
                  <a:pt x="6143218" y="8636"/>
                </a:lnTo>
                <a:lnTo>
                  <a:pt x="6134214" y="9398"/>
                </a:lnTo>
                <a:lnTo>
                  <a:pt x="6265227" y="9398"/>
                </a:lnTo>
                <a:lnTo>
                  <a:pt x="6267031" y="9131"/>
                </a:lnTo>
                <a:lnTo>
                  <a:pt x="6268834" y="8890"/>
                </a:lnTo>
                <a:close/>
              </a:path>
              <a:path w="9549130" h="60959">
                <a:moveTo>
                  <a:pt x="6314021" y="46469"/>
                </a:moveTo>
                <a:lnTo>
                  <a:pt x="6313170" y="45707"/>
                </a:lnTo>
                <a:lnTo>
                  <a:pt x="6282334" y="45707"/>
                </a:lnTo>
                <a:lnTo>
                  <a:pt x="6264681" y="46469"/>
                </a:lnTo>
                <a:lnTo>
                  <a:pt x="6314021" y="46469"/>
                </a:lnTo>
                <a:close/>
              </a:path>
              <a:path w="9549130" h="60959">
                <a:moveTo>
                  <a:pt x="6327686" y="48120"/>
                </a:moveTo>
                <a:lnTo>
                  <a:pt x="6319736" y="47371"/>
                </a:lnTo>
                <a:lnTo>
                  <a:pt x="6244082" y="47371"/>
                </a:lnTo>
                <a:lnTo>
                  <a:pt x="6226429" y="48120"/>
                </a:lnTo>
                <a:lnTo>
                  <a:pt x="6327686" y="48120"/>
                </a:lnTo>
                <a:close/>
              </a:path>
              <a:path w="9549130" h="60959">
                <a:moveTo>
                  <a:pt x="6332855" y="38595"/>
                </a:moveTo>
                <a:lnTo>
                  <a:pt x="6331864" y="37846"/>
                </a:lnTo>
                <a:lnTo>
                  <a:pt x="6213678" y="37846"/>
                </a:lnTo>
                <a:lnTo>
                  <a:pt x="6205664" y="38595"/>
                </a:lnTo>
                <a:lnTo>
                  <a:pt x="6332855" y="38595"/>
                </a:lnTo>
                <a:close/>
              </a:path>
              <a:path w="9549130" h="60959">
                <a:moveTo>
                  <a:pt x="6361620" y="48120"/>
                </a:moveTo>
                <a:lnTo>
                  <a:pt x="6331483" y="48120"/>
                </a:lnTo>
                <a:lnTo>
                  <a:pt x="6350838" y="48882"/>
                </a:lnTo>
                <a:lnTo>
                  <a:pt x="6346939" y="48882"/>
                </a:lnTo>
                <a:lnTo>
                  <a:pt x="6358483" y="49644"/>
                </a:lnTo>
                <a:lnTo>
                  <a:pt x="6360503" y="49644"/>
                </a:lnTo>
                <a:lnTo>
                  <a:pt x="6361620" y="48120"/>
                </a:lnTo>
                <a:close/>
              </a:path>
              <a:path w="9549130" h="60959">
                <a:moveTo>
                  <a:pt x="6362840" y="46469"/>
                </a:moveTo>
                <a:lnTo>
                  <a:pt x="6314021" y="46469"/>
                </a:lnTo>
                <a:lnTo>
                  <a:pt x="6314859" y="47231"/>
                </a:lnTo>
                <a:lnTo>
                  <a:pt x="6318415" y="47231"/>
                </a:lnTo>
                <a:lnTo>
                  <a:pt x="6319736" y="47371"/>
                </a:lnTo>
                <a:lnTo>
                  <a:pt x="6362179" y="47371"/>
                </a:lnTo>
                <a:lnTo>
                  <a:pt x="6362840" y="46469"/>
                </a:lnTo>
                <a:close/>
              </a:path>
              <a:path w="9549130" h="60959">
                <a:moveTo>
                  <a:pt x="6466586" y="46469"/>
                </a:moveTo>
                <a:lnTo>
                  <a:pt x="6447053" y="46469"/>
                </a:lnTo>
                <a:lnTo>
                  <a:pt x="6458077" y="45707"/>
                </a:lnTo>
                <a:lnTo>
                  <a:pt x="6363398" y="45707"/>
                </a:lnTo>
                <a:lnTo>
                  <a:pt x="6362840" y="46469"/>
                </a:lnTo>
                <a:lnTo>
                  <a:pt x="6425476" y="46469"/>
                </a:lnTo>
                <a:lnTo>
                  <a:pt x="6446533" y="47371"/>
                </a:lnTo>
                <a:lnTo>
                  <a:pt x="6458864" y="47371"/>
                </a:lnTo>
                <a:lnTo>
                  <a:pt x="6466586" y="46469"/>
                </a:lnTo>
                <a:close/>
              </a:path>
              <a:path w="9549130" h="60959">
                <a:moveTo>
                  <a:pt x="6710972" y="16637"/>
                </a:moveTo>
                <a:lnTo>
                  <a:pt x="6702819" y="16370"/>
                </a:lnTo>
                <a:lnTo>
                  <a:pt x="6708864" y="16370"/>
                </a:lnTo>
                <a:lnTo>
                  <a:pt x="6627889" y="15354"/>
                </a:lnTo>
                <a:lnTo>
                  <a:pt x="6621399" y="15354"/>
                </a:lnTo>
                <a:lnTo>
                  <a:pt x="6481064" y="14719"/>
                </a:lnTo>
                <a:lnTo>
                  <a:pt x="6388798" y="13195"/>
                </a:lnTo>
                <a:lnTo>
                  <a:pt x="6396571" y="13195"/>
                </a:lnTo>
                <a:lnTo>
                  <a:pt x="6347079" y="11544"/>
                </a:lnTo>
                <a:lnTo>
                  <a:pt x="6348222" y="15354"/>
                </a:lnTo>
                <a:lnTo>
                  <a:pt x="6292189" y="12306"/>
                </a:lnTo>
                <a:lnTo>
                  <a:pt x="6274562" y="15100"/>
                </a:lnTo>
                <a:lnTo>
                  <a:pt x="6259398" y="11544"/>
                </a:lnTo>
                <a:lnTo>
                  <a:pt x="6259842" y="11544"/>
                </a:lnTo>
                <a:lnTo>
                  <a:pt x="6259461" y="11049"/>
                </a:lnTo>
                <a:lnTo>
                  <a:pt x="6114694" y="11049"/>
                </a:lnTo>
                <a:lnTo>
                  <a:pt x="6108700" y="11544"/>
                </a:lnTo>
                <a:lnTo>
                  <a:pt x="6108268" y="11049"/>
                </a:lnTo>
                <a:lnTo>
                  <a:pt x="6031598" y="11049"/>
                </a:lnTo>
                <a:lnTo>
                  <a:pt x="6026035" y="13195"/>
                </a:lnTo>
                <a:lnTo>
                  <a:pt x="6025832" y="13195"/>
                </a:lnTo>
                <a:lnTo>
                  <a:pt x="6022200" y="16637"/>
                </a:lnTo>
                <a:lnTo>
                  <a:pt x="6710972" y="16637"/>
                </a:lnTo>
                <a:close/>
              </a:path>
              <a:path w="9549130" h="60959">
                <a:moveTo>
                  <a:pt x="6846913" y="47371"/>
                </a:moveTo>
                <a:lnTo>
                  <a:pt x="6458864" y="47371"/>
                </a:lnTo>
                <a:lnTo>
                  <a:pt x="6455550" y="47752"/>
                </a:lnTo>
                <a:lnTo>
                  <a:pt x="6446533" y="47371"/>
                </a:lnTo>
                <a:lnTo>
                  <a:pt x="6362179" y="47371"/>
                </a:lnTo>
                <a:lnTo>
                  <a:pt x="6361620" y="48120"/>
                </a:lnTo>
                <a:lnTo>
                  <a:pt x="6452235" y="48120"/>
                </a:lnTo>
                <a:lnTo>
                  <a:pt x="6464567" y="48120"/>
                </a:lnTo>
                <a:lnTo>
                  <a:pt x="6844893" y="48120"/>
                </a:lnTo>
                <a:lnTo>
                  <a:pt x="6846913" y="47371"/>
                </a:lnTo>
                <a:close/>
              </a:path>
              <a:path w="9549130" h="60959">
                <a:moveTo>
                  <a:pt x="6847218" y="48120"/>
                </a:moveTo>
                <a:lnTo>
                  <a:pt x="6844893" y="48120"/>
                </a:lnTo>
                <a:lnTo>
                  <a:pt x="6842887" y="48882"/>
                </a:lnTo>
                <a:lnTo>
                  <a:pt x="6847218" y="48120"/>
                </a:lnTo>
                <a:close/>
              </a:path>
              <a:path w="9549130" h="60959">
                <a:moveTo>
                  <a:pt x="6849580" y="45707"/>
                </a:moveTo>
                <a:lnTo>
                  <a:pt x="6700113" y="45707"/>
                </a:lnTo>
                <a:lnTo>
                  <a:pt x="6783705" y="44056"/>
                </a:lnTo>
                <a:lnTo>
                  <a:pt x="6833844" y="41770"/>
                </a:lnTo>
                <a:lnTo>
                  <a:pt x="6839915" y="40881"/>
                </a:lnTo>
                <a:lnTo>
                  <a:pt x="6845109" y="40119"/>
                </a:lnTo>
                <a:lnTo>
                  <a:pt x="6334811" y="40119"/>
                </a:lnTo>
                <a:lnTo>
                  <a:pt x="6333833" y="39357"/>
                </a:lnTo>
                <a:lnTo>
                  <a:pt x="6197638" y="39357"/>
                </a:lnTo>
                <a:lnTo>
                  <a:pt x="6189611" y="40119"/>
                </a:lnTo>
                <a:lnTo>
                  <a:pt x="6334722" y="40119"/>
                </a:lnTo>
                <a:lnTo>
                  <a:pt x="6336525" y="43548"/>
                </a:lnTo>
                <a:lnTo>
                  <a:pt x="6320599" y="42506"/>
                </a:lnTo>
                <a:lnTo>
                  <a:pt x="6320599" y="44056"/>
                </a:lnTo>
                <a:lnTo>
                  <a:pt x="6311760" y="44450"/>
                </a:lnTo>
                <a:lnTo>
                  <a:pt x="6311341" y="44056"/>
                </a:lnTo>
                <a:lnTo>
                  <a:pt x="6320599" y="44056"/>
                </a:lnTo>
                <a:lnTo>
                  <a:pt x="6320599" y="42506"/>
                </a:lnTo>
                <a:lnTo>
                  <a:pt x="6309385" y="41770"/>
                </a:lnTo>
                <a:lnTo>
                  <a:pt x="6283655" y="42532"/>
                </a:lnTo>
                <a:lnTo>
                  <a:pt x="6280328" y="42532"/>
                </a:lnTo>
                <a:lnTo>
                  <a:pt x="6230505" y="44945"/>
                </a:lnTo>
                <a:lnTo>
                  <a:pt x="6218860" y="44945"/>
                </a:lnTo>
                <a:lnTo>
                  <a:pt x="6168199" y="45707"/>
                </a:lnTo>
                <a:lnTo>
                  <a:pt x="6134455" y="45707"/>
                </a:lnTo>
                <a:lnTo>
                  <a:pt x="6126658" y="46469"/>
                </a:lnTo>
                <a:lnTo>
                  <a:pt x="6212992" y="46469"/>
                </a:lnTo>
                <a:lnTo>
                  <a:pt x="6208763" y="45707"/>
                </a:lnTo>
                <a:lnTo>
                  <a:pt x="6282334" y="45707"/>
                </a:lnTo>
                <a:lnTo>
                  <a:pt x="6300000" y="44945"/>
                </a:lnTo>
                <a:lnTo>
                  <a:pt x="6312332" y="44945"/>
                </a:lnTo>
                <a:lnTo>
                  <a:pt x="6313170" y="45707"/>
                </a:lnTo>
                <a:lnTo>
                  <a:pt x="6363398" y="45707"/>
                </a:lnTo>
                <a:lnTo>
                  <a:pt x="6363957" y="44945"/>
                </a:lnTo>
                <a:lnTo>
                  <a:pt x="6359906" y="44945"/>
                </a:lnTo>
                <a:lnTo>
                  <a:pt x="6374752" y="44056"/>
                </a:lnTo>
                <a:lnTo>
                  <a:pt x="6378994" y="43802"/>
                </a:lnTo>
                <a:lnTo>
                  <a:pt x="6400190" y="42532"/>
                </a:lnTo>
                <a:lnTo>
                  <a:pt x="6410477" y="42532"/>
                </a:lnTo>
                <a:lnTo>
                  <a:pt x="6454076" y="41770"/>
                </a:lnTo>
                <a:lnTo>
                  <a:pt x="6448234" y="41770"/>
                </a:lnTo>
                <a:lnTo>
                  <a:pt x="6478651" y="40881"/>
                </a:lnTo>
                <a:lnTo>
                  <a:pt x="6477381" y="43167"/>
                </a:lnTo>
                <a:lnTo>
                  <a:pt x="6476898" y="43167"/>
                </a:lnTo>
                <a:lnTo>
                  <a:pt x="6469100" y="44945"/>
                </a:lnTo>
                <a:lnTo>
                  <a:pt x="6458077" y="45707"/>
                </a:lnTo>
                <a:lnTo>
                  <a:pt x="6473203" y="45707"/>
                </a:lnTo>
                <a:lnTo>
                  <a:pt x="6487541" y="44056"/>
                </a:lnTo>
                <a:lnTo>
                  <a:pt x="6487287" y="44056"/>
                </a:lnTo>
                <a:lnTo>
                  <a:pt x="6512725" y="40881"/>
                </a:lnTo>
                <a:lnTo>
                  <a:pt x="6528181" y="40881"/>
                </a:lnTo>
                <a:lnTo>
                  <a:pt x="6531788" y="41363"/>
                </a:lnTo>
                <a:lnTo>
                  <a:pt x="6527216" y="41249"/>
                </a:lnTo>
                <a:lnTo>
                  <a:pt x="6525831" y="41770"/>
                </a:lnTo>
                <a:lnTo>
                  <a:pt x="6523812" y="42532"/>
                </a:lnTo>
                <a:lnTo>
                  <a:pt x="6526949" y="42532"/>
                </a:lnTo>
                <a:lnTo>
                  <a:pt x="6547815" y="41770"/>
                </a:lnTo>
                <a:lnTo>
                  <a:pt x="6548247" y="41770"/>
                </a:lnTo>
                <a:lnTo>
                  <a:pt x="6578409" y="41770"/>
                </a:lnTo>
                <a:lnTo>
                  <a:pt x="6601079" y="43167"/>
                </a:lnTo>
                <a:lnTo>
                  <a:pt x="6604914" y="43167"/>
                </a:lnTo>
                <a:lnTo>
                  <a:pt x="6607721" y="45707"/>
                </a:lnTo>
                <a:lnTo>
                  <a:pt x="6473203" y="45707"/>
                </a:lnTo>
                <a:lnTo>
                  <a:pt x="6466586" y="46469"/>
                </a:lnTo>
                <a:lnTo>
                  <a:pt x="6848488" y="46469"/>
                </a:lnTo>
                <a:lnTo>
                  <a:pt x="6849580" y="45707"/>
                </a:lnTo>
                <a:close/>
              </a:path>
              <a:path w="9549130" h="60959">
                <a:moveTo>
                  <a:pt x="6855549" y="38595"/>
                </a:moveTo>
                <a:lnTo>
                  <a:pt x="6332855" y="38595"/>
                </a:lnTo>
                <a:lnTo>
                  <a:pt x="6333833" y="39357"/>
                </a:lnTo>
                <a:lnTo>
                  <a:pt x="6850316" y="39357"/>
                </a:lnTo>
                <a:lnTo>
                  <a:pt x="6855549" y="38595"/>
                </a:lnTo>
                <a:close/>
              </a:path>
              <a:path w="9549130" h="60959">
                <a:moveTo>
                  <a:pt x="6856616" y="46469"/>
                </a:moveTo>
                <a:lnTo>
                  <a:pt x="6848488" y="46469"/>
                </a:lnTo>
                <a:lnTo>
                  <a:pt x="6847395" y="47231"/>
                </a:lnTo>
                <a:lnTo>
                  <a:pt x="6847243" y="47231"/>
                </a:lnTo>
                <a:lnTo>
                  <a:pt x="6846913" y="47371"/>
                </a:lnTo>
                <a:lnTo>
                  <a:pt x="6851561" y="47371"/>
                </a:lnTo>
                <a:lnTo>
                  <a:pt x="6856616" y="46469"/>
                </a:lnTo>
                <a:close/>
              </a:path>
              <a:path w="9549130" h="60959">
                <a:moveTo>
                  <a:pt x="6858648" y="39357"/>
                </a:moveTo>
                <a:lnTo>
                  <a:pt x="6850316" y="39357"/>
                </a:lnTo>
                <a:lnTo>
                  <a:pt x="6845109" y="40119"/>
                </a:lnTo>
                <a:lnTo>
                  <a:pt x="6857555" y="40119"/>
                </a:lnTo>
                <a:lnTo>
                  <a:pt x="6858648" y="39357"/>
                </a:lnTo>
                <a:close/>
              </a:path>
              <a:path w="9549130" h="60959">
                <a:moveTo>
                  <a:pt x="6892785" y="40119"/>
                </a:moveTo>
                <a:lnTo>
                  <a:pt x="6857555" y="40119"/>
                </a:lnTo>
                <a:lnTo>
                  <a:pt x="6849580" y="45707"/>
                </a:lnTo>
                <a:lnTo>
                  <a:pt x="6860959" y="45707"/>
                </a:lnTo>
                <a:lnTo>
                  <a:pt x="6892785" y="40119"/>
                </a:lnTo>
                <a:close/>
              </a:path>
              <a:path w="9549130" h="60959">
                <a:moveTo>
                  <a:pt x="6901459" y="38595"/>
                </a:moveTo>
                <a:lnTo>
                  <a:pt x="6858508" y="38595"/>
                </a:lnTo>
                <a:lnTo>
                  <a:pt x="6859270" y="39357"/>
                </a:lnTo>
                <a:lnTo>
                  <a:pt x="6897116" y="39357"/>
                </a:lnTo>
                <a:lnTo>
                  <a:pt x="6901459" y="38595"/>
                </a:lnTo>
                <a:close/>
              </a:path>
              <a:path w="9549130" h="60959">
                <a:moveTo>
                  <a:pt x="6989343" y="27686"/>
                </a:moveTo>
                <a:lnTo>
                  <a:pt x="6963651" y="27686"/>
                </a:lnTo>
                <a:lnTo>
                  <a:pt x="6960768" y="28181"/>
                </a:lnTo>
                <a:lnTo>
                  <a:pt x="6989305" y="28181"/>
                </a:lnTo>
                <a:lnTo>
                  <a:pt x="6989343" y="27686"/>
                </a:lnTo>
                <a:close/>
              </a:path>
              <a:path w="9549130" h="60959">
                <a:moveTo>
                  <a:pt x="6994703" y="37846"/>
                </a:moveTo>
                <a:lnTo>
                  <a:pt x="6948716" y="37846"/>
                </a:lnTo>
                <a:lnTo>
                  <a:pt x="6947040" y="36766"/>
                </a:lnTo>
                <a:lnTo>
                  <a:pt x="6947040" y="45707"/>
                </a:lnTo>
                <a:lnTo>
                  <a:pt x="6938886" y="45707"/>
                </a:lnTo>
                <a:lnTo>
                  <a:pt x="6946455" y="45681"/>
                </a:lnTo>
                <a:lnTo>
                  <a:pt x="6947040" y="45707"/>
                </a:lnTo>
                <a:lnTo>
                  <a:pt x="6947040" y="36766"/>
                </a:lnTo>
                <a:lnTo>
                  <a:pt x="6939585" y="31915"/>
                </a:lnTo>
                <a:lnTo>
                  <a:pt x="6960768" y="28181"/>
                </a:lnTo>
                <a:lnTo>
                  <a:pt x="6021286" y="28181"/>
                </a:lnTo>
                <a:lnTo>
                  <a:pt x="6019889" y="28181"/>
                </a:lnTo>
                <a:lnTo>
                  <a:pt x="6021133" y="30467"/>
                </a:lnTo>
                <a:lnTo>
                  <a:pt x="6020232" y="30467"/>
                </a:lnTo>
                <a:lnTo>
                  <a:pt x="6012523" y="33007"/>
                </a:lnTo>
                <a:lnTo>
                  <a:pt x="6011303" y="33007"/>
                </a:lnTo>
                <a:lnTo>
                  <a:pt x="6000991" y="34671"/>
                </a:lnTo>
                <a:lnTo>
                  <a:pt x="5975159" y="31229"/>
                </a:lnTo>
                <a:lnTo>
                  <a:pt x="5973546" y="31229"/>
                </a:lnTo>
                <a:lnTo>
                  <a:pt x="5960567" y="33769"/>
                </a:lnTo>
                <a:lnTo>
                  <a:pt x="5950496" y="36182"/>
                </a:lnTo>
                <a:lnTo>
                  <a:pt x="5950089" y="36182"/>
                </a:lnTo>
                <a:lnTo>
                  <a:pt x="5941936" y="39357"/>
                </a:lnTo>
                <a:lnTo>
                  <a:pt x="5894349" y="39357"/>
                </a:lnTo>
                <a:lnTo>
                  <a:pt x="5891936" y="40119"/>
                </a:lnTo>
                <a:lnTo>
                  <a:pt x="5942292" y="40119"/>
                </a:lnTo>
                <a:lnTo>
                  <a:pt x="5942520" y="39357"/>
                </a:lnTo>
                <a:lnTo>
                  <a:pt x="6054293" y="39357"/>
                </a:lnTo>
                <a:lnTo>
                  <a:pt x="6040145" y="38595"/>
                </a:lnTo>
                <a:lnTo>
                  <a:pt x="6039243" y="38595"/>
                </a:lnTo>
                <a:lnTo>
                  <a:pt x="6029096" y="37706"/>
                </a:lnTo>
                <a:lnTo>
                  <a:pt x="6056846" y="37706"/>
                </a:lnTo>
                <a:lnTo>
                  <a:pt x="6068733" y="38227"/>
                </a:lnTo>
                <a:lnTo>
                  <a:pt x="6072441" y="37846"/>
                </a:lnTo>
                <a:lnTo>
                  <a:pt x="6213678" y="37846"/>
                </a:lnTo>
                <a:lnTo>
                  <a:pt x="6215024" y="37706"/>
                </a:lnTo>
                <a:lnTo>
                  <a:pt x="6231064" y="36182"/>
                </a:lnTo>
                <a:lnTo>
                  <a:pt x="6251435" y="34798"/>
                </a:lnTo>
                <a:lnTo>
                  <a:pt x="6277368" y="33007"/>
                </a:lnTo>
                <a:lnTo>
                  <a:pt x="6273254" y="33007"/>
                </a:lnTo>
                <a:lnTo>
                  <a:pt x="6337706" y="30467"/>
                </a:lnTo>
                <a:lnTo>
                  <a:pt x="6343282" y="30467"/>
                </a:lnTo>
                <a:lnTo>
                  <a:pt x="6331598" y="33909"/>
                </a:lnTo>
                <a:lnTo>
                  <a:pt x="6330721" y="36944"/>
                </a:lnTo>
                <a:lnTo>
                  <a:pt x="6331864" y="37846"/>
                </a:lnTo>
                <a:lnTo>
                  <a:pt x="6857746" y="37846"/>
                </a:lnTo>
                <a:lnTo>
                  <a:pt x="6858127" y="38227"/>
                </a:lnTo>
                <a:lnTo>
                  <a:pt x="6860718" y="37846"/>
                </a:lnTo>
                <a:lnTo>
                  <a:pt x="6905803" y="37846"/>
                </a:lnTo>
                <a:lnTo>
                  <a:pt x="6939331" y="31953"/>
                </a:lnTo>
                <a:lnTo>
                  <a:pt x="6925577" y="37846"/>
                </a:lnTo>
                <a:lnTo>
                  <a:pt x="6905803" y="37846"/>
                </a:lnTo>
                <a:lnTo>
                  <a:pt x="6901459" y="38595"/>
                </a:lnTo>
                <a:lnTo>
                  <a:pt x="6923824" y="38595"/>
                </a:lnTo>
                <a:lnTo>
                  <a:pt x="6922046" y="39357"/>
                </a:lnTo>
                <a:lnTo>
                  <a:pt x="6897116" y="39357"/>
                </a:lnTo>
                <a:lnTo>
                  <a:pt x="6892785" y="40119"/>
                </a:lnTo>
                <a:lnTo>
                  <a:pt x="6920268" y="40119"/>
                </a:lnTo>
                <a:lnTo>
                  <a:pt x="6907225" y="45707"/>
                </a:lnTo>
                <a:lnTo>
                  <a:pt x="6860959" y="45707"/>
                </a:lnTo>
                <a:lnTo>
                  <a:pt x="6856616" y="46469"/>
                </a:lnTo>
                <a:lnTo>
                  <a:pt x="6905447" y="46469"/>
                </a:lnTo>
                <a:lnTo>
                  <a:pt x="6903352" y="47371"/>
                </a:lnTo>
                <a:lnTo>
                  <a:pt x="6851561" y="47371"/>
                </a:lnTo>
                <a:lnTo>
                  <a:pt x="6847218" y="48120"/>
                </a:lnTo>
                <a:lnTo>
                  <a:pt x="6901599" y="48120"/>
                </a:lnTo>
                <a:lnTo>
                  <a:pt x="6895084" y="50914"/>
                </a:lnTo>
                <a:lnTo>
                  <a:pt x="6909930" y="48120"/>
                </a:lnTo>
                <a:lnTo>
                  <a:pt x="6963715" y="48120"/>
                </a:lnTo>
                <a:lnTo>
                  <a:pt x="6969226" y="47371"/>
                </a:lnTo>
                <a:lnTo>
                  <a:pt x="6913918" y="47371"/>
                </a:lnTo>
                <a:lnTo>
                  <a:pt x="6914731" y="47218"/>
                </a:lnTo>
                <a:lnTo>
                  <a:pt x="6923087" y="46469"/>
                </a:lnTo>
                <a:lnTo>
                  <a:pt x="6975653" y="46469"/>
                </a:lnTo>
                <a:lnTo>
                  <a:pt x="6981164" y="45707"/>
                </a:lnTo>
                <a:lnTo>
                  <a:pt x="6960781" y="45707"/>
                </a:lnTo>
                <a:lnTo>
                  <a:pt x="6952196" y="40119"/>
                </a:lnTo>
                <a:lnTo>
                  <a:pt x="6993204" y="40119"/>
                </a:lnTo>
                <a:lnTo>
                  <a:pt x="6993699" y="39357"/>
                </a:lnTo>
                <a:lnTo>
                  <a:pt x="6951027" y="39357"/>
                </a:lnTo>
                <a:lnTo>
                  <a:pt x="6949859" y="38595"/>
                </a:lnTo>
                <a:lnTo>
                  <a:pt x="6994207" y="38595"/>
                </a:lnTo>
                <a:lnTo>
                  <a:pt x="6994703" y="37846"/>
                </a:lnTo>
                <a:close/>
              </a:path>
              <a:path w="9549130" h="60959">
                <a:moveTo>
                  <a:pt x="7029869" y="45707"/>
                </a:moveTo>
                <a:lnTo>
                  <a:pt x="7024941" y="43802"/>
                </a:lnTo>
                <a:lnTo>
                  <a:pt x="7024738" y="43802"/>
                </a:lnTo>
                <a:lnTo>
                  <a:pt x="7021906" y="40881"/>
                </a:lnTo>
                <a:lnTo>
                  <a:pt x="7020458" y="40881"/>
                </a:lnTo>
                <a:lnTo>
                  <a:pt x="7024040" y="40119"/>
                </a:lnTo>
                <a:lnTo>
                  <a:pt x="6993204" y="40119"/>
                </a:lnTo>
                <a:lnTo>
                  <a:pt x="6990601" y="44056"/>
                </a:lnTo>
                <a:lnTo>
                  <a:pt x="6993115" y="44056"/>
                </a:lnTo>
                <a:lnTo>
                  <a:pt x="6981164" y="45707"/>
                </a:lnTo>
                <a:lnTo>
                  <a:pt x="7029869" y="45707"/>
                </a:lnTo>
                <a:close/>
              </a:path>
              <a:path w="9549130" h="60959">
                <a:moveTo>
                  <a:pt x="7035000" y="47371"/>
                </a:moveTo>
                <a:lnTo>
                  <a:pt x="7034238" y="47231"/>
                </a:lnTo>
                <a:lnTo>
                  <a:pt x="7033819" y="47231"/>
                </a:lnTo>
                <a:lnTo>
                  <a:pt x="7031850" y="46469"/>
                </a:lnTo>
                <a:lnTo>
                  <a:pt x="6975653" y="46469"/>
                </a:lnTo>
                <a:lnTo>
                  <a:pt x="6969226" y="47371"/>
                </a:lnTo>
                <a:lnTo>
                  <a:pt x="7035000" y="47371"/>
                </a:lnTo>
                <a:close/>
              </a:path>
              <a:path w="9549130" h="60959">
                <a:moveTo>
                  <a:pt x="7044055" y="48882"/>
                </a:moveTo>
                <a:lnTo>
                  <a:pt x="7039521" y="48120"/>
                </a:lnTo>
                <a:lnTo>
                  <a:pt x="6963715" y="48120"/>
                </a:lnTo>
                <a:lnTo>
                  <a:pt x="6958203" y="48882"/>
                </a:lnTo>
                <a:lnTo>
                  <a:pt x="6974167" y="49644"/>
                </a:lnTo>
                <a:lnTo>
                  <a:pt x="6996633" y="50406"/>
                </a:lnTo>
                <a:lnTo>
                  <a:pt x="7010057" y="50406"/>
                </a:lnTo>
                <a:lnTo>
                  <a:pt x="7044055" y="48882"/>
                </a:lnTo>
                <a:close/>
              </a:path>
              <a:path w="9549130" h="60959">
                <a:moveTo>
                  <a:pt x="7117410" y="48120"/>
                </a:moveTo>
                <a:lnTo>
                  <a:pt x="7108850" y="47371"/>
                </a:lnTo>
                <a:lnTo>
                  <a:pt x="7035000" y="47371"/>
                </a:lnTo>
                <a:lnTo>
                  <a:pt x="7039521" y="48120"/>
                </a:lnTo>
                <a:lnTo>
                  <a:pt x="7117410" y="48120"/>
                </a:lnTo>
                <a:close/>
              </a:path>
              <a:path w="9549130" h="60959">
                <a:moveTo>
                  <a:pt x="7120280" y="47371"/>
                </a:moveTo>
                <a:lnTo>
                  <a:pt x="7116966" y="46469"/>
                </a:lnTo>
                <a:lnTo>
                  <a:pt x="7098868" y="46469"/>
                </a:lnTo>
                <a:lnTo>
                  <a:pt x="7108850" y="47371"/>
                </a:lnTo>
                <a:lnTo>
                  <a:pt x="7120280" y="47371"/>
                </a:lnTo>
                <a:close/>
              </a:path>
              <a:path w="9549130" h="60959">
                <a:moveTo>
                  <a:pt x="7125970" y="48882"/>
                </a:moveTo>
                <a:lnTo>
                  <a:pt x="7123125" y="48120"/>
                </a:lnTo>
                <a:lnTo>
                  <a:pt x="7117410" y="48120"/>
                </a:lnTo>
                <a:lnTo>
                  <a:pt x="7125970" y="48882"/>
                </a:lnTo>
                <a:close/>
              </a:path>
              <a:path w="9549130" h="60959">
                <a:moveTo>
                  <a:pt x="7135152" y="40119"/>
                </a:moveTo>
                <a:lnTo>
                  <a:pt x="7036473" y="40119"/>
                </a:lnTo>
                <a:lnTo>
                  <a:pt x="7054685" y="42532"/>
                </a:lnTo>
                <a:lnTo>
                  <a:pt x="7054062" y="42532"/>
                </a:lnTo>
                <a:lnTo>
                  <a:pt x="7069290" y="44056"/>
                </a:lnTo>
                <a:lnTo>
                  <a:pt x="7068020" y="44056"/>
                </a:lnTo>
                <a:lnTo>
                  <a:pt x="7090054" y="45707"/>
                </a:lnTo>
                <a:lnTo>
                  <a:pt x="7029869" y="45707"/>
                </a:lnTo>
                <a:lnTo>
                  <a:pt x="7031850" y="46469"/>
                </a:lnTo>
                <a:lnTo>
                  <a:pt x="7098868" y="46469"/>
                </a:lnTo>
                <a:lnTo>
                  <a:pt x="7090321" y="45707"/>
                </a:lnTo>
                <a:lnTo>
                  <a:pt x="7119264" y="45707"/>
                </a:lnTo>
                <a:lnTo>
                  <a:pt x="7122655" y="43167"/>
                </a:lnTo>
                <a:lnTo>
                  <a:pt x="7121893" y="43167"/>
                </a:lnTo>
                <a:lnTo>
                  <a:pt x="7135152" y="40119"/>
                </a:lnTo>
                <a:close/>
              </a:path>
              <a:path w="9549130" h="60959">
                <a:moveTo>
                  <a:pt x="7155243" y="47371"/>
                </a:moveTo>
                <a:lnTo>
                  <a:pt x="7120280" y="47371"/>
                </a:lnTo>
                <a:lnTo>
                  <a:pt x="7123125" y="48120"/>
                </a:lnTo>
                <a:lnTo>
                  <a:pt x="7153046" y="48120"/>
                </a:lnTo>
                <a:lnTo>
                  <a:pt x="7155243" y="47371"/>
                </a:lnTo>
                <a:close/>
              </a:path>
              <a:path w="9549130" h="60959">
                <a:moveTo>
                  <a:pt x="7156844" y="45707"/>
                </a:moveTo>
                <a:lnTo>
                  <a:pt x="7119264" y="45707"/>
                </a:lnTo>
                <a:lnTo>
                  <a:pt x="7118248" y="46469"/>
                </a:lnTo>
                <a:lnTo>
                  <a:pt x="7156539" y="46469"/>
                </a:lnTo>
                <a:lnTo>
                  <a:pt x="7156844" y="45707"/>
                </a:lnTo>
                <a:close/>
              </a:path>
              <a:path w="9549130" h="60959">
                <a:moveTo>
                  <a:pt x="7157021" y="48120"/>
                </a:moveTo>
                <a:lnTo>
                  <a:pt x="7153046" y="48120"/>
                </a:lnTo>
                <a:lnTo>
                  <a:pt x="7150862" y="48882"/>
                </a:lnTo>
                <a:lnTo>
                  <a:pt x="7157021" y="48120"/>
                </a:lnTo>
                <a:close/>
              </a:path>
              <a:path w="9549130" h="60959">
                <a:moveTo>
                  <a:pt x="7170382" y="46469"/>
                </a:moveTo>
                <a:lnTo>
                  <a:pt x="7156539" y="46469"/>
                </a:lnTo>
                <a:lnTo>
                  <a:pt x="7156247" y="47231"/>
                </a:lnTo>
                <a:lnTo>
                  <a:pt x="7155612" y="47231"/>
                </a:lnTo>
                <a:lnTo>
                  <a:pt x="7155243" y="47371"/>
                </a:lnTo>
                <a:lnTo>
                  <a:pt x="7163181" y="47371"/>
                </a:lnTo>
                <a:lnTo>
                  <a:pt x="7170382" y="46469"/>
                </a:lnTo>
                <a:close/>
              </a:path>
              <a:path w="9549130" h="60959">
                <a:moveTo>
                  <a:pt x="7221753" y="40119"/>
                </a:moveTo>
                <a:lnTo>
                  <a:pt x="7157771" y="40119"/>
                </a:lnTo>
                <a:lnTo>
                  <a:pt x="7158406" y="39357"/>
                </a:lnTo>
                <a:lnTo>
                  <a:pt x="7140054" y="39357"/>
                </a:lnTo>
                <a:lnTo>
                  <a:pt x="7153034" y="38595"/>
                </a:lnTo>
                <a:lnTo>
                  <a:pt x="6994207" y="38595"/>
                </a:lnTo>
                <a:lnTo>
                  <a:pt x="6993699" y="39357"/>
                </a:lnTo>
                <a:lnTo>
                  <a:pt x="7027621" y="39357"/>
                </a:lnTo>
                <a:lnTo>
                  <a:pt x="7024040" y="40119"/>
                </a:lnTo>
                <a:lnTo>
                  <a:pt x="7036473" y="40119"/>
                </a:lnTo>
                <a:lnTo>
                  <a:pt x="7030720" y="39357"/>
                </a:lnTo>
                <a:lnTo>
                  <a:pt x="7138467" y="39357"/>
                </a:lnTo>
                <a:lnTo>
                  <a:pt x="7135152" y="40119"/>
                </a:lnTo>
                <a:lnTo>
                  <a:pt x="7157656" y="40119"/>
                </a:lnTo>
                <a:lnTo>
                  <a:pt x="7157580" y="43802"/>
                </a:lnTo>
                <a:lnTo>
                  <a:pt x="7156844" y="45707"/>
                </a:lnTo>
                <a:lnTo>
                  <a:pt x="7176541" y="45707"/>
                </a:lnTo>
                <a:lnTo>
                  <a:pt x="7221753" y="40119"/>
                </a:lnTo>
                <a:close/>
              </a:path>
              <a:path w="9549130" h="60959">
                <a:moveTo>
                  <a:pt x="7227659" y="46469"/>
                </a:moveTo>
                <a:lnTo>
                  <a:pt x="7225716" y="45707"/>
                </a:lnTo>
                <a:lnTo>
                  <a:pt x="7176541" y="45707"/>
                </a:lnTo>
                <a:lnTo>
                  <a:pt x="7170382" y="46469"/>
                </a:lnTo>
                <a:lnTo>
                  <a:pt x="7227659" y="46469"/>
                </a:lnTo>
                <a:close/>
              </a:path>
              <a:path w="9549130" h="60959">
                <a:moveTo>
                  <a:pt x="7231875" y="48120"/>
                </a:moveTo>
                <a:lnTo>
                  <a:pt x="7229932" y="47371"/>
                </a:lnTo>
                <a:lnTo>
                  <a:pt x="7163181" y="47371"/>
                </a:lnTo>
                <a:lnTo>
                  <a:pt x="7157021" y="48120"/>
                </a:lnTo>
                <a:lnTo>
                  <a:pt x="7231875" y="48120"/>
                </a:lnTo>
                <a:close/>
              </a:path>
              <a:path w="9549130" h="60959">
                <a:moveTo>
                  <a:pt x="7371816" y="11049"/>
                </a:moveTo>
                <a:lnTo>
                  <a:pt x="7371499" y="10782"/>
                </a:lnTo>
                <a:lnTo>
                  <a:pt x="6259271" y="10782"/>
                </a:lnTo>
                <a:lnTo>
                  <a:pt x="6259461" y="11049"/>
                </a:lnTo>
                <a:lnTo>
                  <a:pt x="7371816" y="11049"/>
                </a:lnTo>
                <a:close/>
              </a:path>
              <a:path w="9549130" h="60959">
                <a:moveTo>
                  <a:pt x="7395604" y="10782"/>
                </a:moveTo>
                <a:lnTo>
                  <a:pt x="7391730" y="9131"/>
                </a:lnTo>
                <a:lnTo>
                  <a:pt x="7394511" y="9131"/>
                </a:lnTo>
                <a:lnTo>
                  <a:pt x="7378116" y="8636"/>
                </a:lnTo>
                <a:lnTo>
                  <a:pt x="7373569" y="8636"/>
                </a:lnTo>
                <a:lnTo>
                  <a:pt x="7370077" y="9652"/>
                </a:lnTo>
                <a:lnTo>
                  <a:pt x="7369772" y="9398"/>
                </a:lnTo>
                <a:lnTo>
                  <a:pt x="6265227" y="9398"/>
                </a:lnTo>
                <a:lnTo>
                  <a:pt x="6261608" y="9893"/>
                </a:lnTo>
                <a:lnTo>
                  <a:pt x="7369213" y="9893"/>
                </a:lnTo>
                <a:lnTo>
                  <a:pt x="7370407" y="9893"/>
                </a:lnTo>
                <a:lnTo>
                  <a:pt x="7371499" y="10782"/>
                </a:lnTo>
                <a:lnTo>
                  <a:pt x="7395604" y="10782"/>
                </a:lnTo>
                <a:close/>
              </a:path>
              <a:path w="9549130" h="60959">
                <a:moveTo>
                  <a:pt x="7400226" y="40119"/>
                </a:moveTo>
                <a:lnTo>
                  <a:pt x="7226071" y="40119"/>
                </a:lnTo>
                <a:lnTo>
                  <a:pt x="7219734" y="41770"/>
                </a:lnTo>
                <a:lnTo>
                  <a:pt x="7221385" y="41770"/>
                </a:lnTo>
                <a:lnTo>
                  <a:pt x="7222998" y="44945"/>
                </a:lnTo>
                <a:lnTo>
                  <a:pt x="7223773" y="44945"/>
                </a:lnTo>
                <a:lnTo>
                  <a:pt x="7225716" y="45707"/>
                </a:lnTo>
                <a:lnTo>
                  <a:pt x="7359256" y="45707"/>
                </a:lnTo>
                <a:lnTo>
                  <a:pt x="7400226" y="40119"/>
                </a:lnTo>
                <a:close/>
              </a:path>
              <a:path w="9549130" h="60959">
                <a:moveTo>
                  <a:pt x="7410958" y="38595"/>
                </a:moveTo>
                <a:lnTo>
                  <a:pt x="7159041" y="38595"/>
                </a:lnTo>
                <a:lnTo>
                  <a:pt x="7158406" y="39357"/>
                </a:lnTo>
                <a:lnTo>
                  <a:pt x="7227925" y="39357"/>
                </a:lnTo>
                <a:lnTo>
                  <a:pt x="7221753" y="40119"/>
                </a:lnTo>
                <a:lnTo>
                  <a:pt x="7226071" y="40119"/>
                </a:lnTo>
                <a:lnTo>
                  <a:pt x="7229005" y="39357"/>
                </a:lnTo>
                <a:lnTo>
                  <a:pt x="7405598" y="39357"/>
                </a:lnTo>
                <a:lnTo>
                  <a:pt x="7410958" y="38595"/>
                </a:lnTo>
                <a:close/>
              </a:path>
              <a:path w="9549130" h="60959">
                <a:moveTo>
                  <a:pt x="7456487" y="10782"/>
                </a:moveTo>
                <a:lnTo>
                  <a:pt x="7442644" y="9893"/>
                </a:lnTo>
                <a:lnTo>
                  <a:pt x="7441755" y="9893"/>
                </a:lnTo>
                <a:lnTo>
                  <a:pt x="7449375" y="10782"/>
                </a:lnTo>
                <a:lnTo>
                  <a:pt x="7395604" y="10782"/>
                </a:lnTo>
                <a:lnTo>
                  <a:pt x="7396200" y="11049"/>
                </a:lnTo>
                <a:lnTo>
                  <a:pt x="7451992" y="11049"/>
                </a:lnTo>
                <a:lnTo>
                  <a:pt x="7449528" y="10782"/>
                </a:lnTo>
                <a:lnTo>
                  <a:pt x="7456487" y="10782"/>
                </a:lnTo>
                <a:close/>
              </a:path>
              <a:path w="9549130" h="60959">
                <a:moveTo>
                  <a:pt x="7467333" y="39357"/>
                </a:moveTo>
                <a:lnTo>
                  <a:pt x="7405598" y="39357"/>
                </a:lnTo>
                <a:lnTo>
                  <a:pt x="7400226" y="40119"/>
                </a:lnTo>
                <a:lnTo>
                  <a:pt x="7466673" y="40119"/>
                </a:lnTo>
                <a:lnTo>
                  <a:pt x="7467333" y="39357"/>
                </a:lnTo>
                <a:close/>
              </a:path>
              <a:path w="9549130" h="60959">
                <a:moveTo>
                  <a:pt x="7468667" y="37846"/>
                </a:moveTo>
                <a:lnTo>
                  <a:pt x="7416330" y="37846"/>
                </a:lnTo>
                <a:lnTo>
                  <a:pt x="7410958" y="38595"/>
                </a:lnTo>
                <a:lnTo>
                  <a:pt x="7468006" y="38595"/>
                </a:lnTo>
                <a:lnTo>
                  <a:pt x="7468667" y="37846"/>
                </a:lnTo>
                <a:close/>
              </a:path>
              <a:path w="9549130" h="60959">
                <a:moveTo>
                  <a:pt x="7472185" y="46469"/>
                </a:moveTo>
                <a:lnTo>
                  <a:pt x="7471054" y="45707"/>
                </a:lnTo>
                <a:lnTo>
                  <a:pt x="7359256" y="45707"/>
                </a:lnTo>
                <a:lnTo>
                  <a:pt x="7353579" y="46469"/>
                </a:lnTo>
                <a:lnTo>
                  <a:pt x="7227659" y="46469"/>
                </a:lnTo>
                <a:lnTo>
                  <a:pt x="7229932" y="47371"/>
                </a:lnTo>
                <a:lnTo>
                  <a:pt x="7323696" y="47371"/>
                </a:lnTo>
                <a:lnTo>
                  <a:pt x="7357453" y="46469"/>
                </a:lnTo>
                <a:lnTo>
                  <a:pt x="7472185" y="46469"/>
                </a:lnTo>
                <a:close/>
              </a:path>
              <a:path w="9549130" h="60959">
                <a:moveTo>
                  <a:pt x="7488390" y="48120"/>
                </a:moveTo>
                <a:lnTo>
                  <a:pt x="7481760" y="47371"/>
                </a:lnTo>
                <a:lnTo>
                  <a:pt x="7323696" y="47371"/>
                </a:lnTo>
                <a:lnTo>
                  <a:pt x="7294753" y="48120"/>
                </a:lnTo>
                <a:lnTo>
                  <a:pt x="7232155" y="48120"/>
                </a:lnTo>
                <a:lnTo>
                  <a:pt x="7243000" y="50406"/>
                </a:lnTo>
                <a:lnTo>
                  <a:pt x="7246645" y="50406"/>
                </a:lnTo>
                <a:lnTo>
                  <a:pt x="7293038" y="50406"/>
                </a:lnTo>
                <a:lnTo>
                  <a:pt x="7340536" y="50406"/>
                </a:lnTo>
                <a:lnTo>
                  <a:pt x="7332370" y="49784"/>
                </a:lnTo>
                <a:lnTo>
                  <a:pt x="7340955" y="49644"/>
                </a:lnTo>
                <a:lnTo>
                  <a:pt x="7330592" y="49644"/>
                </a:lnTo>
                <a:lnTo>
                  <a:pt x="7301954" y="48120"/>
                </a:lnTo>
                <a:lnTo>
                  <a:pt x="7488390" y="48120"/>
                </a:lnTo>
                <a:close/>
              </a:path>
              <a:path w="9549130" h="60959">
                <a:moveTo>
                  <a:pt x="7498067" y="48120"/>
                </a:moveTo>
                <a:lnTo>
                  <a:pt x="7488390" y="48120"/>
                </a:lnTo>
                <a:lnTo>
                  <a:pt x="7495032" y="48882"/>
                </a:lnTo>
                <a:lnTo>
                  <a:pt x="7498067" y="48120"/>
                </a:lnTo>
                <a:close/>
              </a:path>
              <a:path w="9549130" h="60959">
                <a:moveTo>
                  <a:pt x="7504671" y="46469"/>
                </a:moveTo>
                <a:lnTo>
                  <a:pt x="7474026" y="46469"/>
                </a:lnTo>
                <a:lnTo>
                  <a:pt x="7481760" y="47371"/>
                </a:lnTo>
                <a:lnTo>
                  <a:pt x="7501115" y="47371"/>
                </a:lnTo>
                <a:lnTo>
                  <a:pt x="7504671" y="46469"/>
                </a:lnTo>
                <a:close/>
              </a:path>
              <a:path w="9549130" h="60959">
                <a:moveTo>
                  <a:pt x="7531100" y="40119"/>
                </a:moveTo>
                <a:lnTo>
                  <a:pt x="7466673" y="40119"/>
                </a:lnTo>
                <a:lnTo>
                  <a:pt x="7465225" y="41770"/>
                </a:lnTo>
                <a:lnTo>
                  <a:pt x="7471054" y="45707"/>
                </a:lnTo>
                <a:lnTo>
                  <a:pt x="7507719" y="45707"/>
                </a:lnTo>
                <a:lnTo>
                  <a:pt x="7520406" y="42532"/>
                </a:lnTo>
                <a:lnTo>
                  <a:pt x="7531100" y="40119"/>
                </a:lnTo>
                <a:close/>
              </a:path>
              <a:path w="9549130" h="60959">
                <a:moveTo>
                  <a:pt x="7537793" y="38595"/>
                </a:moveTo>
                <a:lnTo>
                  <a:pt x="7468006" y="38595"/>
                </a:lnTo>
                <a:lnTo>
                  <a:pt x="7467333" y="39357"/>
                </a:lnTo>
                <a:lnTo>
                  <a:pt x="7534453" y="39357"/>
                </a:lnTo>
                <a:lnTo>
                  <a:pt x="7537793" y="38595"/>
                </a:lnTo>
                <a:close/>
              </a:path>
              <a:path w="9549130" h="60959">
                <a:moveTo>
                  <a:pt x="7559472" y="47371"/>
                </a:moveTo>
                <a:lnTo>
                  <a:pt x="7501115" y="47371"/>
                </a:lnTo>
                <a:lnTo>
                  <a:pt x="7498067" y="48120"/>
                </a:lnTo>
                <a:lnTo>
                  <a:pt x="7553274" y="48120"/>
                </a:lnTo>
                <a:lnTo>
                  <a:pt x="7559472" y="47371"/>
                </a:lnTo>
                <a:close/>
              </a:path>
              <a:path w="9549130" h="60959">
                <a:moveTo>
                  <a:pt x="7572883" y="45707"/>
                </a:moveTo>
                <a:lnTo>
                  <a:pt x="7507719" y="45707"/>
                </a:lnTo>
                <a:lnTo>
                  <a:pt x="7504671" y="46469"/>
                </a:lnTo>
                <a:lnTo>
                  <a:pt x="7566698" y="46469"/>
                </a:lnTo>
                <a:lnTo>
                  <a:pt x="7572883" y="45707"/>
                </a:lnTo>
                <a:close/>
              </a:path>
              <a:path w="9549130" h="60959">
                <a:moveTo>
                  <a:pt x="7591349" y="28181"/>
                </a:moveTo>
                <a:lnTo>
                  <a:pt x="7480147" y="28181"/>
                </a:lnTo>
                <a:lnTo>
                  <a:pt x="7480147" y="34531"/>
                </a:lnTo>
                <a:lnTo>
                  <a:pt x="7476858" y="34671"/>
                </a:lnTo>
                <a:lnTo>
                  <a:pt x="7477226" y="34531"/>
                </a:lnTo>
                <a:lnTo>
                  <a:pt x="7480147" y="34531"/>
                </a:lnTo>
                <a:lnTo>
                  <a:pt x="7480147" y="28181"/>
                </a:lnTo>
                <a:lnTo>
                  <a:pt x="6989305" y="28181"/>
                </a:lnTo>
                <a:lnTo>
                  <a:pt x="6989178" y="29705"/>
                </a:lnTo>
                <a:lnTo>
                  <a:pt x="6995338" y="37706"/>
                </a:lnTo>
                <a:lnTo>
                  <a:pt x="6994792" y="37706"/>
                </a:lnTo>
                <a:lnTo>
                  <a:pt x="6994703" y="37846"/>
                </a:lnTo>
                <a:lnTo>
                  <a:pt x="7159688" y="37846"/>
                </a:lnTo>
                <a:lnTo>
                  <a:pt x="7159358" y="38227"/>
                </a:lnTo>
                <a:lnTo>
                  <a:pt x="7165797" y="37846"/>
                </a:lnTo>
                <a:lnTo>
                  <a:pt x="7416330" y="37846"/>
                </a:lnTo>
                <a:lnTo>
                  <a:pt x="7422591" y="36944"/>
                </a:lnTo>
                <a:lnTo>
                  <a:pt x="7417816" y="36944"/>
                </a:lnTo>
                <a:lnTo>
                  <a:pt x="7473582" y="34798"/>
                </a:lnTo>
                <a:lnTo>
                  <a:pt x="7476503" y="34798"/>
                </a:lnTo>
                <a:lnTo>
                  <a:pt x="7468286" y="37706"/>
                </a:lnTo>
                <a:lnTo>
                  <a:pt x="7468781" y="37706"/>
                </a:lnTo>
                <a:lnTo>
                  <a:pt x="7468667" y="37846"/>
                </a:lnTo>
                <a:lnTo>
                  <a:pt x="7541146" y="37846"/>
                </a:lnTo>
                <a:lnTo>
                  <a:pt x="7555636" y="34531"/>
                </a:lnTo>
                <a:lnTo>
                  <a:pt x="7558430" y="33909"/>
                </a:lnTo>
                <a:lnTo>
                  <a:pt x="7591349" y="28181"/>
                </a:lnTo>
                <a:close/>
              </a:path>
              <a:path w="9549130" h="60959">
                <a:moveTo>
                  <a:pt x="7602614" y="55232"/>
                </a:moveTo>
                <a:lnTo>
                  <a:pt x="7601890" y="54737"/>
                </a:lnTo>
                <a:lnTo>
                  <a:pt x="6968731" y="54737"/>
                </a:lnTo>
                <a:lnTo>
                  <a:pt x="6971284" y="50914"/>
                </a:lnTo>
                <a:lnTo>
                  <a:pt x="6961759" y="50914"/>
                </a:lnTo>
                <a:lnTo>
                  <a:pt x="6963029" y="54737"/>
                </a:lnTo>
                <a:lnTo>
                  <a:pt x="5274335" y="54737"/>
                </a:lnTo>
                <a:lnTo>
                  <a:pt x="5275427" y="55232"/>
                </a:lnTo>
                <a:lnTo>
                  <a:pt x="6963194" y="55232"/>
                </a:lnTo>
                <a:lnTo>
                  <a:pt x="6964934" y="60439"/>
                </a:lnTo>
                <a:lnTo>
                  <a:pt x="6968401" y="55232"/>
                </a:lnTo>
                <a:lnTo>
                  <a:pt x="7602614" y="55232"/>
                </a:lnTo>
                <a:close/>
              </a:path>
              <a:path w="9549130" h="60959">
                <a:moveTo>
                  <a:pt x="7620013" y="39357"/>
                </a:moveTo>
                <a:lnTo>
                  <a:pt x="7534453" y="39357"/>
                </a:lnTo>
                <a:lnTo>
                  <a:pt x="7531100" y="40119"/>
                </a:lnTo>
                <a:lnTo>
                  <a:pt x="7614628" y="40119"/>
                </a:lnTo>
                <a:lnTo>
                  <a:pt x="7620013" y="39357"/>
                </a:lnTo>
                <a:close/>
              </a:path>
              <a:path w="9549130" h="60959">
                <a:moveTo>
                  <a:pt x="7630769" y="37846"/>
                </a:moveTo>
                <a:lnTo>
                  <a:pt x="7541146" y="37846"/>
                </a:lnTo>
                <a:lnTo>
                  <a:pt x="7537793" y="38595"/>
                </a:lnTo>
                <a:lnTo>
                  <a:pt x="7625385" y="38595"/>
                </a:lnTo>
                <a:lnTo>
                  <a:pt x="7630769" y="37846"/>
                </a:lnTo>
                <a:close/>
              </a:path>
              <a:path w="9549130" h="60959">
                <a:moveTo>
                  <a:pt x="7661884" y="46469"/>
                </a:moveTo>
                <a:lnTo>
                  <a:pt x="7566698" y="46469"/>
                </a:lnTo>
                <a:lnTo>
                  <a:pt x="7559472" y="47371"/>
                </a:lnTo>
                <a:lnTo>
                  <a:pt x="7656144" y="47371"/>
                </a:lnTo>
                <a:lnTo>
                  <a:pt x="7661884" y="46469"/>
                </a:lnTo>
                <a:close/>
              </a:path>
              <a:path w="9549130" h="60959">
                <a:moveTo>
                  <a:pt x="7695184" y="55232"/>
                </a:moveTo>
                <a:lnTo>
                  <a:pt x="7602614" y="55232"/>
                </a:lnTo>
                <a:lnTo>
                  <a:pt x="7590726" y="56629"/>
                </a:lnTo>
                <a:lnTo>
                  <a:pt x="7570381" y="57645"/>
                </a:lnTo>
                <a:lnTo>
                  <a:pt x="7565403" y="57645"/>
                </a:lnTo>
                <a:lnTo>
                  <a:pt x="7557897" y="57785"/>
                </a:lnTo>
                <a:lnTo>
                  <a:pt x="7674229" y="59563"/>
                </a:lnTo>
                <a:lnTo>
                  <a:pt x="7685608" y="55994"/>
                </a:lnTo>
                <a:lnTo>
                  <a:pt x="7695184" y="55232"/>
                </a:lnTo>
                <a:close/>
              </a:path>
              <a:path w="9549130" h="60959">
                <a:moveTo>
                  <a:pt x="7695717" y="27686"/>
                </a:moveTo>
                <a:lnTo>
                  <a:pt x="7594282" y="27686"/>
                </a:lnTo>
                <a:lnTo>
                  <a:pt x="7591349" y="28181"/>
                </a:lnTo>
                <a:lnTo>
                  <a:pt x="7692568" y="28181"/>
                </a:lnTo>
                <a:lnTo>
                  <a:pt x="7695717" y="27686"/>
                </a:lnTo>
                <a:close/>
              </a:path>
              <a:path w="9549130" h="60959">
                <a:moveTo>
                  <a:pt x="7755395" y="9398"/>
                </a:moveTo>
                <a:lnTo>
                  <a:pt x="7731773" y="9398"/>
                </a:lnTo>
                <a:lnTo>
                  <a:pt x="7736751" y="9652"/>
                </a:lnTo>
                <a:lnTo>
                  <a:pt x="7755395" y="9398"/>
                </a:lnTo>
                <a:close/>
              </a:path>
              <a:path w="9549130" h="60959">
                <a:moveTo>
                  <a:pt x="7759065" y="48882"/>
                </a:moveTo>
                <a:lnTo>
                  <a:pt x="7632319" y="54216"/>
                </a:lnTo>
                <a:lnTo>
                  <a:pt x="7642466" y="49644"/>
                </a:lnTo>
                <a:lnTo>
                  <a:pt x="7641387" y="49644"/>
                </a:lnTo>
                <a:lnTo>
                  <a:pt x="7651229" y="48120"/>
                </a:lnTo>
                <a:lnTo>
                  <a:pt x="7553274" y="48120"/>
                </a:lnTo>
                <a:lnTo>
                  <a:pt x="7540892" y="49644"/>
                </a:lnTo>
                <a:lnTo>
                  <a:pt x="7538694" y="49644"/>
                </a:lnTo>
                <a:lnTo>
                  <a:pt x="7556170" y="51562"/>
                </a:lnTo>
                <a:lnTo>
                  <a:pt x="7564323" y="52692"/>
                </a:lnTo>
                <a:lnTo>
                  <a:pt x="7565517" y="52692"/>
                </a:lnTo>
                <a:lnTo>
                  <a:pt x="7575994" y="53327"/>
                </a:lnTo>
                <a:lnTo>
                  <a:pt x="7599934" y="53327"/>
                </a:lnTo>
                <a:lnTo>
                  <a:pt x="7601890" y="54737"/>
                </a:lnTo>
                <a:lnTo>
                  <a:pt x="7701559" y="54737"/>
                </a:lnTo>
                <a:lnTo>
                  <a:pt x="7707947" y="54216"/>
                </a:lnTo>
                <a:lnTo>
                  <a:pt x="7715923" y="53581"/>
                </a:lnTo>
                <a:lnTo>
                  <a:pt x="7746606" y="51562"/>
                </a:lnTo>
                <a:lnTo>
                  <a:pt x="7759065" y="48882"/>
                </a:lnTo>
                <a:close/>
              </a:path>
              <a:path w="9549130" h="60959">
                <a:moveTo>
                  <a:pt x="7759179" y="10782"/>
                </a:moveTo>
                <a:lnTo>
                  <a:pt x="7741742" y="9893"/>
                </a:lnTo>
                <a:lnTo>
                  <a:pt x="7718133" y="9893"/>
                </a:lnTo>
                <a:lnTo>
                  <a:pt x="7652918" y="10782"/>
                </a:lnTo>
                <a:lnTo>
                  <a:pt x="7456487" y="10782"/>
                </a:lnTo>
                <a:lnTo>
                  <a:pt x="7460450" y="11049"/>
                </a:lnTo>
                <a:lnTo>
                  <a:pt x="7665428" y="11049"/>
                </a:lnTo>
                <a:lnTo>
                  <a:pt x="7671600" y="10782"/>
                </a:lnTo>
                <a:lnTo>
                  <a:pt x="7759179" y="10782"/>
                </a:lnTo>
                <a:close/>
              </a:path>
              <a:path w="9549130" h="60959">
                <a:moveTo>
                  <a:pt x="7783284" y="47371"/>
                </a:moveTo>
                <a:lnTo>
                  <a:pt x="7656144" y="47371"/>
                </a:lnTo>
                <a:lnTo>
                  <a:pt x="7651229" y="48120"/>
                </a:lnTo>
                <a:lnTo>
                  <a:pt x="7781303" y="48120"/>
                </a:lnTo>
                <a:lnTo>
                  <a:pt x="7783284" y="47371"/>
                </a:lnTo>
                <a:close/>
              </a:path>
              <a:path w="9549130" h="60959">
                <a:moveTo>
                  <a:pt x="7787576" y="45707"/>
                </a:moveTo>
                <a:lnTo>
                  <a:pt x="7666799" y="45707"/>
                </a:lnTo>
                <a:lnTo>
                  <a:pt x="7661884" y="46469"/>
                </a:lnTo>
                <a:lnTo>
                  <a:pt x="7785595" y="46469"/>
                </a:lnTo>
                <a:lnTo>
                  <a:pt x="7787576" y="45707"/>
                </a:lnTo>
                <a:close/>
              </a:path>
              <a:path w="9549130" h="60959">
                <a:moveTo>
                  <a:pt x="7899819" y="49644"/>
                </a:moveTo>
                <a:lnTo>
                  <a:pt x="7852588" y="49644"/>
                </a:lnTo>
                <a:lnTo>
                  <a:pt x="7822324" y="52692"/>
                </a:lnTo>
                <a:lnTo>
                  <a:pt x="7853324" y="52692"/>
                </a:lnTo>
                <a:lnTo>
                  <a:pt x="7884909" y="50406"/>
                </a:lnTo>
                <a:lnTo>
                  <a:pt x="7884033" y="50406"/>
                </a:lnTo>
                <a:lnTo>
                  <a:pt x="7899819" y="49644"/>
                </a:lnTo>
                <a:close/>
              </a:path>
              <a:path w="9549130" h="60959">
                <a:moveTo>
                  <a:pt x="7988592" y="28181"/>
                </a:moveTo>
                <a:lnTo>
                  <a:pt x="7988198" y="28181"/>
                </a:lnTo>
                <a:lnTo>
                  <a:pt x="7692568" y="28181"/>
                </a:lnTo>
                <a:lnTo>
                  <a:pt x="7647787" y="35420"/>
                </a:lnTo>
                <a:lnTo>
                  <a:pt x="7630769" y="37846"/>
                </a:lnTo>
                <a:lnTo>
                  <a:pt x="7988033" y="37846"/>
                </a:lnTo>
                <a:lnTo>
                  <a:pt x="7988122" y="33769"/>
                </a:lnTo>
                <a:lnTo>
                  <a:pt x="7988186" y="33007"/>
                </a:lnTo>
                <a:lnTo>
                  <a:pt x="7988300" y="31623"/>
                </a:lnTo>
                <a:lnTo>
                  <a:pt x="7988401" y="30467"/>
                </a:lnTo>
                <a:lnTo>
                  <a:pt x="7988516" y="29070"/>
                </a:lnTo>
                <a:lnTo>
                  <a:pt x="7988592" y="28181"/>
                </a:lnTo>
                <a:close/>
              </a:path>
              <a:path w="9549130" h="60959">
                <a:moveTo>
                  <a:pt x="7989405" y="39357"/>
                </a:moveTo>
                <a:lnTo>
                  <a:pt x="7988833" y="38735"/>
                </a:lnTo>
                <a:lnTo>
                  <a:pt x="7988719" y="38595"/>
                </a:lnTo>
                <a:lnTo>
                  <a:pt x="7625385" y="38595"/>
                </a:lnTo>
                <a:lnTo>
                  <a:pt x="7620013" y="39357"/>
                </a:lnTo>
                <a:lnTo>
                  <a:pt x="7770736" y="39357"/>
                </a:lnTo>
                <a:lnTo>
                  <a:pt x="7719669" y="40119"/>
                </a:lnTo>
                <a:lnTo>
                  <a:pt x="7614628" y="40119"/>
                </a:lnTo>
                <a:lnTo>
                  <a:pt x="7588644" y="43802"/>
                </a:lnTo>
                <a:lnTo>
                  <a:pt x="7588377" y="43802"/>
                </a:lnTo>
                <a:lnTo>
                  <a:pt x="7572883" y="45707"/>
                </a:lnTo>
                <a:lnTo>
                  <a:pt x="7666799" y="45707"/>
                </a:lnTo>
                <a:lnTo>
                  <a:pt x="7677467" y="44056"/>
                </a:lnTo>
                <a:lnTo>
                  <a:pt x="7726591" y="40119"/>
                </a:lnTo>
                <a:lnTo>
                  <a:pt x="7790358" y="40119"/>
                </a:lnTo>
                <a:lnTo>
                  <a:pt x="7788415" y="39357"/>
                </a:lnTo>
                <a:lnTo>
                  <a:pt x="7989405" y="39357"/>
                </a:lnTo>
                <a:close/>
              </a:path>
              <a:path w="9549130" h="60959">
                <a:moveTo>
                  <a:pt x="7995107" y="45707"/>
                </a:moveTo>
                <a:lnTo>
                  <a:pt x="7990091" y="40119"/>
                </a:lnTo>
                <a:lnTo>
                  <a:pt x="7790358" y="40119"/>
                </a:lnTo>
                <a:lnTo>
                  <a:pt x="7794574" y="41770"/>
                </a:lnTo>
                <a:lnTo>
                  <a:pt x="7794053" y="41770"/>
                </a:lnTo>
                <a:lnTo>
                  <a:pt x="7787830" y="45707"/>
                </a:lnTo>
                <a:lnTo>
                  <a:pt x="7995107" y="45707"/>
                </a:lnTo>
                <a:close/>
              </a:path>
              <a:path w="9549130" h="60959">
                <a:moveTo>
                  <a:pt x="8000009" y="48882"/>
                </a:moveTo>
                <a:lnTo>
                  <a:pt x="7998092" y="48120"/>
                </a:lnTo>
                <a:lnTo>
                  <a:pt x="7838338" y="48120"/>
                </a:lnTo>
                <a:lnTo>
                  <a:pt x="7838338" y="48882"/>
                </a:lnTo>
                <a:lnTo>
                  <a:pt x="7818336" y="49263"/>
                </a:lnTo>
                <a:lnTo>
                  <a:pt x="7828534" y="48882"/>
                </a:lnTo>
                <a:lnTo>
                  <a:pt x="7838338" y="48882"/>
                </a:lnTo>
                <a:lnTo>
                  <a:pt x="7838338" y="48120"/>
                </a:lnTo>
                <a:lnTo>
                  <a:pt x="7781303" y="48120"/>
                </a:lnTo>
                <a:lnTo>
                  <a:pt x="7779309" y="48882"/>
                </a:lnTo>
                <a:lnTo>
                  <a:pt x="7779093" y="48882"/>
                </a:lnTo>
                <a:lnTo>
                  <a:pt x="7774432" y="51562"/>
                </a:lnTo>
                <a:lnTo>
                  <a:pt x="7789469" y="50406"/>
                </a:lnTo>
                <a:lnTo>
                  <a:pt x="7787741" y="50406"/>
                </a:lnTo>
                <a:lnTo>
                  <a:pt x="7808138" y="49644"/>
                </a:lnTo>
                <a:lnTo>
                  <a:pt x="7852588" y="49644"/>
                </a:lnTo>
                <a:lnTo>
                  <a:pt x="7860157" y="48882"/>
                </a:lnTo>
                <a:lnTo>
                  <a:pt x="7915618" y="48882"/>
                </a:lnTo>
                <a:lnTo>
                  <a:pt x="7899819" y="49644"/>
                </a:lnTo>
                <a:lnTo>
                  <a:pt x="7935646" y="49644"/>
                </a:lnTo>
                <a:lnTo>
                  <a:pt x="7920736" y="48882"/>
                </a:lnTo>
                <a:lnTo>
                  <a:pt x="8000009" y="48882"/>
                </a:lnTo>
                <a:close/>
              </a:path>
              <a:path w="9549130" h="60959">
                <a:moveTo>
                  <a:pt x="8000428" y="55232"/>
                </a:moveTo>
                <a:lnTo>
                  <a:pt x="7995856" y="54737"/>
                </a:lnTo>
                <a:lnTo>
                  <a:pt x="7701559" y="54737"/>
                </a:lnTo>
                <a:lnTo>
                  <a:pt x="7695184" y="55232"/>
                </a:lnTo>
                <a:lnTo>
                  <a:pt x="8000428" y="55232"/>
                </a:lnTo>
                <a:close/>
              </a:path>
              <a:path w="9549130" h="60959">
                <a:moveTo>
                  <a:pt x="8014411" y="55232"/>
                </a:moveTo>
                <a:lnTo>
                  <a:pt x="8000428" y="55232"/>
                </a:lnTo>
                <a:lnTo>
                  <a:pt x="8007286" y="55994"/>
                </a:lnTo>
                <a:lnTo>
                  <a:pt x="8014411" y="55232"/>
                </a:lnTo>
                <a:close/>
              </a:path>
              <a:path w="9549130" h="60959">
                <a:moveTo>
                  <a:pt x="8014640" y="54737"/>
                </a:moveTo>
                <a:lnTo>
                  <a:pt x="8001914" y="49644"/>
                </a:lnTo>
                <a:lnTo>
                  <a:pt x="7935646" y="49644"/>
                </a:lnTo>
                <a:lnTo>
                  <a:pt x="7950555" y="50406"/>
                </a:lnTo>
                <a:lnTo>
                  <a:pt x="7952156" y="50406"/>
                </a:lnTo>
                <a:lnTo>
                  <a:pt x="7972412" y="51930"/>
                </a:lnTo>
                <a:lnTo>
                  <a:pt x="7991272" y="54216"/>
                </a:lnTo>
                <a:lnTo>
                  <a:pt x="7995856" y="54737"/>
                </a:lnTo>
                <a:lnTo>
                  <a:pt x="8014640" y="54737"/>
                </a:lnTo>
                <a:close/>
              </a:path>
              <a:path w="9549130" h="60959">
                <a:moveTo>
                  <a:pt x="8039189" y="9398"/>
                </a:moveTo>
                <a:lnTo>
                  <a:pt x="8034274" y="9398"/>
                </a:lnTo>
                <a:lnTo>
                  <a:pt x="8022907" y="9639"/>
                </a:lnTo>
                <a:lnTo>
                  <a:pt x="8039189" y="9398"/>
                </a:lnTo>
                <a:close/>
              </a:path>
              <a:path w="9549130" h="60959">
                <a:moveTo>
                  <a:pt x="8098104" y="46469"/>
                </a:moveTo>
                <a:lnTo>
                  <a:pt x="8097367" y="45707"/>
                </a:lnTo>
                <a:lnTo>
                  <a:pt x="7995107" y="45707"/>
                </a:lnTo>
                <a:lnTo>
                  <a:pt x="7995793" y="46469"/>
                </a:lnTo>
                <a:lnTo>
                  <a:pt x="8098104" y="46469"/>
                </a:lnTo>
                <a:close/>
              </a:path>
              <a:path w="9549130" h="60959">
                <a:moveTo>
                  <a:pt x="8099692" y="48120"/>
                </a:moveTo>
                <a:lnTo>
                  <a:pt x="8098955" y="47371"/>
                </a:lnTo>
                <a:lnTo>
                  <a:pt x="7996593" y="47371"/>
                </a:lnTo>
                <a:lnTo>
                  <a:pt x="7995793" y="46469"/>
                </a:lnTo>
                <a:lnTo>
                  <a:pt x="7785595" y="46469"/>
                </a:lnTo>
                <a:lnTo>
                  <a:pt x="7783284" y="47371"/>
                </a:lnTo>
                <a:lnTo>
                  <a:pt x="7996187" y="47371"/>
                </a:lnTo>
                <a:lnTo>
                  <a:pt x="7998092" y="48120"/>
                </a:lnTo>
                <a:lnTo>
                  <a:pt x="8099692" y="48120"/>
                </a:lnTo>
                <a:close/>
              </a:path>
              <a:path w="9549130" h="60959">
                <a:moveTo>
                  <a:pt x="8102460" y="48120"/>
                </a:moveTo>
                <a:lnTo>
                  <a:pt x="8099692" y="48120"/>
                </a:lnTo>
                <a:lnTo>
                  <a:pt x="8100441" y="48882"/>
                </a:lnTo>
                <a:lnTo>
                  <a:pt x="8102460" y="48120"/>
                </a:lnTo>
                <a:close/>
              </a:path>
              <a:path w="9549130" h="60959">
                <a:moveTo>
                  <a:pt x="8115351" y="39357"/>
                </a:moveTo>
                <a:lnTo>
                  <a:pt x="7989405" y="39357"/>
                </a:lnTo>
                <a:lnTo>
                  <a:pt x="7990091" y="40119"/>
                </a:lnTo>
                <a:lnTo>
                  <a:pt x="8113052" y="40119"/>
                </a:lnTo>
                <a:lnTo>
                  <a:pt x="8115351" y="39357"/>
                </a:lnTo>
                <a:close/>
              </a:path>
              <a:path w="9549130" h="60959">
                <a:moveTo>
                  <a:pt x="8119973" y="37846"/>
                </a:moveTo>
                <a:lnTo>
                  <a:pt x="7988033" y="37846"/>
                </a:lnTo>
                <a:lnTo>
                  <a:pt x="7988719" y="38595"/>
                </a:lnTo>
                <a:lnTo>
                  <a:pt x="8117662" y="38595"/>
                </a:lnTo>
                <a:lnTo>
                  <a:pt x="8119973" y="37846"/>
                </a:lnTo>
                <a:close/>
              </a:path>
              <a:path w="9549130" h="60959">
                <a:moveTo>
                  <a:pt x="8123809" y="60439"/>
                </a:moveTo>
                <a:lnTo>
                  <a:pt x="8113903" y="57264"/>
                </a:lnTo>
                <a:lnTo>
                  <a:pt x="8108950" y="54089"/>
                </a:lnTo>
                <a:lnTo>
                  <a:pt x="8105521" y="50914"/>
                </a:lnTo>
                <a:lnTo>
                  <a:pt x="8104759" y="54089"/>
                </a:lnTo>
                <a:lnTo>
                  <a:pt x="8108950" y="57264"/>
                </a:lnTo>
                <a:lnTo>
                  <a:pt x="8123809" y="60439"/>
                </a:lnTo>
                <a:close/>
              </a:path>
              <a:path w="9549130" h="60959">
                <a:moveTo>
                  <a:pt x="8283448" y="40119"/>
                </a:moveTo>
                <a:lnTo>
                  <a:pt x="8134858" y="40119"/>
                </a:lnTo>
                <a:lnTo>
                  <a:pt x="8134858" y="47752"/>
                </a:lnTo>
                <a:lnTo>
                  <a:pt x="8133067" y="47371"/>
                </a:lnTo>
                <a:lnTo>
                  <a:pt x="8105229" y="47371"/>
                </a:lnTo>
                <a:lnTo>
                  <a:pt x="8110144" y="46469"/>
                </a:lnTo>
                <a:lnTo>
                  <a:pt x="8134159" y="46469"/>
                </a:lnTo>
                <a:lnTo>
                  <a:pt x="8134858" y="47752"/>
                </a:lnTo>
                <a:lnTo>
                  <a:pt x="8134858" y="40119"/>
                </a:lnTo>
                <a:lnTo>
                  <a:pt x="8129295" y="40119"/>
                </a:lnTo>
                <a:lnTo>
                  <a:pt x="8129295" y="44056"/>
                </a:lnTo>
                <a:lnTo>
                  <a:pt x="8126209" y="44450"/>
                </a:lnTo>
                <a:lnTo>
                  <a:pt x="8124431" y="44056"/>
                </a:lnTo>
                <a:lnTo>
                  <a:pt x="8129295" y="44056"/>
                </a:lnTo>
                <a:lnTo>
                  <a:pt x="8129295" y="40119"/>
                </a:lnTo>
                <a:lnTo>
                  <a:pt x="8113115" y="40119"/>
                </a:lnTo>
                <a:lnTo>
                  <a:pt x="8097164" y="44945"/>
                </a:lnTo>
                <a:lnTo>
                  <a:pt x="8096631" y="44945"/>
                </a:lnTo>
                <a:lnTo>
                  <a:pt x="8097367" y="45707"/>
                </a:lnTo>
                <a:lnTo>
                  <a:pt x="8115973" y="45707"/>
                </a:lnTo>
                <a:lnTo>
                  <a:pt x="8122120" y="44945"/>
                </a:lnTo>
                <a:lnTo>
                  <a:pt x="8128597" y="44945"/>
                </a:lnTo>
                <a:lnTo>
                  <a:pt x="8132178" y="45707"/>
                </a:lnTo>
                <a:lnTo>
                  <a:pt x="8133753" y="45707"/>
                </a:lnTo>
                <a:lnTo>
                  <a:pt x="8133956" y="46088"/>
                </a:lnTo>
                <a:lnTo>
                  <a:pt x="8132178" y="45707"/>
                </a:lnTo>
                <a:lnTo>
                  <a:pt x="8115973" y="45707"/>
                </a:lnTo>
                <a:lnTo>
                  <a:pt x="8109826" y="46469"/>
                </a:lnTo>
                <a:lnTo>
                  <a:pt x="8098104" y="46469"/>
                </a:lnTo>
                <a:lnTo>
                  <a:pt x="8098841" y="47231"/>
                </a:lnTo>
                <a:lnTo>
                  <a:pt x="8098955" y="47371"/>
                </a:lnTo>
                <a:lnTo>
                  <a:pt x="8104492" y="47371"/>
                </a:lnTo>
                <a:lnTo>
                  <a:pt x="8102460" y="48120"/>
                </a:lnTo>
                <a:lnTo>
                  <a:pt x="8135074" y="48120"/>
                </a:lnTo>
                <a:lnTo>
                  <a:pt x="8136674" y="48120"/>
                </a:lnTo>
                <a:lnTo>
                  <a:pt x="8140268" y="48882"/>
                </a:lnTo>
                <a:lnTo>
                  <a:pt x="8161528" y="48882"/>
                </a:lnTo>
                <a:lnTo>
                  <a:pt x="8176311" y="46469"/>
                </a:lnTo>
                <a:lnTo>
                  <a:pt x="8210817" y="46469"/>
                </a:lnTo>
                <a:lnTo>
                  <a:pt x="8186560" y="44056"/>
                </a:lnTo>
                <a:lnTo>
                  <a:pt x="8184007" y="43802"/>
                </a:lnTo>
                <a:lnTo>
                  <a:pt x="8215173" y="43802"/>
                </a:lnTo>
                <a:lnTo>
                  <a:pt x="8222843" y="44056"/>
                </a:lnTo>
                <a:lnTo>
                  <a:pt x="8223275" y="44056"/>
                </a:lnTo>
                <a:lnTo>
                  <a:pt x="8247075" y="44945"/>
                </a:lnTo>
                <a:lnTo>
                  <a:pt x="8276831" y="45326"/>
                </a:lnTo>
                <a:lnTo>
                  <a:pt x="8277098" y="44056"/>
                </a:lnTo>
                <a:lnTo>
                  <a:pt x="8277149" y="43802"/>
                </a:lnTo>
                <a:lnTo>
                  <a:pt x="8277580" y="41770"/>
                </a:lnTo>
                <a:lnTo>
                  <a:pt x="8275917" y="41770"/>
                </a:lnTo>
                <a:lnTo>
                  <a:pt x="8283448" y="40119"/>
                </a:lnTo>
                <a:close/>
              </a:path>
              <a:path w="9549130" h="60959">
                <a:moveTo>
                  <a:pt x="8290407" y="38595"/>
                </a:moveTo>
                <a:lnTo>
                  <a:pt x="8117662" y="38595"/>
                </a:lnTo>
                <a:lnTo>
                  <a:pt x="8115351" y="39357"/>
                </a:lnTo>
                <a:lnTo>
                  <a:pt x="8286928" y="39357"/>
                </a:lnTo>
                <a:lnTo>
                  <a:pt x="8290407" y="38595"/>
                </a:lnTo>
                <a:close/>
              </a:path>
              <a:path w="9549130" h="60959">
                <a:moveTo>
                  <a:pt x="8331619" y="8636"/>
                </a:moveTo>
                <a:lnTo>
                  <a:pt x="8299590" y="5194"/>
                </a:lnTo>
                <a:lnTo>
                  <a:pt x="8266455" y="4432"/>
                </a:lnTo>
                <a:lnTo>
                  <a:pt x="8249894" y="4064"/>
                </a:lnTo>
                <a:lnTo>
                  <a:pt x="8164855" y="4432"/>
                </a:lnTo>
                <a:lnTo>
                  <a:pt x="8179359" y="4432"/>
                </a:lnTo>
                <a:lnTo>
                  <a:pt x="8137792" y="4813"/>
                </a:lnTo>
                <a:lnTo>
                  <a:pt x="8091932" y="4432"/>
                </a:lnTo>
                <a:lnTo>
                  <a:pt x="8088871" y="9080"/>
                </a:lnTo>
                <a:lnTo>
                  <a:pt x="8331619" y="8636"/>
                </a:lnTo>
                <a:close/>
              </a:path>
              <a:path w="9549130" h="60959">
                <a:moveTo>
                  <a:pt x="8375980" y="34658"/>
                </a:moveTo>
                <a:lnTo>
                  <a:pt x="8375332" y="34531"/>
                </a:lnTo>
                <a:lnTo>
                  <a:pt x="8368627" y="34531"/>
                </a:lnTo>
                <a:lnTo>
                  <a:pt x="8375980" y="34658"/>
                </a:lnTo>
                <a:close/>
              </a:path>
              <a:path w="9549130" h="60959">
                <a:moveTo>
                  <a:pt x="8415858" y="8636"/>
                </a:moveTo>
                <a:lnTo>
                  <a:pt x="8388769" y="8001"/>
                </a:lnTo>
                <a:lnTo>
                  <a:pt x="8354923" y="7607"/>
                </a:lnTo>
                <a:lnTo>
                  <a:pt x="8338172" y="8636"/>
                </a:lnTo>
                <a:lnTo>
                  <a:pt x="8415858" y="8636"/>
                </a:lnTo>
                <a:close/>
              </a:path>
              <a:path w="9549130" h="60959">
                <a:moveTo>
                  <a:pt x="8461083" y="9398"/>
                </a:moveTo>
                <a:lnTo>
                  <a:pt x="8459229" y="8636"/>
                </a:lnTo>
                <a:lnTo>
                  <a:pt x="8415858" y="8636"/>
                </a:lnTo>
                <a:lnTo>
                  <a:pt x="8437537" y="9131"/>
                </a:lnTo>
                <a:lnTo>
                  <a:pt x="8336356" y="9131"/>
                </a:lnTo>
                <a:lnTo>
                  <a:pt x="8333981" y="8890"/>
                </a:lnTo>
                <a:lnTo>
                  <a:pt x="8329803" y="9131"/>
                </a:lnTo>
                <a:lnTo>
                  <a:pt x="8088833" y="9131"/>
                </a:lnTo>
                <a:lnTo>
                  <a:pt x="8056105" y="9131"/>
                </a:lnTo>
                <a:lnTo>
                  <a:pt x="8039189" y="9398"/>
                </a:lnTo>
                <a:lnTo>
                  <a:pt x="8461083" y="9398"/>
                </a:lnTo>
                <a:close/>
              </a:path>
              <a:path w="9549130" h="60959">
                <a:moveTo>
                  <a:pt x="8464474" y="10782"/>
                </a:moveTo>
                <a:lnTo>
                  <a:pt x="8462315" y="9893"/>
                </a:lnTo>
                <a:lnTo>
                  <a:pt x="8010665" y="9893"/>
                </a:lnTo>
                <a:lnTo>
                  <a:pt x="7968297" y="10782"/>
                </a:lnTo>
                <a:lnTo>
                  <a:pt x="7759179" y="10782"/>
                </a:lnTo>
                <a:lnTo>
                  <a:pt x="7764170" y="11049"/>
                </a:lnTo>
                <a:lnTo>
                  <a:pt x="7964398" y="11049"/>
                </a:lnTo>
                <a:lnTo>
                  <a:pt x="7973161" y="10782"/>
                </a:lnTo>
                <a:lnTo>
                  <a:pt x="8464474" y="10782"/>
                </a:lnTo>
                <a:close/>
              </a:path>
              <a:path w="9549130" h="60959">
                <a:moveTo>
                  <a:pt x="8589950" y="12306"/>
                </a:moveTo>
                <a:lnTo>
                  <a:pt x="8574278" y="11544"/>
                </a:lnTo>
                <a:lnTo>
                  <a:pt x="8552523" y="12306"/>
                </a:lnTo>
                <a:lnTo>
                  <a:pt x="8589950" y="12306"/>
                </a:lnTo>
                <a:close/>
              </a:path>
              <a:path w="9549130" h="60959">
                <a:moveTo>
                  <a:pt x="8606803" y="40119"/>
                </a:moveTo>
                <a:lnTo>
                  <a:pt x="8599195" y="39357"/>
                </a:lnTo>
                <a:lnTo>
                  <a:pt x="8286928" y="39357"/>
                </a:lnTo>
                <a:lnTo>
                  <a:pt x="8283448" y="40119"/>
                </a:lnTo>
                <a:lnTo>
                  <a:pt x="8606803" y="40119"/>
                </a:lnTo>
                <a:close/>
              </a:path>
              <a:path w="9549130" h="60959">
                <a:moveTo>
                  <a:pt x="8652916" y="34798"/>
                </a:moveTo>
                <a:lnTo>
                  <a:pt x="8384172" y="34798"/>
                </a:lnTo>
                <a:lnTo>
                  <a:pt x="8420443" y="35420"/>
                </a:lnTo>
                <a:lnTo>
                  <a:pt x="8423935" y="35420"/>
                </a:lnTo>
                <a:lnTo>
                  <a:pt x="8491855" y="36944"/>
                </a:lnTo>
                <a:lnTo>
                  <a:pt x="8535899" y="37846"/>
                </a:lnTo>
                <a:lnTo>
                  <a:pt x="8588604" y="37846"/>
                </a:lnTo>
                <a:lnTo>
                  <a:pt x="8591385" y="38227"/>
                </a:lnTo>
                <a:lnTo>
                  <a:pt x="8535899" y="37846"/>
                </a:lnTo>
                <a:lnTo>
                  <a:pt x="8293887" y="37846"/>
                </a:lnTo>
                <a:lnTo>
                  <a:pt x="8290407" y="38595"/>
                </a:lnTo>
                <a:lnTo>
                  <a:pt x="8594179" y="38595"/>
                </a:lnTo>
                <a:lnTo>
                  <a:pt x="8599856" y="39357"/>
                </a:lnTo>
                <a:lnTo>
                  <a:pt x="8637422" y="39357"/>
                </a:lnTo>
                <a:lnTo>
                  <a:pt x="8638984" y="38595"/>
                </a:lnTo>
                <a:lnTo>
                  <a:pt x="8646935" y="38595"/>
                </a:lnTo>
                <a:lnTo>
                  <a:pt x="8639099" y="38544"/>
                </a:lnTo>
                <a:lnTo>
                  <a:pt x="8643976" y="36182"/>
                </a:lnTo>
                <a:lnTo>
                  <a:pt x="8644903" y="36182"/>
                </a:lnTo>
                <a:lnTo>
                  <a:pt x="8652916" y="34798"/>
                </a:lnTo>
                <a:close/>
              </a:path>
              <a:path w="9549130" h="60959">
                <a:moveTo>
                  <a:pt x="8738832" y="39357"/>
                </a:moveTo>
                <a:lnTo>
                  <a:pt x="8732914" y="38595"/>
                </a:lnTo>
                <a:lnTo>
                  <a:pt x="8701278" y="38735"/>
                </a:lnTo>
                <a:lnTo>
                  <a:pt x="8686063" y="39357"/>
                </a:lnTo>
                <a:lnTo>
                  <a:pt x="8738832" y="39357"/>
                </a:lnTo>
                <a:close/>
              </a:path>
              <a:path w="9549130" h="60959">
                <a:moveTo>
                  <a:pt x="8750681" y="40881"/>
                </a:moveTo>
                <a:lnTo>
                  <a:pt x="8744750" y="40119"/>
                </a:lnTo>
                <a:lnTo>
                  <a:pt x="8667813" y="40119"/>
                </a:lnTo>
                <a:lnTo>
                  <a:pt x="8686063" y="39357"/>
                </a:lnTo>
                <a:lnTo>
                  <a:pt x="8637422" y="39357"/>
                </a:lnTo>
                <a:lnTo>
                  <a:pt x="8635848" y="40119"/>
                </a:lnTo>
                <a:lnTo>
                  <a:pt x="8667471" y="40119"/>
                </a:lnTo>
                <a:lnTo>
                  <a:pt x="8632444" y="41770"/>
                </a:lnTo>
                <a:lnTo>
                  <a:pt x="8635848" y="40119"/>
                </a:lnTo>
                <a:lnTo>
                  <a:pt x="8606803" y="40119"/>
                </a:lnTo>
                <a:lnTo>
                  <a:pt x="8614410" y="40881"/>
                </a:lnTo>
                <a:lnTo>
                  <a:pt x="8614943" y="40881"/>
                </a:lnTo>
                <a:lnTo>
                  <a:pt x="8624405" y="42532"/>
                </a:lnTo>
                <a:lnTo>
                  <a:pt x="8625357" y="42532"/>
                </a:lnTo>
                <a:lnTo>
                  <a:pt x="8622690" y="44056"/>
                </a:lnTo>
                <a:lnTo>
                  <a:pt x="8625726" y="44056"/>
                </a:lnTo>
                <a:lnTo>
                  <a:pt x="8628189" y="43802"/>
                </a:lnTo>
                <a:lnTo>
                  <a:pt x="8628494" y="43802"/>
                </a:lnTo>
                <a:lnTo>
                  <a:pt x="8639264" y="42532"/>
                </a:lnTo>
                <a:lnTo>
                  <a:pt x="8638819" y="42532"/>
                </a:lnTo>
                <a:lnTo>
                  <a:pt x="8647976" y="41770"/>
                </a:lnTo>
                <a:lnTo>
                  <a:pt x="8640420" y="41770"/>
                </a:lnTo>
                <a:lnTo>
                  <a:pt x="8668766" y="40881"/>
                </a:lnTo>
                <a:lnTo>
                  <a:pt x="8679917" y="43167"/>
                </a:lnTo>
                <a:lnTo>
                  <a:pt x="8686902" y="43167"/>
                </a:lnTo>
                <a:lnTo>
                  <a:pt x="8647328" y="44945"/>
                </a:lnTo>
                <a:lnTo>
                  <a:pt x="8644293" y="44945"/>
                </a:lnTo>
                <a:lnTo>
                  <a:pt x="8650592" y="48006"/>
                </a:lnTo>
                <a:lnTo>
                  <a:pt x="8663153" y="45707"/>
                </a:lnTo>
                <a:lnTo>
                  <a:pt x="8664448" y="45707"/>
                </a:lnTo>
                <a:lnTo>
                  <a:pt x="8690445" y="44056"/>
                </a:lnTo>
                <a:lnTo>
                  <a:pt x="8691118" y="44056"/>
                </a:lnTo>
                <a:lnTo>
                  <a:pt x="8723211" y="42532"/>
                </a:lnTo>
                <a:lnTo>
                  <a:pt x="8722690" y="42532"/>
                </a:lnTo>
                <a:lnTo>
                  <a:pt x="8750681" y="40881"/>
                </a:lnTo>
                <a:close/>
              </a:path>
              <a:path w="9549130" h="60959">
                <a:moveTo>
                  <a:pt x="8912288" y="34798"/>
                </a:moveTo>
                <a:lnTo>
                  <a:pt x="8907894" y="34531"/>
                </a:lnTo>
                <a:lnTo>
                  <a:pt x="8654364" y="34531"/>
                </a:lnTo>
                <a:lnTo>
                  <a:pt x="8652916" y="34798"/>
                </a:lnTo>
                <a:lnTo>
                  <a:pt x="8912288" y="34798"/>
                </a:lnTo>
                <a:close/>
              </a:path>
              <a:path w="9549130" h="60959">
                <a:moveTo>
                  <a:pt x="8928710" y="10782"/>
                </a:moveTo>
                <a:lnTo>
                  <a:pt x="8464474" y="10782"/>
                </a:lnTo>
                <a:lnTo>
                  <a:pt x="8465083" y="11049"/>
                </a:lnTo>
                <a:lnTo>
                  <a:pt x="8920531" y="11049"/>
                </a:lnTo>
                <a:lnTo>
                  <a:pt x="8928710" y="10782"/>
                </a:lnTo>
                <a:close/>
              </a:path>
              <a:path w="9549130" h="60959">
                <a:moveTo>
                  <a:pt x="8944419" y="10782"/>
                </a:moveTo>
                <a:lnTo>
                  <a:pt x="8932139" y="10782"/>
                </a:lnTo>
                <a:lnTo>
                  <a:pt x="8930818" y="11049"/>
                </a:lnTo>
                <a:lnTo>
                  <a:pt x="8940216" y="11049"/>
                </a:lnTo>
                <a:lnTo>
                  <a:pt x="8944419" y="10782"/>
                </a:lnTo>
                <a:close/>
              </a:path>
              <a:path w="9549130" h="60959">
                <a:moveTo>
                  <a:pt x="9046159" y="29705"/>
                </a:moveTo>
                <a:lnTo>
                  <a:pt x="9045410" y="29705"/>
                </a:lnTo>
                <a:lnTo>
                  <a:pt x="9045397" y="30099"/>
                </a:lnTo>
                <a:lnTo>
                  <a:pt x="9046159" y="29705"/>
                </a:lnTo>
                <a:close/>
              </a:path>
              <a:path w="9549130" h="60959">
                <a:moveTo>
                  <a:pt x="9067533" y="10782"/>
                </a:moveTo>
                <a:lnTo>
                  <a:pt x="9053462" y="9893"/>
                </a:lnTo>
                <a:lnTo>
                  <a:pt x="8971902" y="9893"/>
                </a:lnTo>
                <a:lnTo>
                  <a:pt x="8987180" y="9398"/>
                </a:lnTo>
                <a:lnTo>
                  <a:pt x="8461083" y="9398"/>
                </a:lnTo>
                <a:lnTo>
                  <a:pt x="8462315" y="9893"/>
                </a:lnTo>
                <a:lnTo>
                  <a:pt x="8959126" y="9893"/>
                </a:lnTo>
                <a:lnTo>
                  <a:pt x="8944419" y="10782"/>
                </a:lnTo>
                <a:lnTo>
                  <a:pt x="9067533" y="10782"/>
                </a:lnTo>
                <a:close/>
              </a:path>
              <a:path w="9549130" h="60959">
                <a:moveTo>
                  <a:pt x="9242539" y="34531"/>
                </a:moveTo>
                <a:lnTo>
                  <a:pt x="9241066" y="33909"/>
                </a:lnTo>
                <a:lnTo>
                  <a:pt x="9240774" y="33769"/>
                </a:lnTo>
                <a:lnTo>
                  <a:pt x="9209278" y="33769"/>
                </a:lnTo>
                <a:lnTo>
                  <a:pt x="9206027" y="31623"/>
                </a:lnTo>
                <a:lnTo>
                  <a:pt x="9204681" y="31623"/>
                </a:lnTo>
                <a:lnTo>
                  <a:pt x="9215056" y="30467"/>
                </a:lnTo>
                <a:lnTo>
                  <a:pt x="9045384" y="30467"/>
                </a:lnTo>
                <a:lnTo>
                  <a:pt x="9045308" y="33007"/>
                </a:lnTo>
                <a:lnTo>
                  <a:pt x="9005113" y="33007"/>
                </a:lnTo>
                <a:lnTo>
                  <a:pt x="8980589" y="31991"/>
                </a:lnTo>
                <a:lnTo>
                  <a:pt x="8979624" y="31991"/>
                </a:lnTo>
                <a:lnTo>
                  <a:pt x="8954465" y="30467"/>
                </a:lnTo>
                <a:lnTo>
                  <a:pt x="8957983" y="30467"/>
                </a:lnTo>
                <a:lnTo>
                  <a:pt x="8934844" y="29705"/>
                </a:lnTo>
                <a:lnTo>
                  <a:pt x="8923274" y="29337"/>
                </a:lnTo>
                <a:lnTo>
                  <a:pt x="8929802" y="29705"/>
                </a:lnTo>
                <a:lnTo>
                  <a:pt x="8968994" y="31991"/>
                </a:lnTo>
                <a:lnTo>
                  <a:pt x="8956154" y="33007"/>
                </a:lnTo>
                <a:lnTo>
                  <a:pt x="8960980" y="33007"/>
                </a:lnTo>
                <a:lnTo>
                  <a:pt x="8932888" y="33909"/>
                </a:lnTo>
                <a:lnTo>
                  <a:pt x="8900566" y="33909"/>
                </a:lnTo>
                <a:lnTo>
                  <a:pt x="8894699" y="33769"/>
                </a:lnTo>
                <a:lnTo>
                  <a:pt x="8907894" y="34531"/>
                </a:lnTo>
                <a:lnTo>
                  <a:pt x="9242539" y="34531"/>
                </a:lnTo>
                <a:close/>
              </a:path>
              <a:path w="9549130" h="60959">
                <a:moveTo>
                  <a:pt x="9244609" y="35420"/>
                </a:moveTo>
                <a:lnTo>
                  <a:pt x="9243123" y="34798"/>
                </a:lnTo>
                <a:lnTo>
                  <a:pt x="8912288" y="34798"/>
                </a:lnTo>
                <a:lnTo>
                  <a:pt x="8923299" y="35420"/>
                </a:lnTo>
                <a:lnTo>
                  <a:pt x="8969629" y="36182"/>
                </a:lnTo>
                <a:lnTo>
                  <a:pt x="8985415" y="36182"/>
                </a:lnTo>
                <a:lnTo>
                  <a:pt x="9111539" y="36944"/>
                </a:lnTo>
                <a:lnTo>
                  <a:pt x="9100858" y="36944"/>
                </a:lnTo>
                <a:lnTo>
                  <a:pt x="9162910" y="37706"/>
                </a:lnTo>
                <a:lnTo>
                  <a:pt x="9157132" y="37706"/>
                </a:lnTo>
                <a:lnTo>
                  <a:pt x="9207386" y="39116"/>
                </a:lnTo>
                <a:lnTo>
                  <a:pt x="9221838" y="37846"/>
                </a:lnTo>
                <a:lnTo>
                  <a:pt x="9238437" y="36182"/>
                </a:lnTo>
                <a:lnTo>
                  <a:pt x="9237510" y="36182"/>
                </a:lnTo>
                <a:lnTo>
                  <a:pt x="9242387" y="35420"/>
                </a:lnTo>
                <a:lnTo>
                  <a:pt x="9244609" y="35420"/>
                </a:lnTo>
                <a:close/>
              </a:path>
              <a:path w="9549130" h="60959">
                <a:moveTo>
                  <a:pt x="9281376" y="10782"/>
                </a:moveTo>
                <a:lnTo>
                  <a:pt x="9067533" y="10782"/>
                </a:lnTo>
                <a:lnTo>
                  <a:pt x="9071559" y="11049"/>
                </a:lnTo>
                <a:lnTo>
                  <a:pt x="9280538" y="11049"/>
                </a:lnTo>
                <a:lnTo>
                  <a:pt x="9281376" y="10782"/>
                </a:lnTo>
                <a:close/>
              </a:path>
              <a:path w="9549130" h="60959">
                <a:moveTo>
                  <a:pt x="9309519" y="9131"/>
                </a:moveTo>
                <a:lnTo>
                  <a:pt x="9308655" y="8636"/>
                </a:lnTo>
                <a:lnTo>
                  <a:pt x="8459229" y="8636"/>
                </a:lnTo>
                <a:lnTo>
                  <a:pt x="8460461" y="9131"/>
                </a:lnTo>
                <a:lnTo>
                  <a:pt x="8994826" y="9131"/>
                </a:lnTo>
                <a:lnTo>
                  <a:pt x="8987180" y="9398"/>
                </a:lnTo>
                <a:lnTo>
                  <a:pt x="9037498" y="9398"/>
                </a:lnTo>
                <a:lnTo>
                  <a:pt x="9029509" y="9131"/>
                </a:lnTo>
                <a:lnTo>
                  <a:pt x="9309519" y="9131"/>
                </a:lnTo>
                <a:close/>
              </a:path>
              <a:path w="9549130" h="60959">
                <a:moveTo>
                  <a:pt x="9310535" y="9893"/>
                </a:moveTo>
                <a:lnTo>
                  <a:pt x="9309951" y="9398"/>
                </a:lnTo>
                <a:lnTo>
                  <a:pt x="9037498" y="9398"/>
                </a:lnTo>
                <a:lnTo>
                  <a:pt x="9053462" y="9893"/>
                </a:lnTo>
                <a:lnTo>
                  <a:pt x="9310535" y="9893"/>
                </a:lnTo>
                <a:close/>
              </a:path>
              <a:path w="9549130" h="60959">
                <a:moveTo>
                  <a:pt x="9313558" y="8636"/>
                </a:moveTo>
                <a:lnTo>
                  <a:pt x="9307576" y="8001"/>
                </a:lnTo>
                <a:lnTo>
                  <a:pt x="9308655" y="8636"/>
                </a:lnTo>
                <a:lnTo>
                  <a:pt x="9313558" y="8636"/>
                </a:lnTo>
                <a:close/>
              </a:path>
              <a:path w="9549130" h="60959">
                <a:moveTo>
                  <a:pt x="9320746" y="9398"/>
                </a:moveTo>
                <a:lnTo>
                  <a:pt x="9318346" y="9131"/>
                </a:lnTo>
                <a:lnTo>
                  <a:pt x="9309519" y="9131"/>
                </a:lnTo>
                <a:lnTo>
                  <a:pt x="9309951" y="9398"/>
                </a:lnTo>
                <a:lnTo>
                  <a:pt x="9320746" y="9398"/>
                </a:lnTo>
                <a:close/>
              </a:path>
              <a:path w="9549130" h="60959">
                <a:moveTo>
                  <a:pt x="9333928" y="10782"/>
                </a:moveTo>
                <a:lnTo>
                  <a:pt x="9325534" y="9893"/>
                </a:lnTo>
                <a:lnTo>
                  <a:pt x="9310535" y="9893"/>
                </a:lnTo>
                <a:lnTo>
                  <a:pt x="9311538" y="10782"/>
                </a:lnTo>
                <a:lnTo>
                  <a:pt x="9333928" y="10782"/>
                </a:lnTo>
                <a:close/>
              </a:path>
              <a:path w="9549130" h="60959">
                <a:moveTo>
                  <a:pt x="9438259" y="12814"/>
                </a:moveTo>
                <a:lnTo>
                  <a:pt x="9426448" y="12814"/>
                </a:lnTo>
                <a:lnTo>
                  <a:pt x="9427464" y="13716"/>
                </a:lnTo>
                <a:lnTo>
                  <a:pt x="9438259" y="12814"/>
                </a:lnTo>
                <a:close/>
              </a:path>
              <a:path w="9549130" h="60959">
                <a:moveTo>
                  <a:pt x="9503473" y="10782"/>
                </a:moveTo>
                <a:lnTo>
                  <a:pt x="9333928" y="10782"/>
                </a:lnTo>
                <a:lnTo>
                  <a:pt x="9336316" y="11049"/>
                </a:lnTo>
                <a:lnTo>
                  <a:pt x="9503359" y="11049"/>
                </a:lnTo>
                <a:lnTo>
                  <a:pt x="9503473" y="10782"/>
                </a:lnTo>
                <a:close/>
              </a:path>
              <a:path w="9549130" h="60959">
                <a:moveTo>
                  <a:pt x="9509912" y="10782"/>
                </a:moveTo>
                <a:lnTo>
                  <a:pt x="9504667" y="9893"/>
                </a:lnTo>
                <a:lnTo>
                  <a:pt x="9503854" y="9893"/>
                </a:lnTo>
                <a:lnTo>
                  <a:pt x="9503473" y="10782"/>
                </a:lnTo>
                <a:lnTo>
                  <a:pt x="9509912" y="10782"/>
                </a:lnTo>
                <a:close/>
              </a:path>
              <a:path w="9549130" h="60959">
                <a:moveTo>
                  <a:pt x="9548851" y="15354"/>
                </a:moveTo>
                <a:lnTo>
                  <a:pt x="9536265" y="13195"/>
                </a:lnTo>
                <a:lnTo>
                  <a:pt x="9524174" y="13195"/>
                </a:lnTo>
                <a:lnTo>
                  <a:pt x="9511411" y="11049"/>
                </a:lnTo>
                <a:lnTo>
                  <a:pt x="9503359" y="11049"/>
                </a:lnTo>
                <a:lnTo>
                  <a:pt x="9502432" y="13195"/>
                </a:lnTo>
                <a:lnTo>
                  <a:pt x="9454693" y="13195"/>
                </a:lnTo>
                <a:lnTo>
                  <a:pt x="9427997" y="14198"/>
                </a:lnTo>
                <a:lnTo>
                  <a:pt x="9427464" y="13716"/>
                </a:lnTo>
                <a:lnTo>
                  <a:pt x="9416809" y="14605"/>
                </a:lnTo>
                <a:lnTo>
                  <a:pt x="9413672" y="14719"/>
                </a:lnTo>
                <a:lnTo>
                  <a:pt x="9413989" y="14846"/>
                </a:lnTo>
                <a:lnTo>
                  <a:pt x="9404960" y="15595"/>
                </a:lnTo>
                <a:lnTo>
                  <a:pt x="9398279" y="14719"/>
                </a:lnTo>
                <a:lnTo>
                  <a:pt x="9402407" y="14719"/>
                </a:lnTo>
                <a:lnTo>
                  <a:pt x="9374099" y="13195"/>
                </a:lnTo>
                <a:lnTo>
                  <a:pt x="9374530" y="13195"/>
                </a:lnTo>
                <a:lnTo>
                  <a:pt x="9341104" y="11544"/>
                </a:lnTo>
                <a:lnTo>
                  <a:pt x="9336316" y="11049"/>
                </a:lnTo>
                <a:lnTo>
                  <a:pt x="9315183" y="11049"/>
                </a:lnTo>
                <a:lnTo>
                  <a:pt x="9304045" y="10922"/>
                </a:lnTo>
                <a:lnTo>
                  <a:pt x="9302293" y="11049"/>
                </a:lnTo>
                <a:lnTo>
                  <a:pt x="9280538" y="11049"/>
                </a:lnTo>
                <a:lnTo>
                  <a:pt x="9278874" y="11544"/>
                </a:lnTo>
                <a:lnTo>
                  <a:pt x="9275597" y="12306"/>
                </a:lnTo>
                <a:lnTo>
                  <a:pt x="9272676" y="12306"/>
                </a:lnTo>
                <a:lnTo>
                  <a:pt x="9272257" y="12433"/>
                </a:lnTo>
                <a:lnTo>
                  <a:pt x="9270771" y="12306"/>
                </a:lnTo>
                <a:lnTo>
                  <a:pt x="9269349" y="12306"/>
                </a:lnTo>
                <a:lnTo>
                  <a:pt x="9269349" y="13195"/>
                </a:lnTo>
                <a:lnTo>
                  <a:pt x="9269755" y="13195"/>
                </a:lnTo>
                <a:lnTo>
                  <a:pt x="9281185" y="13195"/>
                </a:lnTo>
                <a:lnTo>
                  <a:pt x="9281439" y="13195"/>
                </a:lnTo>
                <a:lnTo>
                  <a:pt x="9296248" y="14719"/>
                </a:lnTo>
                <a:lnTo>
                  <a:pt x="9292907" y="14719"/>
                </a:lnTo>
                <a:lnTo>
                  <a:pt x="9294901" y="15354"/>
                </a:lnTo>
                <a:lnTo>
                  <a:pt x="9404159" y="15659"/>
                </a:lnTo>
                <a:lnTo>
                  <a:pt x="9400159" y="15989"/>
                </a:lnTo>
                <a:lnTo>
                  <a:pt x="9408274" y="16370"/>
                </a:lnTo>
                <a:lnTo>
                  <a:pt x="9386684" y="16370"/>
                </a:lnTo>
                <a:lnTo>
                  <a:pt x="9386684" y="27559"/>
                </a:lnTo>
                <a:lnTo>
                  <a:pt x="9381211" y="26657"/>
                </a:lnTo>
                <a:lnTo>
                  <a:pt x="9384754" y="26657"/>
                </a:lnTo>
                <a:lnTo>
                  <a:pt x="9386684" y="27559"/>
                </a:lnTo>
                <a:lnTo>
                  <a:pt x="9386684" y="16370"/>
                </a:lnTo>
                <a:lnTo>
                  <a:pt x="9282811" y="16370"/>
                </a:lnTo>
                <a:lnTo>
                  <a:pt x="9269247" y="17894"/>
                </a:lnTo>
                <a:lnTo>
                  <a:pt x="9267647" y="17894"/>
                </a:lnTo>
                <a:lnTo>
                  <a:pt x="9237675" y="19291"/>
                </a:lnTo>
                <a:lnTo>
                  <a:pt x="9204617" y="20307"/>
                </a:lnTo>
                <a:lnTo>
                  <a:pt x="9179789" y="21336"/>
                </a:lnTo>
                <a:lnTo>
                  <a:pt x="9170492" y="20701"/>
                </a:lnTo>
                <a:lnTo>
                  <a:pt x="9172283" y="20307"/>
                </a:lnTo>
                <a:lnTo>
                  <a:pt x="9174061" y="19939"/>
                </a:lnTo>
                <a:lnTo>
                  <a:pt x="9178138" y="19291"/>
                </a:lnTo>
                <a:lnTo>
                  <a:pt x="9180347" y="19291"/>
                </a:lnTo>
                <a:lnTo>
                  <a:pt x="9177172" y="17894"/>
                </a:lnTo>
                <a:lnTo>
                  <a:pt x="9175204" y="17894"/>
                </a:lnTo>
                <a:lnTo>
                  <a:pt x="9143263" y="20307"/>
                </a:lnTo>
                <a:lnTo>
                  <a:pt x="9141003" y="20307"/>
                </a:lnTo>
                <a:lnTo>
                  <a:pt x="9133522" y="18656"/>
                </a:lnTo>
                <a:lnTo>
                  <a:pt x="9130068" y="17894"/>
                </a:lnTo>
                <a:lnTo>
                  <a:pt x="9129712" y="17894"/>
                </a:lnTo>
                <a:lnTo>
                  <a:pt x="9124112" y="17132"/>
                </a:lnTo>
                <a:lnTo>
                  <a:pt x="9120391" y="16637"/>
                </a:lnTo>
                <a:lnTo>
                  <a:pt x="9118524" y="16370"/>
                </a:lnTo>
                <a:lnTo>
                  <a:pt x="9096845" y="16370"/>
                </a:lnTo>
                <a:lnTo>
                  <a:pt x="9104389" y="15354"/>
                </a:lnTo>
                <a:lnTo>
                  <a:pt x="9082011" y="15354"/>
                </a:lnTo>
                <a:lnTo>
                  <a:pt x="9102268" y="14719"/>
                </a:lnTo>
                <a:lnTo>
                  <a:pt x="9105887" y="14719"/>
                </a:lnTo>
                <a:lnTo>
                  <a:pt x="9106535" y="15354"/>
                </a:lnTo>
                <a:lnTo>
                  <a:pt x="9111069" y="15354"/>
                </a:lnTo>
                <a:lnTo>
                  <a:pt x="9118524" y="16370"/>
                </a:lnTo>
                <a:lnTo>
                  <a:pt x="9282811" y="16370"/>
                </a:lnTo>
                <a:lnTo>
                  <a:pt x="9291853" y="15354"/>
                </a:lnTo>
                <a:lnTo>
                  <a:pt x="9113012" y="15354"/>
                </a:lnTo>
                <a:lnTo>
                  <a:pt x="9108186" y="13195"/>
                </a:lnTo>
                <a:lnTo>
                  <a:pt x="9113710" y="13195"/>
                </a:lnTo>
                <a:lnTo>
                  <a:pt x="9124620" y="12306"/>
                </a:lnTo>
                <a:lnTo>
                  <a:pt x="9133967" y="11544"/>
                </a:lnTo>
                <a:lnTo>
                  <a:pt x="9079611" y="11544"/>
                </a:lnTo>
                <a:lnTo>
                  <a:pt x="9072575" y="11112"/>
                </a:lnTo>
                <a:lnTo>
                  <a:pt x="9072575" y="15862"/>
                </a:lnTo>
                <a:lnTo>
                  <a:pt x="9064117" y="15354"/>
                </a:lnTo>
                <a:lnTo>
                  <a:pt x="9069641" y="15354"/>
                </a:lnTo>
                <a:lnTo>
                  <a:pt x="9072575" y="15862"/>
                </a:lnTo>
                <a:lnTo>
                  <a:pt x="9072575" y="11112"/>
                </a:lnTo>
                <a:lnTo>
                  <a:pt x="9071559" y="11049"/>
                </a:lnTo>
                <a:lnTo>
                  <a:pt x="9032507" y="11049"/>
                </a:lnTo>
                <a:lnTo>
                  <a:pt x="9032507" y="14058"/>
                </a:lnTo>
                <a:lnTo>
                  <a:pt x="9010142" y="13195"/>
                </a:lnTo>
                <a:lnTo>
                  <a:pt x="9014904" y="13195"/>
                </a:lnTo>
                <a:lnTo>
                  <a:pt x="9032507" y="14058"/>
                </a:lnTo>
                <a:lnTo>
                  <a:pt x="9032507" y="11049"/>
                </a:lnTo>
                <a:lnTo>
                  <a:pt x="8940216" y="11049"/>
                </a:lnTo>
                <a:lnTo>
                  <a:pt x="8926182" y="11938"/>
                </a:lnTo>
                <a:lnTo>
                  <a:pt x="8930818" y="11049"/>
                </a:lnTo>
                <a:lnTo>
                  <a:pt x="8920531" y="11049"/>
                </a:lnTo>
                <a:lnTo>
                  <a:pt x="8851024" y="13195"/>
                </a:lnTo>
                <a:lnTo>
                  <a:pt x="8846820" y="13195"/>
                </a:lnTo>
                <a:lnTo>
                  <a:pt x="8845918" y="12306"/>
                </a:lnTo>
                <a:lnTo>
                  <a:pt x="8812149" y="12306"/>
                </a:lnTo>
                <a:lnTo>
                  <a:pt x="8771090" y="13195"/>
                </a:lnTo>
                <a:lnTo>
                  <a:pt x="8780488" y="13195"/>
                </a:lnTo>
                <a:lnTo>
                  <a:pt x="8687537" y="14719"/>
                </a:lnTo>
                <a:lnTo>
                  <a:pt x="8639581" y="14719"/>
                </a:lnTo>
                <a:lnTo>
                  <a:pt x="8608238" y="13195"/>
                </a:lnTo>
                <a:lnTo>
                  <a:pt x="8591779" y="12407"/>
                </a:lnTo>
                <a:lnTo>
                  <a:pt x="8501507" y="12827"/>
                </a:lnTo>
                <a:lnTo>
                  <a:pt x="8457476" y="12306"/>
                </a:lnTo>
                <a:lnTo>
                  <a:pt x="8468169" y="12306"/>
                </a:lnTo>
                <a:lnTo>
                  <a:pt x="8465083" y="11049"/>
                </a:lnTo>
                <a:lnTo>
                  <a:pt x="7964398" y="11049"/>
                </a:lnTo>
                <a:lnTo>
                  <a:pt x="7946898" y="11544"/>
                </a:lnTo>
                <a:lnTo>
                  <a:pt x="7951025" y="16370"/>
                </a:lnTo>
                <a:lnTo>
                  <a:pt x="7926502" y="16370"/>
                </a:lnTo>
                <a:lnTo>
                  <a:pt x="7910360" y="16637"/>
                </a:lnTo>
                <a:lnTo>
                  <a:pt x="7787106" y="13195"/>
                </a:lnTo>
                <a:lnTo>
                  <a:pt x="7754277" y="13195"/>
                </a:lnTo>
                <a:lnTo>
                  <a:pt x="7760779" y="12306"/>
                </a:lnTo>
                <a:lnTo>
                  <a:pt x="7789075" y="12306"/>
                </a:lnTo>
                <a:lnTo>
                  <a:pt x="7764170" y="11049"/>
                </a:lnTo>
                <a:lnTo>
                  <a:pt x="7665428" y="11049"/>
                </a:lnTo>
                <a:lnTo>
                  <a:pt x="7634554" y="12306"/>
                </a:lnTo>
                <a:lnTo>
                  <a:pt x="7639977" y="12306"/>
                </a:lnTo>
                <a:lnTo>
                  <a:pt x="7571473" y="14097"/>
                </a:lnTo>
                <a:lnTo>
                  <a:pt x="7544194" y="13195"/>
                </a:lnTo>
                <a:lnTo>
                  <a:pt x="7520800" y="12433"/>
                </a:lnTo>
                <a:lnTo>
                  <a:pt x="7499515" y="13195"/>
                </a:lnTo>
                <a:lnTo>
                  <a:pt x="7487767" y="13195"/>
                </a:lnTo>
                <a:lnTo>
                  <a:pt x="7469568" y="12306"/>
                </a:lnTo>
                <a:lnTo>
                  <a:pt x="7475233" y="12306"/>
                </a:lnTo>
                <a:lnTo>
                  <a:pt x="7476871" y="11544"/>
                </a:lnTo>
                <a:lnTo>
                  <a:pt x="7468362" y="11544"/>
                </a:lnTo>
                <a:lnTo>
                  <a:pt x="7460450" y="11049"/>
                </a:lnTo>
                <a:lnTo>
                  <a:pt x="7451992" y="11049"/>
                </a:lnTo>
                <a:lnTo>
                  <a:pt x="7456932" y="11544"/>
                </a:lnTo>
                <a:lnTo>
                  <a:pt x="7460780" y="11544"/>
                </a:lnTo>
                <a:lnTo>
                  <a:pt x="7430325" y="12306"/>
                </a:lnTo>
                <a:lnTo>
                  <a:pt x="7429055" y="12306"/>
                </a:lnTo>
                <a:lnTo>
                  <a:pt x="7404989" y="13195"/>
                </a:lnTo>
                <a:lnTo>
                  <a:pt x="7401255" y="13195"/>
                </a:lnTo>
                <a:lnTo>
                  <a:pt x="7396200" y="11049"/>
                </a:lnTo>
                <a:lnTo>
                  <a:pt x="7371816" y="11049"/>
                </a:lnTo>
                <a:lnTo>
                  <a:pt x="7372439" y="11544"/>
                </a:lnTo>
                <a:lnTo>
                  <a:pt x="7372248" y="11544"/>
                </a:lnTo>
                <a:lnTo>
                  <a:pt x="7380973" y="14719"/>
                </a:lnTo>
                <a:lnTo>
                  <a:pt x="7374382" y="14719"/>
                </a:lnTo>
                <a:lnTo>
                  <a:pt x="7366457" y="15354"/>
                </a:lnTo>
                <a:lnTo>
                  <a:pt x="7366254" y="15354"/>
                </a:lnTo>
                <a:lnTo>
                  <a:pt x="7349134" y="16891"/>
                </a:lnTo>
                <a:lnTo>
                  <a:pt x="7334923" y="14719"/>
                </a:lnTo>
                <a:lnTo>
                  <a:pt x="7283869" y="14719"/>
                </a:lnTo>
                <a:lnTo>
                  <a:pt x="7263384" y="11544"/>
                </a:lnTo>
                <a:lnTo>
                  <a:pt x="7243966" y="13195"/>
                </a:lnTo>
                <a:lnTo>
                  <a:pt x="7251636" y="13195"/>
                </a:lnTo>
                <a:lnTo>
                  <a:pt x="7193661" y="15354"/>
                </a:lnTo>
                <a:lnTo>
                  <a:pt x="7195058" y="15354"/>
                </a:lnTo>
                <a:lnTo>
                  <a:pt x="7154875" y="17894"/>
                </a:lnTo>
                <a:lnTo>
                  <a:pt x="7156221" y="17894"/>
                </a:lnTo>
                <a:lnTo>
                  <a:pt x="7133717" y="22225"/>
                </a:lnTo>
                <a:lnTo>
                  <a:pt x="7132625" y="20307"/>
                </a:lnTo>
                <a:lnTo>
                  <a:pt x="7133590" y="20307"/>
                </a:lnTo>
                <a:lnTo>
                  <a:pt x="7100151" y="19545"/>
                </a:lnTo>
                <a:lnTo>
                  <a:pt x="7084644" y="19545"/>
                </a:lnTo>
                <a:lnTo>
                  <a:pt x="7066940" y="20307"/>
                </a:lnTo>
                <a:lnTo>
                  <a:pt x="7063714" y="20307"/>
                </a:lnTo>
                <a:lnTo>
                  <a:pt x="7053097" y="15354"/>
                </a:lnTo>
                <a:lnTo>
                  <a:pt x="7050545" y="15354"/>
                </a:lnTo>
                <a:lnTo>
                  <a:pt x="6996303" y="22225"/>
                </a:lnTo>
                <a:lnTo>
                  <a:pt x="6989127" y="21463"/>
                </a:lnTo>
                <a:lnTo>
                  <a:pt x="6974789" y="19939"/>
                </a:lnTo>
                <a:lnTo>
                  <a:pt x="6964134" y="17894"/>
                </a:lnTo>
                <a:lnTo>
                  <a:pt x="6963384" y="17894"/>
                </a:lnTo>
                <a:lnTo>
                  <a:pt x="6965010" y="15354"/>
                </a:lnTo>
                <a:lnTo>
                  <a:pt x="6977621" y="13195"/>
                </a:lnTo>
                <a:lnTo>
                  <a:pt x="6982066" y="12433"/>
                </a:lnTo>
                <a:lnTo>
                  <a:pt x="6970877" y="13195"/>
                </a:lnTo>
                <a:lnTo>
                  <a:pt x="6939153" y="15354"/>
                </a:lnTo>
                <a:lnTo>
                  <a:pt x="6940817" y="15354"/>
                </a:lnTo>
                <a:lnTo>
                  <a:pt x="6909130" y="16852"/>
                </a:lnTo>
                <a:lnTo>
                  <a:pt x="6912877" y="16637"/>
                </a:lnTo>
                <a:lnTo>
                  <a:pt x="6710972" y="16637"/>
                </a:lnTo>
                <a:lnTo>
                  <a:pt x="6727279" y="17132"/>
                </a:lnTo>
                <a:lnTo>
                  <a:pt x="6903034" y="17132"/>
                </a:lnTo>
                <a:lnTo>
                  <a:pt x="6903974" y="17132"/>
                </a:lnTo>
                <a:lnTo>
                  <a:pt x="6883933" y="18288"/>
                </a:lnTo>
                <a:lnTo>
                  <a:pt x="6844779" y="21336"/>
                </a:lnTo>
                <a:lnTo>
                  <a:pt x="6845465" y="20701"/>
                </a:lnTo>
                <a:lnTo>
                  <a:pt x="6848462" y="17894"/>
                </a:lnTo>
                <a:lnTo>
                  <a:pt x="6845033" y="17894"/>
                </a:lnTo>
                <a:lnTo>
                  <a:pt x="6823634" y="18656"/>
                </a:lnTo>
                <a:lnTo>
                  <a:pt x="6824637" y="18656"/>
                </a:lnTo>
                <a:lnTo>
                  <a:pt x="6806692" y="19545"/>
                </a:lnTo>
                <a:lnTo>
                  <a:pt x="6807644" y="19545"/>
                </a:lnTo>
                <a:lnTo>
                  <a:pt x="6786550" y="20307"/>
                </a:lnTo>
                <a:lnTo>
                  <a:pt x="6780822" y="20307"/>
                </a:lnTo>
                <a:lnTo>
                  <a:pt x="6767576" y="19545"/>
                </a:lnTo>
                <a:lnTo>
                  <a:pt x="6755295" y="18656"/>
                </a:lnTo>
                <a:lnTo>
                  <a:pt x="6739509" y="17526"/>
                </a:lnTo>
                <a:lnTo>
                  <a:pt x="6727279" y="17132"/>
                </a:lnTo>
                <a:lnTo>
                  <a:pt x="6021667" y="17132"/>
                </a:lnTo>
                <a:lnTo>
                  <a:pt x="6020054" y="18656"/>
                </a:lnTo>
                <a:lnTo>
                  <a:pt x="5998184" y="17132"/>
                </a:lnTo>
                <a:lnTo>
                  <a:pt x="6015456" y="17132"/>
                </a:lnTo>
                <a:lnTo>
                  <a:pt x="6021667" y="17132"/>
                </a:lnTo>
                <a:lnTo>
                  <a:pt x="6022200" y="16637"/>
                </a:lnTo>
                <a:lnTo>
                  <a:pt x="5990895" y="16637"/>
                </a:lnTo>
                <a:lnTo>
                  <a:pt x="5994527" y="16891"/>
                </a:lnTo>
                <a:lnTo>
                  <a:pt x="5973635" y="16637"/>
                </a:lnTo>
                <a:lnTo>
                  <a:pt x="5954712" y="17894"/>
                </a:lnTo>
                <a:lnTo>
                  <a:pt x="5936183" y="20307"/>
                </a:lnTo>
                <a:lnTo>
                  <a:pt x="5934545" y="20307"/>
                </a:lnTo>
                <a:lnTo>
                  <a:pt x="5925845" y="18656"/>
                </a:lnTo>
                <a:lnTo>
                  <a:pt x="5925667" y="18656"/>
                </a:lnTo>
                <a:lnTo>
                  <a:pt x="5919724" y="17132"/>
                </a:lnTo>
                <a:lnTo>
                  <a:pt x="5917806" y="17132"/>
                </a:lnTo>
                <a:lnTo>
                  <a:pt x="5787631" y="17132"/>
                </a:lnTo>
                <a:lnTo>
                  <a:pt x="5784456" y="16891"/>
                </a:lnTo>
                <a:lnTo>
                  <a:pt x="5782500" y="17132"/>
                </a:lnTo>
                <a:lnTo>
                  <a:pt x="5758548" y="17132"/>
                </a:lnTo>
                <a:lnTo>
                  <a:pt x="5740641" y="16891"/>
                </a:lnTo>
                <a:lnTo>
                  <a:pt x="5736399" y="17132"/>
                </a:lnTo>
                <a:lnTo>
                  <a:pt x="5639498" y="17132"/>
                </a:lnTo>
                <a:lnTo>
                  <a:pt x="5633478" y="17132"/>
                </a:lnTo>
                <a:lnTo>
                  <a:pt x="5616333" y="20307"/>
                </a:lnTo>
                <a:lnTo>
                  <a:pt x="5610212" y="20307"/>
                </a:lnTo>
                <a:lnTo>
                  <a:pt x="5596483" y="20574"/>
                </a:lnTo>
                <a:lnTo>
                  <a:pt x="5575833" y="19939"/>
                </a:lnTo>
                <a:lnTo>
                  <a:pt x="5587289" y="19939"/>
                </a:lnTo>
                <a:lnTo>
                  <a:pt x="5540502" y="19545"/>
                </a:lnTo>
                <a:lnTo>
                  <a:pt x="5541391" y="18656"/>
                </a:lnTo>
                <a:lnTo>
                  <a:pt x="5511419" y="17526"/>
                </a:lnTo>
                <a:lnTo>
                  <a:pt x="5501437" y="17132"/>
                </a:lnTo>
                <a:lnTo>
                  <a:pt x="5468912" y="17132"/>
                </a:lnTo>
                <a:lnTo>
                  <a:pt x="5458333" y="17526"/>
                </a:lnTo>
                <a:lnTo>
                  <a:pt x="5438991" y="17526"/>
                </a:lnTo>
                <a:lnTo>
                  <a:pt x="5395836" y="15354"/>
                </a:lnTo>
                <a:lnTo>
                  <a:pt x="5391086" y="15354"/>
                </a:lnTo>
                <a:lnTo>
                  <a:pt x="5396484" y="19545"/>
                </a:lnTo>
                <a:lnTo>
                  <a:pt x="5376469" y="22466"/>
                </a:lnTo>
                <a:lnTo>
                  <a:pt x="5371973" y="22225"/>
                </a:lnTo>
                <a:lnTo>
                  <a:pt x="5338165" y="20307"/>
                </a:lnTo>
                <a:lnTo>
                  <a:pt x="5326710" y="19545"/>
                </a:lnTo>
                <a:lnTo>
                  <a:pt x="5290413" y="17132"/>
                </a:lnTo>
                <a:lnTo>
                  <a:pt x="5263896" y="16967"/>
                </a:lnTo>
                <a:lnTo>
                  <a:pt x="5263896" y="19545"/>
                </a:lnTo>
                <a:lnTo>
                  <a:pt x="5244465" y="19291"/>
                </a:lnTo>
                <a:lnTo>
                  <a:pt x="5235664" y="19291"/>
                </a:lnTo>
                <a:lnTo>
                  <a:pt x="5219966" y="17132"/>
                </a:lnTo>
                <a:lnTo>
                  <a:pt x="5244122" y="17132"/>
                </a:lnTo>
                <a:lnTo>
                  <a:pt x="5263896" y="19545"/>
                </a:lnTo>
                <a:lnTo>
                  <a:pt x="5263896" y="16967"/>
                </a:lnTo>
                <a:lnTo>
                  <a:pt x="5241366" y="16814"/>
                </a:lnTo>
                <a:lnTo>
                  <a:pt x="5239969" y="16637"/>
                </a:lnTo>
                <a:lnTo>
                  <a:pt x="5216271" y="16637"/>
                </a:lnTo>
                <a:lnTo>
                  <a:pt x="5207025" y="15354"/>
                </a:lnTo>
                <a:lnTo>
                  <a:pt x="5202415" y="14719"/>
                </a:lnTo>
                <a:lnTo>
                  <a:pt x="5732551" y="14719"/>
                </a:lnTo>
                <a:lnTo>
                  <a:pt x="5801106" y="14719"/>
                </a:lnTo>
                <a:lnTo>
                  <a:pt x="5786425" y="16637"/>
                </a:lnTo>
                <a:lnTo>
                  <a:pt x="5917743" y="16637"/>
                </a:lnTo>
                <a:lnTo>
                  <a:pt x="5918720" y="16891"/>
                </a:lnTo>
                <a:lnTo>
                  <a:pt x="5924321" y="15354"/>
                </a:lnTo>
                <a:lnTo>
                  <a:pt x="5956909" y="15354"/>
                </a:lnTo>
                <a:lnTo>
                  <a:pt x="5931230" y="14719"/>
                </a:lnTo>
                <a:lnTo>
                  <a:pt x="5946749" y="14719"/>
                </a:lnTo>
                <a:lnTo>
                  <a:pt x="5856592" y="13449"/>
                </a:lnTo>
                <a:lnTo>
                  <a:pt x="5806973" y="13957"/>
                </a:lnTo>
                <a:lnTo>
                  <a:pt x="5812853" y="13195"/>
                </a:lnTo>
                <a:lnTo>
                  <a:pt x="5192788" y="13195"/>
                </a:lnTo>
                <a:lnTo>
                  <a:pt x="5202123" y="14719"/>
                </a:lnTo>
                <a:lnTo>
                  <a:pt x="4552416" y="14719"/>
                </a:lnTo>
                <a:lnTo>
                  <a:pt x="4547857" y="15113"/>
                </a:lnTo>
                <a:lnTo>
                  <a:pt x="4545063" y="14719"/>
                </a:lnTo>
                <a:lnTo>
                  <a:pt x="3901529" y="14719"/>
                </a:lnTo>
                <a:lnTo>
                  <a:pt x="3893947" y="14719"/>
                </a:lnTo>
                <a:lnTo>
                  <a:pt x="3322053" y="14719"/>
                </a:lnTo>
                <a:lnTo>
                  <a:pt x="3305391" y="14719"/>
                </a:lnTo>
                <a:lnTo>
                  <a:pt x="3308108" y="16370"/>
                </a:lnTo>
                <a:lnTo>
                  <a:pt x="3305365" y="16370"/>
                </a:lnTo>
                <a:lnTo>
                  <a:pt x="3294786" y="18288"/>
                </a:lnTo>
                <a:lnTo>
                  <a:pt x="3294926" y="18288"/>
                </a:lnTo>
                <a:lnTo>
                  <a:pt x="3285883" y="20307"/>
                </a:lnTo>
                <a:lnTo>
                  <a:pt x="3284690" y="20307"/>
                </a:lnTo>
                <a:lnTo>
                  <a:pt x="3294126" y="22225"/>
                </a:lnTo>
                <a:lnTo>
                  <a:pt x="3263442" y="21971"/>
                </a:lnTo>
                <a:lnTo>
                  <a:pt x="3236595" y="20307"/>
                </a:lnTo>
                <a:lnTo>
                  <a:pt x="3225647" y="18288"/>
                </a:lnTo>
                <a:lnTo>
                  <a:pt x="3239592" y="17132"/>
                </a:lnTo>
                <a:lnTo>
                  <a:pt x="3244862" y="17132"/>
                </a:lnTo>
                <a:lnTo>
                  <a:pt x="3250298" y="17767"/>
                </a:lnTo>
                <a:lnTo>
                  <a:pt x="3247263" y="16637"/>
                </a:lnTo>
                <a:lnTo>
                  <a:pt x="3245777" y="16078"/>
                </a:lnTo>
                <a:lnTo>
                  <a:pt x="3245777" y="16637"/>
                </a:lnTo>
                <a:lnTo>
                  <a:pt x="3242678" y="16891"/>
                </a:lnTo>
                <a:lnTo>
                  <a:pt x="3240506" y="16637"/>
                </a:lnTo>
                <a:lnTo>
                  <a:pt x="3245777" y="16637"/>
                </a:lnTo>
                <a:lnTo>
                  <a:pt x="3245777" y="16078"/>
                </a:lnTo>
                <a:lnTo>
                  <a:pt x="3243884" y="15354"/>
                </a:lnTo>
                <a:lnTo>
                  <a:pt x="3238131" y="13195"/>
                </a:lnTo>
                <a:lnTo>
                  <a:pt x="3231845" y="13195"/>
                </a:lnTo>
                <a:lnTo>
                  <a:pt x="3207461" y="12306"/>
                </a:lnTo>
                <a:lnTo>
                  <a:pt x="3213697" y="12306"/>
                </a:lnTo>
                <a:lnTo>
                  <a:pt x="3158629" y="11049"/>
                </a:lnTo>
                <a:lnTo>
                  <a:pt x="3297923" y="11049"/>
                </a:lnTo>
                <a:lnTo>
                  <a:pt x="3303308" y="10782"/>
                </a:lnTo>
                <a:lnTo>
                  <a:pt x="3151670" y="10782"/>
                </a:lnTo>
                <a:lnTo>
                  <a:pt x="3152470" y="10909"/>
                </a:lnTo>
                <a:lnTo>
                  <a:pt x="3146958" y="10782"/>
                </a:lnTo>
                <a:lnTo>
                  <a:pt x="3151670" y="10782"/>
                </a:lnTo>
                <a:lnTo>
                  <a:pt x="3145713" y="9893"/>
                </a:lnTo>
                <a:lnTo>
                  <a:pt x="2610675" y="9893"/>
                </a:lnTo>
                <a:lnTo>
                  <a:pt x="2609278" y="9893"/>
                </a:lnTo>
                <a:lnTo>
                  <a:pt x="2609278" y="34531"/>
                </a:lnTo>
                <a:lnTo>
                  <a:pt x="2608529" y="34671"/>
                </a:lnTo>
                <a:lnTo>
                  <a:pt x="2604249" y="34531"/>
                </a:lnTo>
                <a:lnTo>
                  <a:pt x="2609278" y="34531"/>
                </a:lnTo>
                <a:lnTo>
                  <a:pt x="2609278" y="9893"/>
                </a:lnTo>
                <a:lnTo>
                  <a:pt x="2602217" y="9893"/>
                </a:lnTo>
                <a:lnTo>
                  <a:pt x="2599525" y="9893"/>
                </a:lnTo>
                <a:lnTo>
                  <a:pt x="2599525" y="33909"/>
                </a:lnTo>
                <a:lnTo>
                  <a:pt x="2591295" y="34163"/>
                </a:lnTo>
                <a:lnTo>
                  <a:pt x="2591104" y="34163"/>
                </a:lnTo>
                <a:lnTo>
                  <a:pt x="2591104" y="34531"/>
                </a:lnTo>
                <a:lnTo>
                  <a:pt x="2574848" y="34671"/>
                </a:lnTo>
                <a:lnTo>
                  <a:pt x="2578963" y="34531"/>
                </a:lnTo>
                <a:lnTo>
                  <a:pt x="2591104" y="34531"/>
                </a:lnTo>
                <a:lnTo>
                  <a:pt x="2591104" y="34163"/>
                </a:lnTo>
                <a:lnTo>
                  <a:pt x="2582659" y="33909"/>
                </a:lnTo>
                <a:lnTo>
                  <a:pt x="2599525" y="33909"/>
                </a:lnTo>
                <a:lnTo>
                  <a:pt x="2599525" y="9893"/>
                </a:lnTo>
                <a:lnTo>
                  <a:pt x="2232647" y="9893"/>
                </a:lnTo>
                <a:lnTo>
                  <a:pt x="2245563" y="12306"/>
                </a:lnTo>
                <a:lnTo>
                  <a:pt x="2244699" y="12306"/>
                </a:lnTo>
                <a:lnTo>
                  <a:pt x="2215311" y="9893"/>
                </a:lnTo>
                <a:lnTo>
                  <a:pt x="1771688" y="9893"/>
                </a:lnTo>
                <a:lnTo>
                  <a:pt x="1776056" y="10782"/>
                </a:lnTo>
                <a:lnTo>
                  <a:pt x="1778139" y="13195"/>
                </a:lnTo>
                <a:lnTo>
                  <a:pt x="1777288" y="13195"/>
                </a:lnTo>
                <a:lnTo>
                  <a:pt x="1768398" y="14719"/>
                </a:lnTo>
                <a:lnTo>
                  <a:pt x="1739938" y="15049"/>
                </a:lnTo>
                <a:lnTo>
                  <a:pt x="1734134" y="10782"/>
                </a:lnTo>
                <a:lnTo>
                  <a:pt x="1732915" y="9893"/>
                </a:lnTo>
                <a:lnTo>
                  <a:pt x="1515618" y="9893"/>
                </a:lnTo>
                <a:lnTo>
                  <a:pt x="1517777" y="10668"/>
                </a:lnTo>
                <a:lnTo>
                  <a:pt x="1503362" y="9893"/>
                </a:lnTo>
                <a:lnTo>
                  <a:pt x="1515618" y="9893"/>
                </a:lnTo>
                <a:lnTo>
                  <a:pt x="1514182" y="9398"/>
                </a:lnTo>
                <a:lnTo>
                  <a:pt x="1498409" y="9398"/>
                </a:lnTo>
                <a:lnTo>
                  <a:pt x="1498765" y="9652"/>
                </a:lnTo>
                <a:lnTo>
                  <a:pt x="1494028" y="9398"/>
                </a:lnTo>
                <a:lnTo>
                  <a:pt x="1498409" y="9398"/>
                </a:lnTo>
                <a:lnTo>
                  <a:pt x="1498053" y="9131"/>
                </a:lnTo>
                <a:lnTo>
                  <a:pt x="1496453" y="8001"/>
                </a:lnTo>
                <a:lnTo>
                  <a:pt x="1496314" y="8001"/>
                </a:lnTo>
                <a:lnTo>
                  <a:pt x="1496021" y="6845"/>
                </a:lnTo>
                <a:lnTo>
                  <a:pt x="1495920" y="6464"/>
                </a:lnTo>
                <a:lnTo>
                  <a:pt x="1495856" y="6223"/>
                </a:lnTo>
                <a:lnTo>
                  <a:pt x="1495793" y="5956"/>
                </a:lnTo>
                <a:lnTo>
                  <a:pt x="1497279" y="5956"/>
                </a:lnTo>
                <a:lnTo>
                  <a:pt x="1492643" y="5194"/>
                </a:lnTo>
                <a:lnTo>
                  <a:pt x="1560233" y="5194"/>
                </a:lnTo>
                <a:lnTo>
                  <a:pt x="1520825" y="5956"/>
                </a:lnTo>
                <a:lnTo>
                  <a:pt x="1529638" y="5956"/>
                </a:lnTo>
                <a:lnTo>
                  <a:pt x="1501609" y="7607"/>
                </a:lnTo>
                <a:lnTo>
                  <a:pt x="1509153" y="7607"/>
                </a:lnTo>
                <a:lnTo>
                  <a:pt x="1514182" y="9398"/>
                </a:lnTo>
                <a:lnTo>
                  <a:pt x="1732229" y="9398"/>
                </a:lnTo>
                <a:lnTo>
                  <a:pt x="1701101" y="7607"/>
                </a:lnTo>
                <a:lnTo>
                  <a:pt x="1706638" y="7607"/>
                </a:lnTo>
                <a:lnTo>
                  <a:pt x="1653717" y="5956"/>
                </a:lnTo>
                <a:lnTo>
                  <a:pt x="1648218" y="5956"/>
                </a:lnTo>
                <a:lnTo>
                  <a:pt x="1640293" y="5194"/>
                </a:lnTo>
                <a:lnTo>
                  <a:pt x="1564538" y="5194"/>
                </a:lnTo>
                <a:lnTo>
                  <a:pt x="1591030" y="4432"/>
                </a:lnTo>
                <a:lnTo>
                  <a:pt x="1508404" y="4432"/>
                </a:lnTo>
                <a:lnTo>
                  <a:pt x="1488643" y="4546"/>
                </a:lnTo>
                <a:lnTo>
                  <a:pt x="1483360" y="3670"/>
                </a:lnTo>
                <a:lnTo>
                  <a:pt x="1478127" y="3670"/>
                </a:lnTo>
                <a:lnTo>
                  <a:pt x="1437970" y="4826"/>
                </a:lnTo>
                <a:lnTo>
                  <a:pt x="1392516" y="5067"/>
                </a:lnTo>
                <a:lnTo>
                  <a:pt x="1254798" y="2819"/>
                </a:lnTo>
                <a:lnTo>
                  <a:pt x="1263040" y="2819"/>
                </a:lnTo>
                <a:lnTo>
                  <a:pt x="1197483" y="2019"/>
                </a:lnTo>
                <a:lnTo>
                  <a:pt x="1133919" y="2019"/>
                </a:lnTo>
                <a:lnTo>
                  <a:pt x="1135354" y="3175"/>
                </a:lnTo>
                <a:lnTo>
                  <a:pt x="1138732" y="4432"/>
                </a:lnTo>
                <a:lnTo>
                  <a:pt x="1139139" y="4432"/>
                </a:lnTo>
                <a:lnTo>
                  <a:pt x="1138148" y="6223"/>
                </a:lnTo>
                <a:lnTo>
                  <a:pt x="1125982" y="8001"/>
                </a:lnTo>
                <a:lnTo>
                  <a:pt x="1059180" y="889"/>
                </a:lnTo>
                <a:lnTo>
                  <a:pt x="1041946" y="2819"/>
                </a:lnTo>
                <a:lnTo>
                  <a:pt x="1042847" y="2819"/>
                </a:lnTo>
                <a:lnTo>
                  <a:pt x="1033576" y="4432"/>
                </a:lnTo>
                <a:lnTo>
                  <a:pt x="1034770" y="4432"/>
                </a:lnTo>
                <a:lnTo>
                  <a:pt x="1017485" y="5588"/>
                </a:lnTo>
                <a:lnTo>
                  <a:pt x="993101" y="3670"/>
                </a:lnTo>
                <a:lnTo>
                  <a:pt x="991946" y="3670"/>
                </a:lnTo>
                <a:lnTo>
                  <a:pt x="997521" y="5194"/>
                </a:lnTo>
                <a:lnTo>
                  <a:pt x="997343" y="5194"/>
                </a:lnTo>
                <a:lnTo>
                  <a:pt x="999617" y="5956"/>
                </a:lnTo>
                <a:lnTo>
                  <a:pt x="1000175" y="5956"/>
                </a:lnTo>
                <a:lnTo>
                  <a:pt x="999985" y="6096"/>
                </a:lnTo>
                <a:lnTo>
                  <a:pt x="999617" y="5956"/>
                </a:lnTo>
                <a:lnTo>
                  <a:pt x="941273" y="5956"/>
                </a:lnTo>
                <a:lnTo>
                  <a:pt x="952233" y="6223"/>
                </a:lnTo>
                <a:lnTo>
                  <a:pt x="999794" y="6223"/>
                </a:lnTo>
                <a:lnTo>
                  <a:pt x="998918" y="6845"/>
                </a:lnTo>
                <a:lnTo>
                  <a:pt x="979627" y="6845"/>
                </a:lnTo>
                <a:lnTo>
                  <a:pt x="952233" y="6223"/>
                </a:lnTo>
                <a:lnTo>
                  <a:pt x="566013" y="6223"/>
                </a:lnTo>
                <a:lnTo>
                  <a:pt x="591185" y="6096"/>
                </a:lnTo>
                <a:lnTo>
                  <a:pt x="490410" y="6223"/>
                </a:lnTo>
                <a:lnTo>
                  <a:pt x="440042" y="5956"/>
                </a:lnTo>
                <a:lnTo>
                  <a:pt x="328282" y="3810"/>
                </a:lnTo>
                <a:lnTo>
                  <a:pt x="331736" y="3810"/>
                </a:lnTo>
                <a:lnTo>
                  <a:pt x="277723" y="2019"/>
                </a:lnTo>
                <a:lnTo>
                  <a:pt x="281393" y="2019"/>
                </a:lnTo>
                <a:lnTo>
                  <a:pt x="239268" y="0"/>
                </a:lnTo>
                <a:lnTo>
                  <a:pt x="254736" y="1257"/>
                </a:lnTo>
                <a:lnTo>
                  <a:pt x="254279" y="2019"/>
                </a:lnTo>
                <a:lnTo>
                  <a:pt x="236334" y="2819"/>
                </a:lnTo>
                <a:lnTo>
                  <a:pt x="225933" y="2819"/>
                </a:lnTo>
                <a:lnTo>
                  <a:pt x="231686" y="3670"/>
                </a:lnTo>
                <a:lnTo>
                  <a:pt x="231038" y="5194"/>
                </a:lnTo>
                <a:lnTo>
                  <a:pt x="228269" y="6845"/>
                </a:lnTo>
                <a:lnTo>
                  <a:pt x="228066" y="6845"/>
                </a:lnTo>
                <a:lnTo>
                  <a:pt x="227977" y="7607"/>
                </a:lnTo>
                <a:lnTo>
                  <a:pt x="227888" y="8369"/>
                </a:lnTo>
                <a:lnTo>
                  <a:pt x="227825" y="8877"/>
                </a:lnTo>
                <a:lnTo>
                  <a:pt x="193573" y="6845"/>
                </a:lnTo>
                <a:lnTo>
                  <a:pt x="125526" y="2819"/>
                </a:lnTo>
                <a:lnTo>
                  <a:pt x="121513" y="2819"/>
                </a:lnTo>
                <a:lnTo>
                  <a:pt x="99618" y="5194"/>
                </a:lnTo>
                <a:lnTo>
                  <a:pt x="122605" y="5194"/>
                </a:lnTo>
                <a:lnTo>
                  <a:pt x="38023" y="6057"/>
                </a:lnTo>
                <a:lnTo>
                  <a:pt x="38023" y="6845"/>
                </a:lnTo>
                <a:lnTo>
                  <a:pt x="33261" y="7112"/>
                </a:lnTo>
                <a:lnTo>
                  <a:pt x="33667" y="6845"/>
                </a:lnTo>
                <a:lnTo>
                  <a:pt x="38023" y="6845"/>
                </a:lnTo>
                <a:lnTo>
                  <a:pt x="38023" y="6057"/>
                </a:lnTo>
                <a:lnTo>
                  <a:pt x="21348" y="6223"/>
                </a:lnTo>
                <a:lnTo>
                  <a:pt x="0" y="8877"/>
                </a:lnTo>
                <a:lnTo>
                  <a:pt x="23761" y="7607"/>
                </a:lnTo>
                <a:lnTo>
                  <a:pt x="32461" y="7607"/>
                </a:lnTo>
                <a:lnTo>
                  <a:pt x="24968" y="12306"/>
                </a:lnTo>
                <a:lnTo>
                  <a:pt x="22885" y="12306"/>
                </a:lnTo>
                <a:lnTo>
                  <a:pt x="46012" y="18288"/>
                </a:lnTo>
                <a:lnTo>
                  <a:pt x="47612" y="18656"/>
                </a:lnTo>
                <a:lnTo>
                  <a:pt x="76606" y="24638"/>
                </a:lnTo>
                <a:lnTo>
                  <a:pt x="88633" y="31115"/>
                </a:lnTo>
                <a:lnTo>
                  <a:pt x="124536" y="29705"/>
                </a:lnTo>
                <a:lnTo>
                  <a:pt x="135153" y="29705"/>
                </a:lnTo>
                <a:lnTo>
                  <a:pt x="188302" y="33007"/>
                </a:lnTo>
                <a:lnTo>
                  <a:pt x="190322" y="33007"/>
                </a:lnTo>
                <a:lnTo>
                  <a:pt x="239191" y="35293"/>
                </a:lnTo>
                <a:lnTo>
                  <a:pt x="299339" y="31991"/>
                </a:lnTo>
                <a:lnTo>
                  <a:pt x="303669" y="33007"/>
                </a:lnTo>
                <a:lnTo>
                  <a:pt x="306019" y="33007"/>
                </a:lnTo>
                <a:lnTo>
                  <a:pt x="298450" y="34531"/>
                </a:lnTo>
                <a:lnTo>
                  <a:pt x="298043" y="34531"/>
                </a:lnTo>
                <a:lnTo>
                  <a:pt x="292214" y="35420"/>
                </a:lnTo>
                <a:lnTo>
                  <a:pt x="293116" y="35420"/>
                </a:lnTo>
                <a:lnTo>
                  <a:pt x="293484" y="36182"/>
                </a:lnTo>
                <a:lnTo>
                  <a:pt x="295516" y="36182"/>
                </a:lnTo>
                <a:lnTo>
                  <a:pt x="307898" y="34531"/>
                </a:lnTo>
                <a:lnTo>
                  <a:pt x="305473" y="34531"/>
                </a:lnTo>
                <a:lnTo>
                  <a:pt x="331431" y="33007"/>
                </a:lnTo>
                <a:lnTo>
                  <a:pt x="353555" y="33007"/>
                </a:lnTo>
                <a:lnTo>
                  <a:pt x="384175" y="33769"/>
                </a:lnTo>
                <a:lnTo>
                  <a:pt x="380136" y="34531"/>
                </a:lnTo>
                <a:lnTo>
                  <a:pt x="425627" y="34531"/>
                </a:lnTo>
                <a:lnTo>
                  <a:pt x="515366" y="35420"/>
                </a:lnTo>
                <a:lnTo>
                  <a:pt x="503466" y="35420"/>
                </a:lnTo>
                <a:lnTo>
                  <a:pt x="544715" y="36182"/>
                </a:lnTo>
                <a:lnTo>
                  <a:pt x="542836" y="36182"/>
                </a:lnTo>
                <a:lnTo>
                  <a:pt x="708329" y="39979"/>
                </a:lnTo>
                <a:lnTo>
                  <a:pt x="698601" y="36182"/>
                </a:lnTo>
                <a:lnTo>
                  <a:pt x="696963" y="35560"/>
                </a:lnTo>
                <a:lnTo>
                  <a:pt x="713143" y="36182"/>
                </a:lnTo>
                <a:lnTo>
                  <a:pt x="713740" y="36182"/>
                </a:lnTo>
                <a:lnTo>
                  <a:pt x="729564" y="36944"/>
                </a:lnTo>
                <a:lnTo>
                  <a:pt x="749287" y="38214"/>
                </a:lnTo>
                <a:lnTo>
                  <a:pt x="751027" y="36182"/>
                </a:lnTo>
                <a:lnTo>
                  <a:pt x="871270" y="36182"/>
                </a:lnTo>
                <a:lnTo>
                  <a:pt x="904100" y="36944"/>
                </a:lnTo>
                <a:lnTo>
                  <a:pt x="908494" y="36944"/>
                </a:lnTo>
                <a:lnTo>
                  <a:pt x="941959" y="40881"/>
                </a:lnTo>
                <a:lnTo>
                  <a:pt x="960869" y="40881"/>
                </a:lnTo>
                <a:lnTo>
                  <a:pt x="958926" y="39357"/>
                </a:lnTo>
                <a:lnTo>
                  <a:pt x="958189" y="38735"/>
                </a:lnTo>
                <a:lnTo>
                  <a:pt x="957097" y="37706"/>
                </a:lnTo>
                <a:lnTo>
                  <a:pt x="948690" y="37706"/>
                </a:lnTo>
                <a:lnTo>
                  <a:pt x="964692" y="36944"/>
                </a:lnTo>
                <a:lnTo>
                  <a:pt x="977887" y="36944"/>
                </a:lnTo>
                <a:lnTo>
                  <a:pt x="988682" y="39116"/>
                </a:lnTo>
                <a:lnTo>
                  <a:pt x="998080" y="36182"/>
                </a:lnTo>
                <a:lnTo>
                  <a:pt x="1011643" y="36182"/>
                </a:lnTo>
                <a:lnTo>
                  <a:pt x="1025474" y="36944"/>
                </a:lnTo>
                <a:lnTo>
                  <a:pt x="1023175" y="36944"/>
                </a:lnTo>
                <a:lnTo>
                  <a:pt x="1038174" y="38595"/>
                </a:lnTo>
                <a:lnTo>
                  <a:pt x="1037107" y="38595"/>
                </a:lnTo>
                <a:lnTo>
                  <a:pt x="1044536" y="40119"/>
                </a:lnTo>
                <a:lnTo>
                  <a:pt x="1044854" y="40119"/>
                </a:lnTo>
                <a:lnTo>
                  <a:pt x="1048766" y="41770"/>
                </a:lnTo>
                <a:lnTo>
                  <a:pt x="1050023" y="41770"/>
                </a:lnTo>
                <a:lnTo>
                  <a:pt x="1025931" y="42532"/>
                </a:lnTo>
                <a:lnTo>
                  <a:pt x="1015987" y="42532"/>
                </a:lnTo>
                <a:lnTo>
                  <a:pt x="1054150" y="44056"/>
                </a:lnTo>
                <a:lnTo>
                  <a:pt x="1088288" y="43802"/>
                </a:lnTo>
                <a:lnTo>
                  <a:pt x="1137170" y="42532"/>
                </a:lnTo>
                <a:lnTo>
                  <a:pt x="1144612" y="42532"/>
                </a:lnTo>
                <a:lnTo>
                  <a:pt x="1101217" y="40881"/>
                </a:lnTo>
                <a:lnTo>
                  <a:pt x="1161427" y="40119"/>
                </a:lnTo>
                <a:lnTo>
                  <a:pt x="1402918" y="40119"/>
                </a:lnTo>
                <a:lnTo>
                  <a:pt x="1483487" y="38735"/>
                </a:lnTo>
                <a:lnTo>
                  <a:pt x="1476362" y="38735"/>
                </a:lnTo>
                <a:lnTo>
                  <a:pt x="1506474" y="37706"/>
                </a:lnTo>
                <a:lnTo>
                  <a:pt x="1519135" y="37706"/>
                </a:lnTo>
                <a:lnTo>
                  <a:pt x="1508696" y="34798"/>
                </a:lnTo>
                <a:lnTo>
                  <a:pt x="1501444" y="34798"/>
                </a:lnTo>
                <a:lnTo>
                  <a:pt x="1000531" y="34798"/>
                </a:lnTo>
                <a:lnTo>
                  <a:pt x="1000531" y="35420"/>
                </a:lnTo>
                <a:lnTo>
                  <a:pt x="1000112" y="35560"/>
                </a:lnTo>
                <a:lnTo>
                  <a:pt x="997813" y="35420"/>
                </a:lnTo>
                <a:lnTo>
                  <a:pt x="1000531" y="35420"/>
                </a:lnTo>
                <a:lnTo>
                  <a:pt x="1000531" y="34798"/>
                </a:lnTo>
                <a:lnTo>
                  <a:pt x="980681" y="34798"/>
                </a:lnTo>
                <a:lnTo>
                  <a:pt x="980681" y="36182"/>
                </a:lnTo>
                <a:lnTo>
                  <a:pt x="975347" y="36449"/>
                </a:lnTo>
                <a:lnTo>
                  <a:pt x="974077" y="36182"/>
                </a:lnTo>
                <a:lnTo>
                  <a:pt x="980681" y="36182"/>
                </a:lnTo>
                <a:lnTo>
                  <a:pt x="980681" y="34798"/>
                </a:lnTo>
                <a:lnTo>
                  <a:pt x="741743" y="34798"/>
                </a:lnTo>
                <a:lnTo>
                  <a:pt x="777189" y="35420"/>
                </a:lnTo>
                <a:lnTo>
                  <a:pt x="751674" y="35420"/>
                </a:lnTo>
                <a:lnTo>
                  <a:pt x="751522" y="35598"/>
                </a:lnTo>
                <a:lnTo>
                  <a:pt x="696798" y="35483"/>
                </a:lnTo>
                <a:lnTo>
                  <a:pt x="696645" y="35420"/>
                </a:lnTo>
                <a:lnTo>
                  <a:pt x="744575" y="35420"/>
                </a:lnTo>
                <a:lnTo>
                  <a:pt x="709625" y="34798"/>
                </a:lnTo>
                <a:lnTo>
                  <a:pt x="712139" y="34798"/>
                </a:lnTo>
                <a:lnTo>
                  <a:pt x="700659" y="34531"/>
                </a:lnTo>
                <a:lnTo>
                  <a:pt x="695261" y="34531"/>
                </a:lnTo>
                <a:lnTo>
                  <a:pt x="695261" y="35483"/>
                </a:lnTo>
                <a:lnTo>
                  <a:pt x="665251" y="35420"/>
                </a:lnTo>
                <a:lnTo>
                  <a:pt x="693737" y="35420"/>
                </a:lnTo>
                <a:lnTo>
                  <a:pt x="695261" y="35483"/>
                </a:lnTo>
                <a:lnTo>
                  <a:pt x="695261" y="34531"/>
                </a:lnTo>
                <a:lnTo>
                  <a:pt x="694918" y="34531"/>
                </a:lnTo>
                <a:lnTo>
                  <a:pt x="695032" y="31991"/>
                </a:lnTo>
                <a:lnTo>
                  <a:pt x="695058" y="31229"/>
                </a:lnTo>
                <a:lnTo>
                  <a:pt x="696442" y="31229"/>
                </a:lnTo>
                <a:lnTo>
                  <a:pt x="732409" y="34531"/>
                </a:lnTo>
                <a:lnTo>
                  <a:pt x="1507794" y="34531"/>
                </a:lnTo>
                <a:lnTo>
                  <a:pt x="1508252" y="34671"/>
                </a:lnTo>
                <a:lnTo>
                  <a:pt x="1555838" y="33769"/>
                </a:lnTo>
                <a:lnTo>
                  <a:pt x="1567421" y="33769"/>
                </a:lnTo>
                <a:lnTo>
                  <a:pt x="1623466" y="35420"/>
                </a:lnTo>
                <a:lnTo>
                  <a:pt x="1690903" y="35420"/>
                </a:lnTo>
                <a:lnTo>
                  <a:pt x="1687639" y="36182"/>
                </a:lnTo>
                <a:lnTo>
                  <a:pt x="1689239" y="36182"/>
                </a:lnTo>
                <a:lnTo>
                  <a:pt x="1704047" y="34798"/>
                </a:lnTo>
                <a:lnTo>
                  <a:pt x="1723301" y="33769"/>
                </a:lnTo>
                <a:lnTo>
                  <a:pt x="1765681" y="33769"/>
                </a:lnTo>
                <a:lnTo>
                  <a:pt x="1761312" y="35420"/>
                </a:lnTo>
                <a:lnTo>
                  <a:pt x="1762683" y="35420"/>
                </a:lnTo>
                <a:lnTo>
                  <a:pt x="1775180" y="36944"/>
                </a:lnTo>
                <a:lnTo>
                  <a:pt x="1775345" y="36944"/>
                </a:lnTo>
                <a:lnTo>
                  <a:pt x="1787601" y="38735"/>
                </a:lnTo>
                <a:lnTo>
                  <a:pt x="1790458" y="38735"/>
                </a:lnTo>
                <a:lnTo>
                  <a:pt x="1781048" y="40881"/>
                </a:lnTo>
                <a:lnTo>
                  <a:pt x="1828685" y="38595"/>
                </a:lnTo>
                <a:lnTo>
                  <a:pt x="1831073" y="38595"/>
                </a:lnTo>
                <a:lnTo>
                  <a:pt x="1849932" y="36944"/>
                </a:lnTo>
                <a:lnTo>
                  <a:pt x="1852002" y="36944"/>
                </a:lnTo>
                <a:lnTo>
                  <a:pt x="1982571" y="36944"/>
                </a:lnTo>
                <a:lnTo>
                  <a:pt x="1987118" y="36182"/>
                </a:lnTo>
                <a:lnTo>
                  <a:pt x="1858645" y="36182"/>
                </a:lnTo>
                <a:lnTo>
                  <a:pt x="1854276" y="36576"/>
                </a:lnTo>
                <a:lnTo>
                  <a:pt x="1866455" y="34531"/>
                </a:lnTo>
                <a:lnTo>
                  <a:pt x="1865909" y="34531"/>
                </a:lnTo>
                <a:lnTo>
                  <a:pt x="1872119" y="33769"/>
                </a:lnTo>
                <a:lnTo>
                  <a:pt x="1892782" y="31229"/>
                </a:lnTo>
                <a:lnTo>
                  <a:pt x="1898992" y="30467"/>
                </a:lnTo>
                <a:lnTo>
                  <a:pt x="1902218" y="30467"/>
                </a:lnTo>
                <a:lnTo>
                  <a:pt x="1917319" y="33769"/>
                </a:lnTo>
                <a:lnTo>
                  <a:pt x="1931657" y="31623"/>
                </a:lnTo>
                <a:lnTo>
                  <a:pt x="1942528" y="30467"/>
                </a:lnTo>
                <a:lnTo>
                  <a:pt x="1940191" y="30467"/>
                </a:lnTo>
                <a:lnTo>
                  <a:pt x="1954466" y="29705"/>
                </a:lnTo>
                <a:lnTo>
                  <a:pt x="1966353" y="29070"/>
                </a:lnTo>
                <a:lnTo>
                  <a:pt x="1969236" y="29070"/>
                </a:lnTo>
                <a:lnTo>
                  <a:pt x="1990280" y="28575"/>
                </a:lnTo>
                <a:lnTo>
                  <a:pt x="1994611" y="28575"/>
                </a:lnTo>
                <a:lnTo>
                  <a:pt x="1980514" y="30467"/>
                </a:lnTo>
                <a:lnTo>
                  <a:pt x="1981987" y="30467"/>
                </a:lnTo>
                <a:lnTo>
                  <a:pt x="1989632" y="32245"/>
                </a:lnTo>
                <a:lnTo>
                  <a:pt x="1996973" y="34531"/>
                </a:lnTo>
                <a:lnTo>
                  <a:pt x="1987118" y="36182"/>
                </a:lnTo>
                <a:lnTo>
                  <a:pt x="2202637" y="36182"/>
                </a:lnTo>
                <a:lnTo>
                  <a:pt x="2201507" y="36944"/>
                </a:lnTo>
                <a:lnTo>
                  <a:pt x="2294928" y="36944"/>
                </a:lnTo>
                <a:lnTo>
                  <a:pt x="2287371" y="36182"/>
                </a:lnTo>
                <a:lnTo>
                  <a:pt x="2208352" y="36182"/>
                </a:lnTo>
                <a:lnTo>
                  <a:pt x="2173643" y="34531"/>
                </a:lnTo>
                <a:lnTo>
                  <a:pt x="2137448" y="34531"/>
                </a:lnTo>
                <a:lnTo>
                  <a:pt x="2129028" y="33769"/>
                </a:lnTo>
                <a:lnTo>
                  <a:pt x="2126030" y="31229"/>
                </a:lnTo>
                <a:lnTo>
                  <a:pt x="2145309" y="29070"/>
                </a:lnTo>
                <a:lnTo>
                  <a:pt x="2156282" y="28575"/>
                </a:lnTo>
                <a:lnTo>
                  <a:pt x="2175497" y="27686"/>
                </a:lnTo>
                <a:lnTo>
                  <a:pt x="2206929" y="27686"/>
                </a:lnTo>
                <a:lnTo>
                  <a:pt x="2234323" y="29705"/>
                </a:lnTo>
                <a:lnTo>
                  <a:pt x="2232761" y="29705"/>
                </a:lnTo>
                <a:lnTo>
                  <a:pt x="2256917" y="33007"/>
                </a:lnTo>
                <a:lnTo>
                  <a:pt x="2460053" y="33007"/>
                </a:lnTo>
                <a:lnTo>
                  <a:pt x="2492248" y="30467"/>
                </a:lnTo>
                <a:lnTo>
                  <a:pt x="2534970" y="28575"/>
                </a:lnTo>
                <a:lnTo>
                  <a:pt x="2569387" y="29070"/>
                </a:lnTo>
                <a:lnTo>
                  <a:pt x="2587904" y="29070"/>
                </a:lnTo>
                <a:lnTo>
                  <a:pt x="2579471" y="30734"/>
                </a:lnTo>
                <a:lnTo>
                  <a:pt x="2568156" y="31991"/>
                </a:lnTo>
                <a:lnTo>
                  <a:pt x="2554884" y="33007"/>
                </a:lnTo>
                <a:lnTo>
                  <a:pt x="2541905" y="33769"/>
                </a:lnTo>
                <a:lnTo>
                  <a:pt x="2558605" y="34798"/>
                </a:lnTo>
                <a:lnTo>
                  <a:pt x="2570746" y="34798"/>
                </a:lnTo>
                <a:lnTo>
                  <a:pt x="2607792" y="34798"/>
                </a:lnTo>
                <a:lnTo>
                  <a:pt x="2600083" y="36182"/>
                </a:lnTo>
                <a:lnTo>
                  <a:pt x="5904446" y="36182"/>
                </a:lnTo>
                <a:lnTo>
                  <a:pt x="5903226" y="36576"/>
                </a:lnTo>
                <a:lnTo>
                  <a:pt x="5925642" y="33909"/>
                </a:lnTo>
                <a:lnTo>
                  <a:pt x="5933110" y="33007"/>
                </a:lnTo>
                <a:lnTo>
                  <a:pt x="5933872" y="33007"/>
                </a:lnTo>
                <a:lnTo>
                  <a:pt x="5962802" y="30467"/>
                </a:lnTo>
                <a:lnTo>
                  <a:pt x="5967247" y="30467"/>
                </a:lnTo>
                <a:lnTo>
                  <a:pt x="5955576" y="28575"/>
                </a:lnTo>
                <a:lnTo>
                  <a:pt x="5949937" y="27686"/>
                </a:lnTo>
                <a:lnTo>
                  <a:pt x="5945886" y="27051"/>
                </a:lnTo>
                <a:lnTo>
                  <a:pt x="5946013" y="27051"/>
                </a:lnTo>
                <a:lnTo>
                  <a:pt x="5930506" y="25006"/>
                </a:lnTo>
                <a:lnTo>
                  <a:pt x="5925959" y="25006"/>
                </a:lnTo>
                <a:lnTo>
                  <a:pt x="5996711" y="22466"/>
                </a:lnTo>
                <a:lnTo>
                  <a:pt x="6003798" y="22225"/>
                </a:lnTo>
                <a:lnTo>
                  <a:pt x="6008509" y="23228"/>
                </a:lnTo>
                <a:lnTo>
                  <a:pt x="6007786" y="23228"/>
                </a:lnTo>
                <a:lnTo>
                  <a:pt x="6006782" y="24244"/>
                </a:lnTo>
                <a:lnTo>
                  <a:pt x="6001537" y="25768"/>
                </a:lnTo>
                <a:lnTo>
                  <a:pt x="5993371" y="27559"/>
                </a:lnTo>
                <a:lnTo>
                  <a:pt x="6006719" y="25768"/>
                </a:lnTo>
                <a:lnTo>
                  <a:pt x="6019736" y="27927"/>
                </a:lnTo>
                <a:lnTo>
                  <a:pt x="6019609" y="27686"/>
                </a:lnTo>
                <a:lnTo>
                  <a:pt x="6963651" y="27686"/>
                </a:lnTo>
                <a:lnTo>
                  <a:pt x="6974510" y="25768"/>
                </a:lnTo>
                <a:lnTo>
                  <a:pt x="6988975" y="23228"/>
                </a:lnTo>
                <a:lnTo>
                  <a:pt x="6989686" y="23228"/>
                </a:lnTo>
                <a:lnTo>
                  <a:pt x="6989610" y="24244"/>
                </a:lnTo>
                <a:lnTo>
                  <a:pt x="6989521" y="25273"/>
                </a:lnTo>
                <a:lnTo>
                  <a:pt x="6989419" y="26657"/>
                </a:lnTo>
                <a:lnTo>
                  <a:pt x="6989343" y="27686"/>
                </a:lnTo>
                <a:lnTo>
                  <a:pt x="7594282" y="27686"/>
                </a:lnTo>
                <a:lnTo>
                  <a:pt x="7608189" y="25273"/>
                </a:lnTo>
                <a:lnTo>
                  <a:pt x="7664704" y="19545"/>
                </a:lnTo>
                <a:lnTo>
                  <a:pt x="7679931" y="23114"/>
                </a:lnTo>
                <a:lnTo>
                  <a:pt x="7740015" y="19545"/>
                </a:lnTo>
                <a:lnTo>
                  <a:pt x="7702004" y="26657"/>
                </a:lnTo>
                <a:lnTo>
                  <a:pt x="7695717" y="27686"/>
                </a:lnTo>
                <a:lnTo>
                  <a:pt x="7988630" y="27686"/>
                </a:lnTo>
                <a:lnTo>
                  <a:pt x="7988605" y="27940"/>
                </a:lnTo>
                <a:lnTo>
                  <a:pt x="7999133" y="21463"/>
                </a:lnTo>
                <a:lnTo>
                  <a:pt x="8001419" y="21463"/>
                </a:lnTo>
                <a:lnTo>
                  <a:pt x="8056105" y="25006"/>
                </a:lnTo>
                <a:lnTo>
                  <a:pt x="8055711" y="25006"/>
                </a:lnTo>
                <a:lnTo>
                  <a:pt x="8093253" y="28181"/>
                </a:lnTo>
                <a:lnTo>
                  <a:pt x="8121688" y="31229"/>
                </a:lnTo>
                <a:lnTo>
                  <a:pt x="8120685" y="31229"/>
                </a:lnTo>
                <a:lnTo>
                  <a:pt x="8126717" y="35420"/>
                </a:lnTo>
                <a:lnTo>
                  <a:pt x="8127289" y="35420"/>
                </a:lnTo>
                <a:lnTo>
                  <a:pt x="8119973" y="37846"/>
                </a:lnTo>
                <a:lnTo>
                  <a:pt x="8293887" y="37846"/>
                </a:lnTo>
                <a:lnTo>
                  <a:pt x="8297939" y="36944"/>
                </a:lnTo>
                <a:lnTo>
                  <a:pt x="8297519" y="36944"/>
                </a:lnTo>
                <a:lnTo>
                  <a:pt x="8328495" y="33007"/>
                </a:lnTo>
                <a:lnTo>
                  <a:pt x="8327072" y="33007"/>
                </a:lnTo>
                <a:lnTo>
                  <a:pt x="8361185" y="30467"/>
                </a:lnTo>
                <a:lnTo>
                  <a:pt x="8363763" y="30467"/>
                </a:lnTo>
                <a:lnTo>
                  <a:pt x="8361261" y="31229"/>
                </a:lnTo>
                <a:lnTo>
                  <a:pt x="8362124" y="31229"/>
                </a:lnTo>
                <a:lnTo>
                  <a:pt x="8371205" y="33769"/>
                </a:lnTo>
                <a:lnTo>
                  <a:pt x="8375332" y="34531"/>
                </a:lnTo>
                <a:lnTo>
                  <a:pt x="8654364" y="34531"/>
                </a:lnTo>
                <a:lnTo>
                  <a:pt x="8673300" y="31229"/>
                </a:lnTo>
                <a:lnTo>
                  <a:pt x="8672741" y="31229"/>
                </a:lnTo>
                <a:lnTo>
                  <a:pt x="8680488" y="30467"/>
                </a:lnTo>
                <a:lnTo>
                  <a:pt x="8719223" y="26657"/>
                </a:lnTo>
                <a:lnTo>
                  <a:pt x="8718347" y="26657"/>
                </a:lnTo>
                <a:lnTo>
                  <a:pt x="8777072" y="23228"/>
                </a:lnTo>
                <a:lnTo>
                  <a:pt x="8812606" y="23228"/>
                </a:lnTo>
                <a:lnTo>
                  <a:pt x="8820861" y="25006"/>
                </a:lnTo>
                <a:lnTo>
                  <a:pt x="8818562" y="27051"/>
                </a:lnTo>
                <a:lnTo>
                  <a:pt x="8820264" y="27559"/>
                </a:lnTo>
                <a:lnTo>
                  <a:pt x="8881135" y="26657"/>
                </a:lnTo>
                <a:lnTo>
                  <a:pt x="8920061" y="23622"/>
                </a:lnTo>
                <a:lnTo>
                  <a:pt x="8923642" y="23228"/>
                </a:lnTo>
                <a:lnTo>
                  <a:pt x="8940355" y="21463"/>
                </a:lnTo>
                <a:lnTo>
                  <a:pt x="8951112" y="20307"/>
                </a:lnTo>
                <a:lnTo>
                  <a:pt x="8952154" y="20307"/>
                </a:lnTo>
                <a:lnTo>
                  <a:pt x="8965616" y="19545"/>
                </a:lnTo>
                <a:lnTo>
                  <a:pt x="8981326" y="18656"/>
                </a:lnTo>
                <a:lnTo>
                  <a:pt x="8989860" y="18656"/>
                </a:lnTo>
                <a:lnTo>
                  <a:pt x="9033891" y="19545"/>
                </a:lnTo>
                <a:lnTo>
                  <a:pt x="9052014" y="23482"/>
                </a:lnTo>
                <a:lnTo>
                  <a:pt x="9051950" y="24244"/>
                </a:lnTo>
                <a:lnTo>
                  <a:pt x="9051849" y="25514"/>
                </a:lnTo>
                <a:lnTo>
                  <a:pt x="9051734" y="27051"/>
                </a:lnTo>
                <a:lnTo>
                  <a:pt x="9051493" y="27051"/>
                </a:lnTo>
                <a:lnTo>
                  <a:pt x="9046159" y="29705"/>
                </a:lnTo>
                <a:lnTo>
                  <a:pt x="9221864" y="29705"/>
                </a:lnTo>
                <a:lnTo>
                  <a:pt x="9237002" y="28181"/>
                </a:lnTo>
                <a:lnTo>
                  <a:pt x="9239161" y="28181"/>
                </a:lnTo>
                <a:lnTo>
                  <a:pt x="9228328" y="26657"/>
                </a:lnTo>
                <a:lnTo>
                  <a:pt x="9258922" y="24638"/>
                </a:lnTo>
                <a:lnTo>
                  <a:pt x="9258656" y="24638"/>
                </a:lnTo>
                <a:lnTo>
                  <a:pt x="9295740" y="22466"/>
                </a:lnTo>
                <a:lnTo>
                  <a:pt x="9333674" y="21463"/>
                </a:lnTo>
                <a:lnTo>
                  <a:pt x="9375267" y="22225"/>
                </a:lnTo>
                <a:lnTo>
                  <a:pt x="9384665" y="26619"/>
                </a:lnTo>
                <a:lnTo>
                  <a:pt x="9364726" y="25768"/>
                </a:lnTo>
                <a:lnTo>
                  <a:pt x="9346933" y="25514"/>
                </a:lnTo>
                <a:lnTo>
                  <a:pt x="9331325" y="25768"/>
                </a:lnTo>
                <a:lnTo>
                  <a:pt x="9374848" y="26657"/>
                </a:lnTo>
                <a:lnTo>
                  <a:pt x="9362300" y="26657"/>
                </a:lnTo>
                <a:lnTo>
                  <a:pt x="9386735" y="28181"/>
                </a:lnTo>
                <a:lnTo>
                  <a:pt x="9384652" y="28181"/>
                </a:lnTo>
                <a:lnTo>
                  <a:pt x="9413469" y="29070"/>
                </a:lnTo>
                <a:lnTo>
                  <a:pt x="9424175" y="29070"/>
                </a:lnTo>
                <a:lnTo>
                  <a:pt x="9437764" y="27686"/>
                </a:lnTo>
                <a:lnTo>
                  <a:pt x="9447657" y="26657"/>
                </a:lnTo>
                <a:lnTo>
                  <a:pt x="9406636" y="22225"/>
                </a:lnTo>
                <a:lnTo>
                  <a:pt x="9429521" y="20675"/>
                </a:lnTo>
                <a:lnTo>
                  <a:pt x="9434576" y="22339"/>
                </a:lnTo>
                <a:lnTo>
                  <a:pt x="9434017" y="20370"/>
                </a:lnTo>
                <a:lnTo>
                  <a:pt x="9475686" y="17526"/>
                </a:lnTo>
                <a:lnTo>
                  <a:pt x="9502013" y="16370"/>
                </a:lnTo>
                <a:lnTo>
                  <a:pt x="9430487" y="16370"/>
                </a:lnTo>
                <a:lnTo>
                  <a:pt x="9429750" y="15722"/>
                </a:lnTo>
                <a:lnTo>
                  <a:pt x="9511767" y="15951"/>
                </a:lnTo>
                <a:lnTo>
                  <a:pt x="9525178" y="15354"/>
                </a:lnTo>
                <a:lnTo>
                  <a:pt x="9548851" y="1535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1346839" y="1552194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4" h="9525">
                <a:moveTo>
                  <a:pt x="24360" y="0"/>
                </a:moveTo>
                <a:lnTo>
                  <a:pt x="9905" y="1041"/>
                </a:lnTo>
                <a:lnTo>
                  <a:pt x="833" y="3571"/>
                </a:lnTo>
                <a:lnTo>
                  <a:pt x="0" y="6697"/>
                </a:lnTo>
                <a:lnTo>
                  <a:pt x="10263" y="9525"/>
                </a:lnTo>
                <a:lnTo>
                  <a:pt x="15216" y="6350"/>
                </a:lnTo>
                <a:lnTo>
                  <a:pt x="21058" y="9525"/>
                </a:lnTo>
                <a:lnTo>
                  <a:pt x="26011" y="6350"/>
                </a:lnTo>
                <a:lnTo>
                  <a:pt x="2436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1049000" y="1544548"/>
            <a:ext cx="83185" cy="8255"/>
          </a:xfrm>
          <a:custGeom>
            <a:avLst/>
            <a:gdLst/>
            <a:ahLst/>
            <a:cxnLst/>
            <a:rect l="l" t="t" r="r" b="b"/>
            <a:pathLst>
              <a:path w="83184" h="8255">
                <a:moveTo>
                  <a:pt x="54483" y="4851"/>
                </a:moveTo>
                <a:lnTo>
                  <a:pt x="49022" y="4851"/>
                </a:lnTo>
                <a:lnTo>
                  <a:pt x="48729" y="1231"/>
                </a:lnTo>
                <a:lnTo>
                  <a:pt x="38074" y="0"/>
                </a:lnTo>
                <a:lnTo>
                  <a:pt x="20637" y="533"/>
                </a:lnTo>
                <a:lnTo>
                  <a:pt x="0" y="2184"/>
                </a:lnTo>
                <a:lnTo>
                  <a:pt x="5791" y="5105"/>
                </a:lnTo>
                <a:lnTo>
                  <a:pt x="17995" y="6096"/>
                </a:lnTo>
                <a:lnTo>
                  <a:pt x="34823" y="5803"/>
                </a:lnTo>
                <a:lnTo>
                  <a:pt x="54483" y="4851"/>
                </a:lnTo>
                <a:close/>
              </a:path>
              <a:path w="83184" h="8255">
                <a:moveTo>
                  <a:pt x="82931" y="7645"/>
                </a:moveTo>
                <a:lnTo>
                  <a:pt x="82270" y="3632"/>
                </a:lnTo>
                <a:lnTo>
                  <a:pt x="76936" y="4076"/>
                </a:lnTo>
                <a:lnTo>
                  <a:pt x="68160" y="6311"/>
                </a:lnTo>
                <a:lnTo>
                  <a:pt x="57150" y="7645"/>
                </a:lnTo>
                <a:lnTo>
                  <a:pt x="82931" y="764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0724905" y="1527051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6071" y="0"/>
                </a:moveTo>
                <a:lnTo>
                  <a:pt x="12451" y="1615"/>
                </a:lnTo>
                <a:lnTo>
                  <a:pt x="0" y="3659"/>
                </a:lnTo>
                <a:lnTo>
                  <a:pt x="26660" y="3679"/>
                </a:lnTo>
                <a:lnTo>
                  <a:pt x="33807" y="3409"/>
                </a:lnTo>
                <a:lnTo>
                  <a:pt x="36978" y="2186"/>
                </a:lnTo>
                <a:lnTo>
                  <a:pt x="39054" y="1107"/>
                </a:lnTo>
                <a:lnTo>
                  <a:pt x="42916" y="1266"/>
                </a:lnTo>
                <a:lnTo>
                  <a:pt x="3607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1039475" y="155219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16891" y="0"/>
                </a:moveTo>
                <a:lnTo>
                  <a:pt x="0" y="7619"/>
                </a:lnTo>
                <a:lnTo>
                  <a:pt x="28575" y="9525"/>
                </a:lnTo>
                <a:lnTo>
                  <a:pt x="1689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0840593" y="1552193"/>
            <a:ext cx="94615" cy="9525"/>
          </a:xfrm>
          <a:custGeom>
            <a:avLst/>
            <a:gdLst/>
            <a:ahLst/>
            <a:cxnLst/>
            <a:rect l="l" t="t" r="r" b="b"/>
            <a:pathLst>
              <a:path w="94615" h="9525">
                <a:moveTo>
                  <a:pt x="65532" y="6350"/>
                </a:moveTo>
                <a:lnTo>
                  <a:pt x="41732" y="4127"/>
                </a:lnTo>
                <a:lnTo>
                  <a:pt x="20421" y="2781"/>
                </a:lnTo>
                <a:lnTo>
                  <a:pt x="5283" y="3225"/>
                </a:lnTo>
                <a:lnTo>
                  <a:pt x="0" y="6350"/>
                </a:lnTo>
                <a:lnTo>
                  <a:pt x="52451" y="9525"/>
                </a:lnTo>
                <a:lnTo>
                  <a:pt x="51308" y="6350"/>
                </a:lnTo>
                <a:lnTo>
                  <a:pt x="65532" y="6350"/>
                </a:lnTo>
                <a:close/>
              </a:path>
              <a:path w="94615" h="9525">
                <a:moveTo>
                  <a:pt x="94107" y="0"/>
                </a:moveTo>
                <a:lnTo>
                  <a:pt x="88392" y="152"/>
                </a:lnTo>
                <a:lnTo>
                  <a:pt x="80949" y="1193"/>
                </a:lnTo>
                <a:lnTo>
                  <a:pt x="72948" y="4025"/>
                </a:lnTo>
                <a:lnTo>
                  <a:pt x="65532" y="9525"/>
                </a:lnTo>
                <a:lnTo>
                  <a:pt x="73914" y="9385"/>
                </a:lnTo>
                <a:lnTo>
                  <a:pt x="81813" y="8343"/>
                </a:lnTo>
                <a:lnTo>
                  <a:pt x="88709" y="5511"/>
                </a:lnTo>
                <a:lnTo>
                  <a:pt x="941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0310741" y="1552194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5" h="9525">
                <a:moveTo>
                  <a:pt x="53728" y="0"/>
                </a:moveTo>
                <a:lnTo>
                  <a:pt x="388" y="2412"/>
                </a:lnTo>
                <a:lnTo>
                  <a:pt x="0" y="5506"/>
                </a:lnTo>
                <a:lnTo>
                  <a:pt x="5564" y="7731"/>
                </a:lnTo>
                <a:lnTo>
                  <a:pt x="15748" y="9074"/>
                </a:lnTo>
                <a:lnTo>
                  <a:pt x="29217" y="9525"/>
                </a:lnTo>
                <a:lnTo>
                  <a:pt x="39352" y="6661"/>
                </a:lnTo>
                <a:lnTo>
                  <a:pt x="49141" y="4714"/>
                </a:lnTo>
                <a:lnTo>
                  <a:pt x="55096" y="2792"/>
                </a:lnTo>
                <a:lnTo>
                  <a:pt x="537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048702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24" y="0"/>
                </a:moveTo>
                <a:lnTo>
                  <a:pt x="0" y="9525"/>
                </a:lnTo>
                <a:lnTo>
                  <a:pt x="19050" y="5460"/>
                </a:lnTo>
                <a:lnTo>
                  <a:pt x="8381" y="4063"/>
                </a:lnTo>
                <a:lnTo>
                  <a:pt x="7620" y="2666"/>
                </a:lnTo>
                <a:lnTo>
                  <a:pt x="15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0332636" y="1561719"/>
            <a:ext cx="52069" cy="9525"/>
          </a:xfrm>
          <a:custGeom>
            <a:avLst/>
            <a:gdLst/>
            <a:ahLst/>
            <a:cxnLst/>
            <a:rect l="l" t="t" r="r" b="b"/>
            <a:pathLst>
              <a:path w="52070" h="9525">
                <a:moveTo>
                  <a:pt x="33611" y="0"/>
                </a:moveTo>
                <a:lnTo>
                  <a:pt x="21693" y="2506"/>
                </a:lnTo>
                <a:lnTo>
                  <a:pt x="4655" y="5667"/>
                </a:lnTo>
                <a:lnTo>
                  <a:pt x="0" y="8376"/>
                </a:lnTo>
                <a:lnTo>
                  <a:pt x="25229" y="9525"/>
                </a:lnTo>
                <a:lnTo>
                  <a:pt x="34790" y="6340"/>
                </a:lnTo>
                <a:lnTo>
                  <a:pt x="47898" y="3857"/>
                </a:lnTo>
                <a:lnTo>
                  <a:pt x="51768" y="1827"/>
                </a:lnTo>
                <a:lnTo>
                  <a:pt x="336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9620250" y="154266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7525" y="0"/>
                </a:moveTo>
                <a:lnTo>
                  <a:pt x="0" y="9525"/>
                </a:lnTo>
                <a:lnTo>
                  <a:pt x="19050" y="9525"/>
                </a:lnTo>
                <a:lnTo>
                  <a:pt x="17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8963215" y="1561718"/>
            <a:ext cx="71755" cy="17145"/>
          </a:xfrm>
          <a:custGeom>
            <a:avLst/>
            <a:gdLst/>
            <a:ahLst/>
            <a:cxnLst/>
            <a:rect l="l" t="t" r="r" b="b"/>
            <a:pathLst>
              <a:path w="71754" h="17144">
                <a:moveTo>
                  <a:pt x="66484" y="0"/>
                </a:moveTo>
                <a:lnTo>
                  <a:pt x="55435" y="4699"/>
                </a:lnTo>
                <a:lnTo>
                  <a:pt x="50482" y="4699"/>
                </a:lnTo>
                <a:lnTo>
                  <a:pt x="47434" y="9525"/>
                </a:lnTo>
                <a:lnTo>
                  <a:pt x="66484" y="0"/>
                </a:lnTo>
                <a:close/>
              </a:path>
              <a:path w="71754" h="17144">
                <a:moveTo>
                  <a:pt x="71437" y="13335"/>
                </a:moveTo>
                <a:lnTo>
                  <a:pt x="70954" y="12204"/>
                </a:lnTo>
                <a:lnTo>
                  <a:pt x="43522" y="10668"/>
                </a:lnTo>
                <a:lnTo>
                  <a:pt x="43116" y="9525"/>
                </a:lnTo>
                <a:lnTo>
                  <a:pt x="20358" y="10579"/>
                </a:lnTo>
                <a:lnTo>
                  <a:pt x="5486" y="11531"/>
                </a:lnTo>
                <a:lnTo>
                  <a:pt x="0" y="13385"/>
                </a:lnTo>
                <a:lnTo>
                  <a:pt x="5397" y="17145"/>
                </a:lnTo>
                <a:lnTo>
                  <a:pt x="33045" y="16954"/>
                </a:lnTo>
                <a:lnTo>
                  <a:pt x="47409" y="12966"/>
                </a:lnTo>
                <a:lnTo>
                  <a:pt x="71437" y="133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524000" y="1514093"/>
            <a:ext cx="104775" cy="19050"/>
          </a:xfrm>
          <a:custGeom>
            <a:avLst/>
            <a:gdLst/>
            <a:ahLst/>
            <a:cxnLst/>
            <a:rect l="l" t="t" r="r" b="b"/>
            <a:pathLst>
              <a:path w="104775" h="19050">
                <a:moveTo>
                  <a:pt x="28575" y="19050"/>
                </a:moveTo>
                <a:lnTo>
                  <a:pt x="20574" y="9525"/>
                </a:lnTo>
                <a:lnTo>
                  <a:pt x="0" y="17399"/>
                </a:lnTo>
                <a:lnTo>
                  <a:pt x="6705" y="17437"/>
                </a:lnTo>
                <a:lnTo>
                  <a:pt x="14947" y="17614"/>
                </a:lnTo>
                <a:lnTo>
                  <a:pt x="22860" y="18097"/>
                </a:lnTo>
                <a:lnTo>
                  <a:pt x="28575" y="19050"/>
                </a:lnTo>
                <a:close/>
              </a:path>
              <a:path w="104775" h="19050">
                <a:moveTo>
                  <a:pt x="104775" y="4699"/>
                </a:moveTo>
                <a:lnTo>
                  <a:pt x="66675" y="0"/>
                </a:lnTo>
                <a:lnTo>
                  <a:pt x="91059" y="9525"/>
                </a:lnTo>
                <a:lnTo>
                  <a:pt x="104775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6648450" y="157124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0"/>
                </a:moveTo>
                <a:lnTo>
                  <a:pt x="34798" y="9525"/>
                </a:lnTo>
                <a:lnTo>
                  <a:pt x="38100" y="4698"/>
                </a:lnTo>
                <a:lnTo>
                  <a:pt x="32146" y="3339"/>
                </a:lnTo>
                <a:lnTo>
                  <a:pt x="24098" y="2397"/>
                </a:lnTo>
                <a:lnTo>
                  <a:pt x="13525" y="1430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1626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0" y="0"/>
                </a:moveTo>
                <a:lnTo>
                  <a:pt x="9016" y="9525"/>
                </a:lnTo>
                <a:lnTo>
                  <a:pt x="190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748146" y="1576194"/>
            <a:ext cx="52705" cy="3810"/>
          </a:xfrm>
          <a:custGeom>
            <a:avLst/>
            <a:gdLst/>
            <a:ahLst/>
            <a:cxnLst/>
            <a:rect l="l" t="t" r="r" b="b"/>
            <a:pathLst>
              <a:path w="52704" h="3809">
                <a:moveTo>
                  <a:pt x="1178" y="0"/>
                </a:moveTo>
                <a:lnTo>
                  <a:pt x="0" y="3303"/>
                </a:lnTo>
                <a:lnTo>
                  <a:pt x="12769" y="3679"/>
                </a:lnTo>
                <a:lnTo>
                  <a:pt x="39737" y="3000"/>
                </a:lnTo>
                <a:lnTo>
                  <a:pt x="52577" y="3303"/>
                </a:lnTo>
                <a:lnTo>
                  <a:pt x="28396" y="2678"/>
                </a:lnTo>
                <a:lnTo>
                  <a:pt x="10953" y="684"/>
                </a:lnTo>
                <a:lnTo>
                  <a:pt x="117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-18732"/>
            <a:ext cx="672274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02739" y="6453413"/>
            <a:ext cx="1884045" cy="17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789668" y="4742179"/>
            <a:ext cx="431165" cy="18415"/>
          </a:xfrm>
          <a:custGeom>
            <a:avLst/>
            <a:gdLst/>
            <a:ahLst/>
            <a:cxnLst/>
            <a:rect l="l" t="t" r="r" b="b"/>
            <a:pathLst>
              <a:path w="431165" h="18414">
                <a:moveTo>
                  <a:pt x="211582" y="3175"/>
                </a:moveTo>
                <a:lnTo>
                  <a:pt x="189039" y="1955"/>
                </a:lnTo>
                <a:lnTo>
                  <a:pt x="125437" y="876"/>
                </a:lnTo>
                <a:lnTo>
                  <a:pt x="99695" y="0"/>
                </a:lnTo>
                <a:lnTo>
                  <a:pt x="110261" y="1625"/>
                </a:lnTo>
                <a:lnTo>
                  <a:pt x="106781" y="2209"/>
                </a:lnTo>
                <a:lnTo>
                  <a:pt x="108991" y="2489"/>
                </a:lnTo>
                <a:lnTo>
                  <a:pt x="136652" y="3175"/>
                </a:lnTo>
                <a:lnTo>
                  <a:pt x="103505" y="5588"/>
                </a:lnTo>
                <a:lnTo>
                  <a:pt x="47498" y="4826"/>
                </a:lnTo>
                <a:lnTo>
                  <a:pt x="40970" y="5410"/>
                </a:lnTo>
                <a:lnTo>
                  <a:pt x="29667" y="5994"/>
                </a:lnTo>
                <a:lnTo>
                  <a:pt x="23723" y="6604"/>
                </a:lnTo>
                <a:lnTo>
                  <a:pt x="33274" y="7239"/>
                </a:lnTo>
                <a:lnTo>
                  <a:pt x="38989" y="7239"/>
                </a:lnTo>
                <a:lnTo>
                  <a:pt x="49403" y="6350"/>
                </a:lnTo>
                <a:lnTo>
                  <a:pt x="57912" y="7239"/>
                </a:lnTo>
                <a:lnTo>
                  <a:pt x="44056" y="7912"/>
                </a:lnTo>
                <a:lnTo>
                  <a:pt x="1054" y="8102"/>
                </a:lnTo>
                <a:lnTo>
                  <a:pt x="0" y="8763"/>
                </a:lnTo>
                <a:lnTo>
                  <a:pt x="45796" y="8953"/>
                </a:lnTo>
                <a:lnTo>
                  <a:pt x="61125" y="8763"/>
                </a:lnTo>
                <a:lnTo>
                  <a:pt x="78740" y="8001"/>
                </a:lnTo>
                <a:lnTo>
                  <a:pt x="151726" y="9080"/>
                </a:lnTo>
                <a:lnTo>
                  <a:pt x="167894" y="9525"/>
                </a:lnTo>
                <a:lnTo>
                  <a:pt x="187693" y="8890"/>
                </a:lnTo>
                <a:lnTo>
                  <a:pt x="197358" y="8763"/>
                </a:lnTo>
                <a:lnTo>
                  <a:pt x="186944" y="8763"/>
                </a:lnTo>
                <a:lnTo>
                  <a:pt x="185039" y="5588"/>
                </a:lnTo>
                <a:lnTo>
                  <a:pt x="175336" y="5918"/>
                </a:lnTo>
                <a:lnTo>
                  <a:pt x="146177" y="5588"/>
                </a:lnTo>
                <a:lnTo>
                  <a:pt x="211582" y="3175"/>
                </a:lnTo>
                <a:close/>
              </a:path>
              <a:path w="431165" h="18414">
                <a:moveTo>
                  <a:pt x="430657" y="13081"/>
                </a:moveTo>
                <a:lnTo>
                  <a:pt x="352933" y="13081"/>
                </a:lnTo>
                <a:lnTo>
                  <a:pt x="355053" y="12420"/>
                </a:lnTo>
                <a:lnTo>
                  <a:pt x="356616" y="11938"/>
                </a:lnTo>
                <a:lnTo>
                  <a:pt x="340728" y="12420"/>
                </a:lnTo>
                <a:lnTo>
                  <a:pt x="325691" y="12420"/>
                </a:lnTo>
                <a:lnTo>
                  <a:pt x="291973" y="11938"/>
                </a:lnTo>
                <a:lnTo>
                  <a:pt x="293865" y="10807"/>
                </a:lnTo>
                <a:lnTo>
                  <a:pt x="266471" y="10807"/>
                </a:lnTo>
                <a:lnTo>
                  <a:pt x="250736" y="11938"/>
                </a:lnTo>
                <a:lnTo>
                  <a:pt x="251117" y="11938"/>
                </a:lnTo>
                <a:lnTo>
                  <a:pt x="245427" y="13474"/>
                </a:lnTo>
                <a:lnTo>
                  <a:pt x="234022" y="14884"/>
                </a:lnTo>
                <a:lnTo>
                  <a:pt x="202057" y="15494"/>
                </a:lnTo>
                <a:lnTo>
                  <a:pt x="221742" y="15494"/>
                </a:lnTo>
                <a:lnTo>
                  <a:pt x="235496" y="15875"/>
                </a:lnTo>
                <a:lnTo>
                  <a:pt x="246087" y="16700"/>
                </a:lnTo>
                <a:lnTo>
                  <a:pt x="251968" y="17564"/>
                </a:lnTo>
                <a:lnTo>
                  <a:pt x="251701" y="17564"/>
                </a:lnTo>
                <a:lnTo>
                  <a:pt x="250825" y="17907"/>
                </a:lnTo>
                <a:lnTo>
                  <a:pt x="270090" y="17564"/>
                </a:lnTo>
                <a:lnTo>
                  <a:pt x="285877" y="17564"/>
                </a:lnTo>
                <a:lnTo>
                  <a:pt x="291858" y="17195"/>
                </a:lnTo>
                <a:lnTo>
                  <a:pt x="295783" y="15494"/>
                </a:lnTo>
                <a:lnTo>
                  <a:pt x="314032" y="15214"/>
                </a:lnTo>
                <a:lnTo>
                  <a:pt x="329196" y="15875"/>
                </a:lnTo>
                <a:lnTo>
                  <a:pt x="327710" y="15875"/>
                </a:lnTo>
                <a:lnTo>
                  <a:pt x="330885" y="16840"/>
                </a:lnTo>
                <a:lnTo>
                  <a:pt x="319151" y="17907"/>
                </a:lnTo>
                <a:lnTo>
                  <a:pt x="387680" y="16700"/>
                </a:lnTo>
                <a:lnTo>
                  <a:pt x="393674" y="16700"/>
                </a:lnTo>
                <a:lnTo>
                  <a:pt x="348234" y="15494"/>
                </a:lnTo>
                <a:lnTo>
                  <a:pt x="351472" y="15214"/>
                </a:lnTo>
                <a:lnTo>
                  <a:pt x="363982" y="14122"/>
                </a:lnTo>
                <a:lnTo>
                  <a:pt x="413829" y="14465"/>
                </a:lnTo>
                <a:lnTo>
                  <a:pt x="417995" y="14122"/>
                </a:lnTo>
                <a:lnTo>
                  <a:pt x="430657" y="1308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33950" y="4761229"/>
            <a:ext cx="266700" cy="19050"/>
          </a:xfrm>
          <a:custGeom>
            <a:avLst/>
            <a:gdLst/>
            <a:ahLst/>
            <a:cxnLst/>
            <a:rect l="l" t="t" r="r" b="b"/>
            <a:pathLst>
              <a:path w="266700" h="19050">
                <a:moveTo>
                  <a:pt x="28575" y="9525"/>
                </a:moveTo>
                <a:lnTo>
                  <a:pt x="0" y="19050"/>
                </a:lnTo>
                <a:lnTo>
                  <a:pt x="8572" y="16268"/>
                </a:lnTo>
                <a:lnTo>
                  <a:pt x="16192" y="14338"/>
                </a:lnTo>
                <a:lnTo>
                  <a:pt x="22860" y="12395"/>
                </a:lnTo>
                <a:lnTo>
                  <a:pt x="28575" y="9525"/>
                </a:lnTo>
                <a:close/>
              </a:path>
              <a:path w="266700" h="19050">
                <a:moveTo>
                  <a:pt x="266700" y="6858"/>
                </a:moveTo>
                <a:lnTo>
                  <a:pt x="242125" y="5994"/>
                </a:lnTo>
                <a:lnTo>
                  <a:pt x="234619" y="5092"/>
                </a:lnTo>
                <a:lnTo>
                  <a:pt x="244983" y="4064"/>
                </a:lnTo>
                <a:lnTo>
                  <a:pt x="230251" y="3556"/>
                </a:lnTo>
                <a:lnTo>
                  <a:pt x="210921" y="3771"/>
                </a:lnTo>
                <a:lnTo>
                  <a:pt x="193090" y="4483"/>
                </a:lnTo>
                <a:lnTo>
                  <a:pt x="182880" y="5461"/>
                </a:lnTo>
                <a:lnTo>
                  <a:pt x="194691" y="4064"/>
                </a:lnTo>
                <a:lnTo>
                  <a:pt x="168808" y="4813"/>
                </a:lnTo>
                <a:lnTo>
                  <a:pt x="151269" y="3606"/>
                </a:lnTo>
                <a:lnTo>
                  <a:pt x="145554" y="1625"/>
                </a:lnTo>
                <a:lnTo>
                  <a:pt x="155194" y="0"/>
                </a:lnTo>
                <a:lnTo>
                  <a:pt x="152273" y="0"/>
                </a:lnTo>
                <a:lnTo>
                  <a:pt x="47625" y="9525"/>
                </a:lnTo>
                <a:lnTo>
                  <a:pt x="69202" y="9118"/>
                </a:lnTo>
                <a:lnTo>
                  <a:pt x="97548" y="7277"/>
                </a:lnTo>
                <a:lnTo>
                  <a:pt x="104444" y="7175"/>
                </a:lnTo>
                <a:lnTo>
                  <a:pt x="102870" y="8255"/>
                </a:lnTo>
                <a:lnTo>
                  <a:pt x="266700" y="685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38775" y="4732654"/>
            <a:ext cx="171450" cy="9525"/>
          </a:xfrm>
          <a:custGeom>
            <a:avLst/>
            <a:gdLst/>
            <a:ahLst/>
            <a:cxnLst/>
            <a:rect l="l" t="t" r="r" b="b"/>
            <a:pathLst>
              <a:path w="171450" h="9525">
                <a:moveTo>
                  <a:pt x="171450" y="0"/>
                </a:moveTo>
                <a:lnTo>
                  <a:pt x="98171" y="2159"/>
                </a:lnTo>
                <a:lnTo>
                  <a:pt x="98694" y="2143"/>
                </a:lnTo>
                <a:lnTo>
                  <a:pt x="84883" y="1730"/>
                </a:lnTo>
                <a:lnTo>
                  <a:pt x="88264" y="1143"/>
                </a:lnTo>
                <a:lnTo>
                  <a:pt x="71342" y="1270"/>
                </a:lnTo>
                <a:lnTo>
                  <a:pt x="63654" y="1571"/>
                </a:lnTo>
                <a:lnTo>
                  <a:pt x="63373" y="2159"/>
                </a:lnTo>
                <a:lnTo>
                  <a:pt x="78232" y="2159"/>
                </a:lnTo>
                <a:lnTo>
                  <a:pt x="59060" y="4187"/>
                </a:lnTo>
                <a:lnTo>
                  <a:pt x="48783" y="5715"/>
                </a:lnTo>
                <a:lnTo>
                  <a:pt x="33672" y="7052"/>
                </a:lnTo>
                <a:lnTo>
                  <a:pt x="0" y="8509"/>
                </a:lnTo>
                <a:lnTo>
                  <a:pt x="25872" y="8921"/>
                </a:lnTo>
                <a:lnTo>
                  <a:pt x="45720" y="8763"/>
                </a:lnTo>
                <a:lnTo>
                  <a:pt x="77342" y="7493"/>
                </a:lnTo>
                <a:lnTo>
                  <a:pt x="97154" y="6350"/>
                </a:lnTo>
                <a:lnTo>
                  <a:pt x="157607" y="2159"/>
                </a:lnTo>
                <a:lnTo>
                  <a:pt x="1714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90825" y="4751704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3048" y="0"/>
                </a:moveTo>
                <a:lnTo>
                  <a:pt x="0" y="9525"/>
                </a:lnTo>
                <a:lnTo>
                  <a:pt x="4441" y="4018"/>
                </a:lnTo>
                <a:lnTo>
                  <a:pt x="9048" y="1190"/>
                </a:lnTo>
                <a:lnTo>
                  <a:pt x="9894" y="148"/>
                </a:lnTo>
                <a:lnTo>
                  <a:pt x="304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962525" y="4770754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905" y="0"/>
                </a:lnTo>
                <a:lnTo>
                  <a:pt x="9144" y="0"/>
                </a:lnTo>
                <a:lnTo>
                  <a:pt x="5334" y="4826"/>
                </a:ln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029200" y="4761229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9525"/>
                </a:lnTo>
                <a:lnTo>
                  <a:pt x="55625" y="4826"/>
                </a:lnTo>
                <a:lnTo>
                  <a:pt x="762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985234" y="4761229"/>
            <a:ext cx="987425" cy="28575"/>
          </a:xfrm>
          <a:custGeom>
            <a:avLst/>
            <a:gdLst/>
            <a:ahLst/>
            <a:cxnLst/>
            <a:rect l="l" t="t" r="r" b="b"/>
            <a:pathLst>
              <a:path w="987425" h="28575">
                <a:moveTo>
                  <a:pt x="85115" y="28575"/>
                </a:moveTo>
                <a:lnTo>
                  <a:pt x="75463" y="28244"/>
                </a:lnTo>
                <a:lnTo>
                  <a:pt x="74574" y="28575"/>
                </a:lnTo>
                <a:lnTo>
                  <a:pt x="85115" y="28575"/>
                </a:lnTo>
                <a:close/>
              </a:path>
              <a:path w="987425" h="28575">
                <a:moveTo>
                  <a:pt x="946607" y="13843"/>
                </a:moveTo>
                <a:lnTo>
                  <a:pt x="942657" y="13843"/>
                </a:lnTo>
                <a:lnTo>
                  <a:pt x="926477" y="14478"/>
                </a:lnTo>
                <a:lnTo>
                  <a:pt x="922934" y="14478"/>
                </a:lnTo>
                <a:lnTo>
                  <a:pt x="916711" y="13843"/>
                </a:lnTo>
                <a:lnTo>
                  <a:pt x="910221" y="13169"/>
                </a:lnTo>
                <a:lnTo>
                  <a:pt x="904405" y="12446"/>
                </a:lnTo>
                <a:lnTo>
                  <a:pt x="908799" y="11734"/>
                </a:lnTo>
                <a:lnTo>
                  <a:pt x="926744" y="10414"/>
                </a:lnTo>
                <a:lnTo>
                  <a:pt x="906564" y="11734"/>
                </a:lnTo>
                <a:lnTo>
                  <a:pt x="907034" y="11734"/>
                </a:lnTo>
                <a:lnTo>
                  <a:pt x="896848" y="12687"/>
                </a:lnTo>
                <a:lnTo>
                  <a:pt x="882357" y="13436"/>
                </a:lnTo>
                <a:lnTo>
                  <a:pt x="854087" y="13728"/>
                </a:lnTo>
                <a:lnTo>
                  <a:pt x="865098" y="12446"/>
                </a:lnTo>
                <a:lnTo>
                  <a:pt x="865657" y="12446"/>
                </a:lnTo>
                <a:lnTo>
                  <a:pt x="868222" y="11036"/>
                </a:lnTo>
                <a:lnTo>
                  <a:pt x="868616" y="11036"/>
                </a:lnTo>
                <a:lnTo>
                  <a:pt x="857669" y="9956"/>
                </a:lnTo>
                <a:lnTo>
                  <a:pt x="830097" y="9525"/>
                </a:lnTo>
                <a:lnTo>
                  <a:pt x="771093" y="11036"/>
                </a:lnTo>
                <a:lnTo>
                  <a:pt x="536714" y="20142"/>
                </a:lnTo>
                <a:lnTo>
                  <a:pt x="528066" y="20142"/>
                </a:lnTo>
                <a:lnTo>
                  <a:pt x="528066" y="20421"/>
                </a:lnTo>
                <a:lnTo>
                  <a:pt x="507898" y="21082"/>
                </a:lnTo>
                <a:lnTo>
                  <a:pt x="493483" y="20421"/>
                </a:lnTo>
                <a:lnTo>
                  <a:pt x="528066" y="20421"/>
                </a:lnTo>
                <a:lnTo>
                  <a:pt x="528066" y="20142"/>
                </a:lnTo>
                <a:lnTo>
                  <a:pt x="487311" y="20142"/>
                </a:lnTo>
                <a:lnTo>
                  <a:pt x="488073" y="20180"/>
                </a:lnTo>
                <a:lnTo>
                  <a:pt x="369049" y="20269"/>
                </a:lnTo>
                <a:lnTo>
                  <a:pt x="382790" y="19265"/>
                </a:lnTo>
                <a:lnTo>
                  <a:pt x="382409" y="19265"/>
                </a:lnTo>
                <a:lnTo>
                  <a:pt x="403352" y="18338"/>
                </a:lnTo>
                <a:lnTo>
                  <a:pt x="451383" y="17018"/>
                </a:lnTo>
                <a:lnTo>
                  <a:pt x="366293" y="17018"/>
                </a:lnTo>
                <a:lnTo>
                  <a:pt x="355028" y="20281"/>
                </a:lnTo>
                <a:lnTo>
                  <a:pt x="312826" y="20307"/>
                </a:lnTo>
                <a:lnTo>
                  <a:pt x="306070" y="20142"/>
                </a:lnTo>
                <a:lnTo>
                  <a:pt x="311061" y="19583"/>
                </a:lnTo>
                <a:lnTo>
                  <a:pt x="317182" y="19265"/>
                </a:lnTo>
                <a:lnTo>
                  <a:pt x="333908" y="18338"/>
                </a:lnTo>
                <a:lnTo>
                  <a:pt x="336080" y="18338"/>
                </a:lnTo>
                <a:lnTo>
                  <a:pt x="341757" y="17487"/>
                </a:lnTo>
                <a:lnTo>
                  <a:pt x="328955" y="17018"/>
                </a:lnTo>
                <a:lnTo>
                  <a:pt x="306412" y="17627"/>
                </a:lnTo>
                <a:lnTo>
                  <a:pt x="287007" y="18338"/>
                </a:lnTo>
                <a:lnTo>
                  <a:pt x="287464" y="18338"/>
                </a:lnTo>
                <a:lnTo>
                  <a:pt x="261137" y="19431"/>
                </a:lnTo>
                <a:lnTo>
                  <a:pt x="297053" y="19329"/>
                </a:lnTo>
                <a:lnTo>
                  <a:pt x="304634" y="19761"/>
                </a:lnTo>
                <a:lnTo>
                  <a:pt x="303936" y="20320"/>
                </a:lnTo>
                <a:lnTo>
                  <a:pt x="147243" y="20421"/>
                </a:lnTo>
                <a:lnTo>
                  <a:pt x="303796" y="20421"/>
                </a:lnTo>
                <a:lnTo>
                  <a:pt x="303301" y="20815"/>
                </a:lnTo>
                <a:lnTo>
                  <a:pt x="302031" y="21945"/>
                </a:lnTo>
                <a:lnTo>
                  <a:pt x="313804" y="22860"/>
                </a:lnTo>
                <a:lnTo>
                  <a:pt x="346227" y="22860"/>
                </a:lnTo>
                <a:lnTo>
                  <a:pt x="329018" y="24257"/>
                </a:lnTo>
                <a:lnTo>
                  <a:pt x="296659" y="25107"/>
                </a:lnTo>
                <a:lnTo>
                  <a:pt x="240614" y="25107"/>
                </a:lnTo>
                <a:lnTo>
                  <a:pt x="235127" y="24422"/>
                </a:lnTo>
                <a:lnTo>
                  <a:pt x="235127" y="25831"/>
                </a:lnTo>
                <a:lnTo>
                  <a:pt x="225882" y="26035"/>
                </a:lnTo>
                <a:lnTo>
                  <a:pt x="190665" y="25831"/>
                </a:lnTo>
                <a:lnTo>
                  <a:pt x="235127" y="25831"/>
                </a:lnTo>
                <a:lnTo>
                  <a:pt x="235127" y="24422"/>
                </a:lnTo>
                <a:lnTo>
                  <a:pt x="231635" y="23964"/>
                </a:lnTo>
                <a:lnTo>
                  <a:pt x="243916" y="23329"/>
                </a:lnTo>
                <a:lnTo>
                  <a:pt x="242849" y="23329"/>
                </a:lnTo>
                <a:lnTo>
                  <a:pt x="268655" y="22479"/>
                </a:lnTo>
                <a:lnTo>
                  <a:pt x="284124" y="21082"/>
                </a:lnTo>
                <a:lnTo>
                  <a:pt x="261785" y="21247"/>
                </a:lnTo>
                <a:lnTo>
                  <a:pt x="250609" y="21640"/>
                </a:lnTo>
                <a:lnTo>
                  <a:pt x="243738" y="22212"/>
                </a:lnTo>
                <a:lnTo>
                  <a:pt x="234340" y="22860"/>
                </a:lnTo>
                <a:lnTo>
                  <a:pt x="150533" y="23964"/>
                </a:lnTo>
                <a:lnTo>
                  <a:pt x="101777" y="24257"/>
                </a:lnTo>
                <a:lnTo>
                  <a:pt x="68859" y="22860"/>
                </a:lnTo>
                <a:lnTo>
                  <a:pt x="42913" y="23469"/>
                </a:lnTo>
                <a:lnTo>
                  <a:pt x="26111" y="24257"/>
                </a:lnTo>
                <a:lnTo>
                  <a:pt x="26733" y="24257"/>
                </a:lnTo>
                <a:lnTo>
                  <a:pt x="0" y="26238"/>
                </a:lnTo>
                <a:lnTo>
                  <a:pt x="1600" y="26238"/>
                </a:lnTo>
                <a:lnTo>
                  <a:pt x="9728" y="27330"/>
                </a:lnTo>
                <a:lnTo>
                  <a:pt x="69659" y="27876"/>
                </a:lnTo>
                <a:lnTo>
                  <a:pt x="65087" y="27876"/>
                </a:lnTo>
                <a:lnTo>
                  <a:pt x="75463" y="28244"/>
                </a:lnTo>
                <a:lnTo>
                  <a:pt x="76428" y="27876"/>
                </a:lnTo>
                <a:lnTo>
                  <a:pt x="79857" y="27876"/>
                </a:lnTo>
                <a:lnTo>
                  <a:pt x="115722" y="28575"/>
                </a:lnTo>
                <a:lnTo>
                  <a:pt x="101079" y="27876"/>
                </a:lnTo>
                <a:lnTo>
                  <a:pt x="106680" y="27089"/>
                </a:lnTo>
                <a:lnTo>
                  <a:pt x="122618" y="26454"/>
                </a:lnTo>
                <a:lnTo>
                  <a:pt x="135699" y="26238"/>
                </a:lnTo>
                <a:lnTo>
                  <a:pt x="139839" y="26238"/>
                </a:lnTo>
                <a:lnTo>
                  <a:pt x="166154" y="25831"/>
                </a:lnTo>
                <a:lnTo>
                  <a:pt x="176618" y="25831"/>
                </a:lnTo>
                <a:lnTo>
                  <a:pt x="179336" y="26238"/>
                </a:lnTo>
                <a:lnTo>
                  <a:pt x="176657" y="26238"/>
                </a:lnTo>
                <a:lnTo>
                  <a:pt x="156870" y="26924"/>
                </a:lnTo>
                <a:lnTo>
                  <a:pt x="179184" y="27063"/>
                </a:lnTo>
                <a:lnTo>
                  <a:pt x="216471" y="26238"/>
                </a:lnTo>
                <a:lnTo>
                  <a:pt x="248767" y="26238"/>
                </a:lnTo>
                <a:lnTo>
                  <a:pt x="249580" y="26924"/>
                </a:lnTo>
                <a:lnTo>
                  <a:pt x="239166" y="26924"/>
                </a:lnTo>
                <a:lnTo>
                  <a:pt x="237248" y="27813"/>
                </a:lnTo>
                <a:lnTo>
                  <a:pt x="259600" y="26924"/>
                </a:lnTo>
                <a:lnTo>
                  <a:pt x="258330" y="26924"/>
                </a:lnTo>
                <a:lnTo>
                  <a:pt x="285115" y="26238"/>
                </a:lnTo>
                <a:lnTo>
                  <a:pt x="302577" y="25831"/>
                </a:lnTo>
                <a:lnTo>
                  <a:pt x="305638" y="25831"/>
                </a:lnTo>
                <a:lnTo>
                  <a:pt x="330669" y="25107"/>
                </a:lnTo>
                <a:lnTo>
                  <a:pt x="351053" y="24511"/>
                </a:lnTo>
                <a:lnTo>
                  <a:pt x="322351" y="26924"/>
                </a:lnTo>
                <a:lnTo>
                  <a:pt x="354926" y="25831"/>
                </a:lnTo>
                <a:lnTo>
                  <a:pt x="483755" y="25831"/>
                </a:lnTo>
                <a:lnTo>
                  <a:pt x="507580" y="26123"/>
                </a:lnTo>
                <a:lnTo>
                  <a:pt x="502526" y="25831"/>
                </a:lnTo>
                <a:lnTo>
                  <a:pt x="514832" y="25831"/>
                </a:lnTo>
                <a:lnTo>
                  <a:pt x="550926" y="25730"/>
                </a:lnTo>
                <a:lnTo>
                  <a:pt x="555752" y="25831"/>
                </a:lnTo>
                <a:lnTo>
                  <a:pt x="546379" y="25831"/>
                </a:lnTo>
                <a:lnTo>
                  <a:pt x="551154" y="26238"/>
                </a:lnTo>
                <a:lnTo>
                  <a:pt x="546125" y="26924"/>
                </a:lnTo>
                <a:lnTo>
                  <a:pt x="582828" y="26454"/>
                </a:lnTo>
                <a:lnTo>
                  <a:pt x="645248" y="26924"/>
                </a:lnTo>
                <a:lnTo>
                  <a:pt x="684923" y="27076"/>
                </a:lnTo>
                <a:lnTo>
                  <a:pt x="714933" y="26454"/>
                </a:lnTo>
                <a:lnTo>
                  <a:pt x="725106" y="26238"/>
                </a:lnTo>
                <a:lnTo>
                  <a:pt x="727417" y="26238"/>
                </a:lnTo>
                <a:lnTo>
                  <a:pt x="747471" y="25107"/>
                </a:lnTo>
                <a:lnTo>
                  <a:pt x="757923" y="24511"/>
                </a:lnTo>
                <a:lnTo>
                  <a:pt x="818527" y="21082"/>
                </a:lnTo>
                <a:lnTo>
                  <a:pt x="935240" y="14478"/>
                </a:lnTo>
                <a:lnTo>
                  <a:pt x="946607" y="13843"/>
                </a:lnTo>
                <a:close/>
              </a:path>
              <a:path w="987425" h="28575">
                <a:moveTo>
                  <a:pt x="977290" y="0"/>
                </a:moveTo>
                <a:lnTo>
                  <a:pt x="960653" y="9525"/>
                </a:lnTo>
                <a:lnTo>
                  <a:pt x="964590" y="9525"/>
                </a:lnTo>
                <a:lnTo>
                  <a:pt x="977290" y="0"/>
                </a:lnTo>
                <a:close/>
              </a:path>
              <a:path w="987425" h="28575">
                <a:moveTo>
                  <a:pt x="986815" y="9525"/>
                </a:moveTo>
                <a:lnTo>
                  <a:pt x="981100" y="9525"/>
                </a:lnTo>
                <a:lnTo>
                  <a:pt x="977290" y="19050"/>
                </a:lnTo>
                <a:lnTo>
                  <a:pt x="985799" y="19050"/>
                </a:lnTo>
                <a:lnTo>
                  <a:pt x="986815" y="952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57625" y="47612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9525"/>
                </a:lnTo>
                <a:lnTo>
                  <a:pt x="800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25214" y="4771897"/>
            <a:ext cx="503555" cy="8890"/>
          </a:xfrm>
          <a:custGeom>
            <a:avLst/>
            <a:gdLst/>
            <a:ahLst/>
            <a:cxnLst/>
            <a:rect l="l" t="t" r="r" b="b"/>
            <a:pathLst>
              <a:path w="503554" h="8889">
                <a:moveTo>
                  <a:pt x="145541" y="5206"/>
                </a:moveTo>
                <a:lnTo>
                  <a:pt x="79883" y="5206"/>
                </a:lnTo>
                <a:lnTo>
                  <a:pt x="79883" y="8381"/>
                </a:lnTo>
                <a:lnTo>
                  <a:pt x="99643" y="7885"/>
                </a:lnTo>
                <a:lnTo>
                  <a:pt x="105949" y="6794"/>
                </a:lnTo>
                <a:lnTo>
                  <a:pt x="115637" y="5703"/>
                </a:lnTo>
                <a:lnTo>
                  <a:pt x="145541" y="5206"/>
                </a:lnTo>
                <a:close/>
              </a:path>
              <a:path w="503554" h="8889">
                <a:moveTo>
                  <a:pt x="409352" y="4317"/>
                </a:moveTo>
                <a:lnTo>
                  <a:pt x="298178" y="4317"/>
                </a:lnTo>
                <a:lnTo>
                  <a:pt x="300089" y="4812"/>
                </a:lnTo>
                <a:lnTo>
                  <a:pt x="310515" y="5349"/>
                </a:lnTo>
                <a:lnTo>
                  <a:pt x="317694" y="5867"/>
                </a:lnTo>
                <a:lnTo>
                  <a:pt x="320496" y="5867"/>
                </a:lnTo>
                <a:lnTo>
                  <a:pt x="323341" y="7365"/>
                </a:lnTo>
                <a:lnTo>
                  <a:pt x="348872" y="7173"/>
                </a:lnTo>
                <a:lnTo>
                  <a:pt x="373094" y="6588"/>
                </a:lnTo>
                <a:lnTo>
                  <a:pt x="392061" y="5703"/>
                </a:lnTo>
                <a:lnTo>
                  <a:pt x="393079" y="5703"/>
                </a:lnTo>
                <a:lnTo>
                  <a:pt x="409352" y="4317"/>
                </a:lnTo>
                <a:close/>
              </a:path>
              <a:path w="503554" h="8889">
                <a:moveTo>
                  <a:pt x="389889" y="0"/>
                </a:moveTo>
                <a:lnTo>
                  <a:pt x="343315" y="349"/>
                </a:lnTo>
                <a:lnTo>
                  <a:pt x="300053" y="349"/>
                </a:lnTo>
                <a:lnTo>
                  <a:pt x="260887" y="1015"/>
                </a:lnTo>
                <a:lnTo>
                  <a:pt x="261714" y="1015"/>
                </a:lnTo>
                <a:lnTo>
                  <a:pt x="247269" y="3175"/>
                </a:lnTo>
                <a:lnTo>
                  <a:pt x="224061" y="3635"/>
                </a:lnTo>
                <a:lnTo>
                  <a:pt x="22787" y="3635"/>
                </a:lnTo>
                <a:lnTo>
                  <a:pt x="0" y="6350"/>
                </a:lnTo>
                <a:lnTo>
                  <a:pt x="27296" y="6350"/>
                </a:lnTo>
                <a:lnTo>
                  <a:pt x="58078" y="5867"/>
                </a:lnTo>
                <a:lnTo>
                  <a:pt x="79883" y="5206"/>
                </a:lnTo>
                <a:lnTo>
                  <a:pt x="127508" y="5206"/>
                </a:lnTo>
                <a:lnTo>
                  <a:pt x="209407" y="4317"/>
                </a:lnTo>
                <a:lnTo>
                  <a:pt x="441032" y="4317"/>
                </a:lnTo>
                <a:lnTo>
                  <a:pt x="472049" y="3905"/>
                </a:lnTo>
                <a:lnTo>
                  <a:pt x="493478" y="3905"/>
                </a:lnTo>
                <a:lnTo>
                  <a:pt x="493366" y="3175"/>
                </a:lnTo>
                <a:lnTo>
                  <a:pt x="493160" y="3175"/>
                </a:lnTo>
                <a:lnTo>
                  <a:pt x="499593" y="2031"/>
                </a:lnTo>
                <a:lnTo>
                  <a:pt x="374650" y="2031"/>
                </a:lnTo>
                <a:lnTo>
                  <a:pt x="370762" y="1428"/>
                </a:lnTo>
                <a:lnTo>
                  <a:pt x="393277" y="603"/>
                </a:lnTo>
                <a:lnTo>
                  <a:pt x="389889" y="0"/>
                </a:lnTo>
                <a:close/>
              </a:path>
              <a:path w="503554" h="8889">
                <a:moveTo>
                  <a:pt x="441032" y="4317"/>
                </a:moveTo>
                <a:lnTo>
                  <a:pt x="418959" y="4317"/>
                </a:lnTo>
                <a:lnTo>
                  <a:pt x="429103" y="4476"/>
                </a:lnTo>
                <a:lnTo>
                  <a:pt x="441032" y="4317"/>
                </a:lnTo>
                <a:close/>
              </a:path>
              <a:path w="503554" h="8889">
                <a:moveTo>
                  <a:pt x="493478" y="3905"/>
                </a:moveTo>
                <a:lnTo>
                  <a:pt x="472049" y="3905"/>
                </a:lnTo>
                <a:lnTo>
                  <a:pt x="503065" y="4317"/>
                </a:lnTo>
                <a:lnTo>
                  <a:pt x="493541" y="4317"/>
                </a:lnTo>
                <a:lnTo>
                  <a:pt x="493478" y="3905"/>
                </a:lnTo>
                <a:close/>
              </a:path>
              <a:path w="503554" h="8889">
                <a:moveTo>
                  <a:pt x="78708" y="3429"/>
                </a:moveTo>
                <a:lnTo>
                  <a:pt x="12935" y="3635"/>
                </a:lnTo>
                <a:lnTo>
                  <a:pt x="144696" y="3635"/>
                </a:lnTo>
                <a:lnTo>
                  <a:pt x="78708" y="3429"/>
                </a:lnTo>
                <a:close/>
              </a:path>
              <a:path w="503554" h="8889">
                <a:moveTo>
                  <a:pt x="198755" y="2031"/>
                </a:moveTo>
                <a:lnTo>
                  <a:pt x="144696" y="3635"/>
                </a:lnTo>
                <a:lnTo>
                  <a:pt x="230250" y="3635"/>
                </a:lnTo>
                <a:lnTo>
                  <a:pt x="214905" y="3429"/>
                </a:lnTo>
                <a:lnTo>
                  <a:pt x="213950" y="3429"/>
                </a:lnTo>
                <a:lnTo>
                  <a:pt x="205531" y="2835"/>
                </a:lnTo>
                <a:lnTo>
                  <a:pt x="198755" y="2031"/>
                </a:lnTo>
                <a:close/>
              </a:path>
              <a:path w="503554" h="8889">
                <a:moveTo>
                  <a:pt x="444051" y="746"/>
                </a:moveTo>
                <a:lnTo>
                  <a:pt x="399450" y="1730"/>
                </a:lnTo>
                <a:lnTo>
                  <a:pt x="374650" y="2031"/>
                </a:lnTo>
                <a:lnTo>
                  <a:pt x="470662" y="2031"/>
                </a:lnTo>
                <a:lnTo>
                  <a:pt x="466851" y="1015"/>
                </a:lnTo>
                <a:lnTo>
                  <a:pt x="472566" y="1015"/>
                </a:lnTo>
                <a:lnTo>
                  <a:pt x="444051" y="746"/>
                </a:lnTo>
                <a:close/>
              </a:path>
              <a:path w="503554" h="8889">
                <a:moveTo>
                  <a:pt x="496557" y="1428"/>
                </a:moveTo>
                <a:lnTo>
                  <a:pt x="493377" y="1428"/>
                </a:lnTo>
                <a:lnTo>
                  <a:pt x="464946" y="2031"/>
                </a:lnTo>
                <a:lnTo>
                  <a:pt x="500350" y="2031"/>
                </a:lnTo>
                <a:lnTo>
                  <a:pt x="496557" y="142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926476" y="4779009"/>
            <a:ext cx="88265" cy="1270"/>
          </a:xfrm>
          <a:custGeom>
            <a:avLst/>
            <a:gdLst/>
            <a:ahLst/>
            <a:cxnLst/>
            <a:rect l="l" t="t" r="r" b="b"/>
            <a:pathLst>
              <a:path w="88264" h="1270">
                <a:moveTo>
                  <a:pt x="0" y="1270"/>
                </a:moveTo>
                <a:lnTo>
                  <a:pt x="87659" y="1270"/>
                </a:lnTo>
                <a:lnTo>
                  <a:pt x="8765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814455" y="4771389"/>
            <a:ext cx="601980" cy="8890"/>
          </a:xfrm>
          <a:custGeom>
            <a:avLst/>
            <a:gdLst/>
            <a:ahLst/>
            <a:cxnLst/>
            <a:rect l="l" t="t" r="r" b="b"/>
            <a:pathLst>
              <a:path w="601979" h="8889">
                <a:moveTo>
                  <a:pt x="90055" y="6400"/>
                </a:moveTo>
                <a:lnTo>
                  <a:pt x="89014" y="6223"/>
                </a:lnTo>
                <a:lnTo>
                  <a:pt x="87109" y="6858"/>
                </a:lnTo>
                <a:lnTo>
                  <a:pt x="90055" y="6400"/>
                </a:lnTo>
                <a:close/>
              </a:path>
              <a:path w="601979" h="8889">
                <a:moveTo>
                  <a:pt x="433489" y="4445"/>
                </a:moveTo>
                <a:lnTo>
                  <a:pt x="370192" y="4127"/>
                </a:lnTo>
                <a:lnTo>
                  <a:pt x="366699" y="4445"/>
                </a:lnTo>
                <a:lnTo>
                  <a:pt x="360286" y="4445"/>
                </a:lnTo>
                <a:lnTo>
                  <a:pt x="331698" y="4940"/>
                </a:lnTo>
                <a:lnTo>
                  <a:pt x="392912" y="4940"/>
                </a:lnTo>
                <a:lnTo>
                  <a:pt x="387388" y="4445"/>
                </a:lnTo>
                <a:lnTo>
                  <a:pt x="433489" y="4445"/>
                </a:lnTo>
                <a:close/>
              </a:path>
              <a:path w="601979" h="8889">
                <a:moveTo>
                  <a:pt x="489534" y="2540"/>
                </a:moveTo>
                <a:lnTo>
                  <a:pt x="446989" y="2540"/>
                </a:lnTo>
                <a:lnTo>
                  <a:pt x="446989" y="1270"/>
                </a:lnTo>
                <a:lnTo>
                  <a:pt x="427697" y="1270"/>
                </a:lnTo>
                <a:lnTo>
                  <a:pt x="427697" y="0"/>
                </a:lnTo>
                <a:lnTo>
                  <a:pt x="385559" y="0"/>
                </a:lnTo>
                <a:lnTo>
                  <a:pt x="385559" y="1270"/>
                </a:lnTo>
                <a:lnTo>
                  <a:pt x="377558" y="1270"/>
                </a:lnTo>
                <a:lnTo>
                  <a:pt x="377558" y="2540"/>
                </a:lnTo>
                <a:lnTo>
                  <a:pt x="377545" y="3810"/>
                </a:lnTo>
                <a:lnTo>
                  <a:pt x="489534" y="3810"/>
                </a:lnTo>
                <a:lnTo>
                  <a:pt x="489534" y="2540"/>
                </a:lnTo>
                <a:close/>
              </a:path>
              <a:path w="601979" h="8889">
                <a:moveTo>
                  <a:pt x="585901" y="6350"/>
                </a:moveTo>
                <a:lnTo>
                  <a:pt x="341515" y="6350"/>
                </a:lnTo>
                <a:lnTo>
                  <a:pt x="342811" y="5930"/>
                </a:lnTo>
                <a:lnTo>
                  <a:pt x="344017" y="5930"/>
                </a:lnTo>
                <a:lnTo>
                  <a:pt x="402221" y="5092"/>
                </a:lnTo>
                <a:lnTo>
                  <a:pt x="270840" y="5372"/>
                </a:lnTo>
                <a:lnTo>
                  <a:pt x="275183" y="4940"/>
                </a:lnTo>
                <a:lnTo>
                  <a:pt x="265036" y="4940"/>
                </a:lnTo>
                <a:lnTo>
                  <a:pt x="265036" y="5930"/>
                </a:lnTo>
                <a:lnTo>
                  <a:pt x="260667" y="6350"/>
                </a:lnTo>
                <a:lnTo>
                  <a:pt x="109943" y="6350"/>
                </a:lnTo>
                <a:lnTo>
                  <a:pt x="109943" y="5930"/>
                </a:lnTo>
                <a:lnTo>
                  <a:pt x="124853" y="5930"/>
                </a:lnTo>
                <a:lnTo>
                  <a:pt x="119405" y="6223"/>
                </a:lnTo>
                <a:lnTo>
                  <a:pt x="157467" y="6223"/>
                </a:lnTo>
                <a:lnTo>
                  <a:pt x="157899" y="5930"/>
                </a:lnTo>
                <a:lnTo>
                  <a:pt x="159499" y="5930"/>
                </a:lnTo>
                <a:lnTo>
                  <a:pt x="168897" y="5930"/>
                </a:lnTo>
                <a:lnTo>
                  <a:pt x="157467" y="6223"/>
                </a:lnTo>
                <a:lnTo>
                  <a:pt x="243890" y="6223"/>
                </a:lnTo>
                <a:lnTo>
                  <a:pt x="245376" y="5930"/>
                </a:lnTo>
                <a:lnTo>
                  <a:pt x="265036" y="5930"/>
                </a:lnTo>
                <a:lnTo>
                  <a:pt x="265036" y="4940"/>
                </a:lnTo>
                <a:lnTo>
                  <a:pt x="244475" y="4940"/>
                </a:lnTo>
                <a:lnTo>
                  <a:pt x="244906" y="5422"/>
                </a:lnTo>
                <a:lnTo>
                  <a:pt x="157759" y="5600"/>
                </a:lnTo>
                <a:lnTo>
                  <a:pt x="154292" y="4940"/>
                </a:lnTo>
                <a:lnTo>
                  <a:pt x="145199" y="4940"/>
                </a:lnTo>
                <a:lnTo>
                  <a:pt x="145199" y="3810"/>
                </a:lnTo>
                <a:lnTo>
                  <a:pt x="130873" y="3810"/>
                </a:lnTo>
                <a:lnTo>
                  <a:pt x="130873" y="5080"/>
                </a:lnTo>
                <a:lnTo>
                  <a:pt x="128219" y="5664"/>
                </a:lnTo>
                <a:lnTo>
                  <a:pt x="109943" y="5702"/>
                </a:lnTo>
                <a:lnTo>
                  <a:pt x="109943" y="5080"/>
                </a:lnTo>
                <a:lnTo>
                  <a:pt x="130873" y="5080"/>
                </a:lnTo>
                <a:lnTo>
                  <a:pt x="130873" y="3810"/>
                </a:lnTo>
                <a:lnTo>
                  <a:pt x="99161" y="3810"/>
                </a:lnTo>
                <a:lnTo>
                  <a:pt x="99161" y="5080"/>
                </a:lnTo>
                <a:lnTo>
                  <a:pt x="92722" y="5080"/>
                </a:lnTo>
                <a:lnTo>
                  <a:pt x="92722" y="5740"/>
                </a:lnTo>
                <a:lnTo>
                  <a:pt x="0" y="5930"/>
                </a:lnTo>
                <a:lnTo>
                  <a:pt x="92722" y="5930"/>
                </a:lnTo>
                <a:lnTo>
                  <a:pt x="92722" y="6350"/>
                </a:lnTo>
                <a:lnTo>
                  <a:pt x="99136" y="6350"/>
                </a:lnTo>
                <a:lnTo>
                  <a:pt x="99136" y="7620"/>
                </a:lnTo>
                <a:lnTo>
                  <a:pt x="351383" y="7620"/>
                </a:lnTo>
                <a:lnTo>
                  <a:pt x="351383" y="8890"/>
                </a:lnTo>
                <a:lnTo>
                  <a:pt x="577710" y="8890"/>
                </a:lnTo>
                <a:lnTo>
                  <a:pt x="577710" y="7620"/>
                </a:lnTo>
                <a:lnTo>
                  <a:pt x="585901" y="7620"/>
                </a:lnTo>
                <a:lnTo>
                  <a:pt x="585901" y="6350"/>
                </a:lnTo>
                <a:close/>
              </a:path>
              <a:path w="601979" h="8889">
                <a:moveTo>
                  <a:pt x="601383" y="5930"/>
                </a:moveTo>
                <a:lnTo>
                  <a:pt x="592988" y="5245"/>
                </a:lnTo>
                <a:lnTo>
                  <a:pt x="556742" y="5473"/>
                </a:lnTo>
                <a:lnTo>
                  <a:pt x="570293" y="4940"/>
                </a:lnTo>
                <a:lnTo>
                  <a:pt x="494436" y="4940"/>
                </a:lnTo>
                <a:lnTo>
                  <a:pt x="455295" y="5930"/>
                </a:lnTo>
                <a:lnTo>
                  <a:pt x="455041" y="5930"/>
                </a:lnTo>
                <a:lnTo>
                  <a:pt x="430263" y="6223"/>
                </a:lnTo>
                <a:lnTo>
                  <a:pt x="527837" y="6223"/>
                </a:lnTo>
                <a:lnTo>
                  <a:pt x="517359" y="5930"/>
                </a:lnTo>
                <a:lnTo>
                  <a:pt x="529704" y="5930"/>
                </a:lnTo>
                <a:lnTo>
                  <a:pt x="542531" y="6223"/>
                </a:lnTo>
                <a:lnTo>
                  <a:pt x="590816" y="6223"/>
                </a:lnTo>
                <a:lnTo>
                  <a:pt x="592772" y="5930"/>
                </a:lnTo>
                <a:lnTo>
                  <a:pt x="601383" y="593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467850" y="47421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0"/>
                </a:moveTo>
                <a:lnTo>
                  <a:pt x="3809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019925" y="473265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10545" y="6009"/>
                </a:moveTo>
                <a:lnTo>
                  <a:pt x="0" y="9525"/>
                </a:lnTo>
                <a:lnTo>
                  <a:pt x="6322" y="8036"/>
                </a:lnTo>
                <a:lnTo>
                  <a:pt x="10545" y="6009"/>
                </a:lnTo>
                <a:close/>
              </a:path>
              <a:path w="28575" h="9525">
                <a:moveTo>
                  <a:pt x="28575" y="0"/>
                </a:moveTo>
                <a:lnTo>
                  <a:pt x="20538" y="1488"/>
                </a:lnTo>
                <a:lnTo>
                  <a:pt x="13144" y="4762"/>
                </a:lnTo>
                <a:lnTo>
                  <a:pt x="10545" y="6009"/>
                </a:lnTo>
                <a:lnTo>
                  <a:pt x="285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419850" y="474217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362700" y="47326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620" y="0"/>
                </a:moveTo>
                <a:lnTo>
                  <a:pt x="0" y="9525"/>
                </a:lnTo>
                <a:lnTo>
                  <a:pt x="9525" y="9525"/>
                </a:lnTo>
                <a:lnTo>
                  <a:pt x="76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229600" y="4745704"/>
            <a:ext cx="23495" cy="6350"/>
          </a:xfrm>
          <a:custGeom>
            <a:avLst/>
            <a:gdLst/>
            <a:ahLst/>
            <a:cxnLst/>
            <a:rect l="l" t="t" r="r" b="b"/>
            <a:pathLst>
              <a:path w="23495" h="6350">
                <a:moveTo>
                  <a:pt x="15875" y="0"/>
                </a:moveTo>
                <a:lnTo>
                  <a:pt x="0" y="1301"/>
                </a:lnTo>
                <a:lnTo>
                  <a:pt x="6302" y="2035"/>
                </a:lnTo>
                <a:lnTo>
                  <a:pt x="12890" y="3651"/>
                </a:lnTo>
                <a:lnTo>
                  <a:pt x="16716" y="5266"/>
                </a:lnTo>
                <a:lnTo>
                  <a:pt x="14731" y="6000"/>
                </a:lnTo>
                <a:lnTo>
                  <a:pt x="22145" y="4587"/>
                </a:lnTo>
                <a:lnTo>
                  <a:pt x="22891" y="1841"/>
                </a:lnTo>
                <a:lnTo>
                  <a:pt x="15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505950" y="4770754"/>
            <a:ext cx="13970" cy="9525"/>
          </a:xfrm>
          <a:custGeom>
            <a:avLst/>
            <a:gdLst/>
            <a:ahLst/>
            <a:cxnLst/>
            <a:rect l="l" t="t" r="r" b="b"/>
            <a:pathLst>
              <a:path w="13970" h="9525">
                <a:moveTo>
                  <a:pt x="13716" y="0"/>
                </a:moveTo>
                <a:lnTo>
                  <a:pt x="8509" y="0"/>
                </a:lnTo>
                <a:lnTo>
                  <a:pt x="0" y="9525"/>
                </a:lnTo>
                <a:lnTo>
                  <a:pt x="7366" y="9525"/>
                </a:lnTo>
                <a:lnTo>
                  <a:pt x="1371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049768" y="4770754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5968" y="0"/>
                </a:moveTo>
                <a:lnTo>
                  <a:pt x="0" y="0"/>
                </a:lnTo>
                <a:lnTo>
                  <a:pt x="3682" y="9525"/>
                </a:lnTo>
                <a:lnTo>
                  <a:pt x="8381" y="9525"/>
                </a:lnTo>
                <a:lnTo>
                  <a:pt x="596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9639300" y="4742179"/>
            <a:ext cx="196215" cy="9525"/>
          </a:xfrm>
          <a:custGeom>
            <a:avLst/>
            <a:gdLst/>
            <a:ahLst/>
            <a:cxnLst/>
            <a:rect l="l" t="t" r="r" b="b"/>
            <a:pathLst>
              <a:path w="196215" h="9525">
                <a:moveTo>
                  <a:pt x="183769" y="0"/>
                </a:moveTo>
                <a:lnTo>
                  <a:pt x="130409" y="59"/>
                </a:lnTo>
                <a:lnTo>
                  <a:pt x="83216" y="476"/>
                </a:lnTo>
                <a:lnTo>
                  <a:pt x="40358" y="1607"/>
                </a:lnTo>
                <a:lnTo>
                  <a:pt x="0" y="3810"/>
                </a:lnTo>
                <a:lnTo>
                  <a:pt x="32918" y="3309"/>
                </a:lnTo>
                <a:lnTo>
                  <a:pt x="66373" y="3143"/>
                </a:lnTo>
                <a:lnTo>
                  <a:pt x="98423" y="3309"/>
                </a:lnTo>
                <a:lnTo>
                  <a:pt x="127126" y="3810"/>
                </a:lnTo>
                <a:lnTo>
                  <a:pt x="112268" y="5715"/>
                </a:lnTo>
                <a:lnTo>
                  <a:pt x="84679" y="4772"/>
                </a:lnTo>
                <a:lnTo>
                  <a:pt x="59864" y="4556"/>
                </a:lnTo>
                <a:lnTo>
                  <a:pt x="7366" y="4826"/>
                </a:lnTo>
                <a:lnTo>
                  <a:pt x="96520" y="6731"/>
                </a:lnTo>
                <a:lnTo>
                  <a:pt x="115822" y="7832"/>
                </a:lnTo>
                <a:lnTo>
                  <a:pt x="115109" y="8397"/>
                </a:lnTo>
                <a:lnTo>
                  <a:pt x="77977" y="8636"/>
                </a:lnTo>
                <a:lnTo>
                  <a:pt x="92836" y="8636"/>
                </a:lnTo>
                <a:lnTo>
                  <a:pt x="94742" y="9525"/>
                </a:lnTo>
                <a:lnTo>
                  <a:pt x="110797" y="8838"/>
                </a:lnTo>
                <a:lnTo>
                  <a:pt x="135747" y="8128"/>
                </a:lnTo>
                <a:lnTo>
                  <a:pt x="145051" y="7417"/>
                </a:lnTo>
                <a:lnTo>
                  <a:pt x="114173" y="6731"/>
                </a:lnTo>
                <a:lnTo>
                  <a:pt x="123523" y="5339"/>
                </a:lnTo>
                <a:lnTo>
                  <a:pt x="142970" y="5127"/>
                </a:lnTo>
                <a:lnTo>
                  <a:pt x="185674" y="5715"/>
                </a:lnTo>
                <a:lnTo>
                  <a:pt x="180484" y="5028"/>
                </a:lnTo>
                <a:lnTo>
                  <a:pt x="183213" y="4318"/>
                </a:lnTo>
                <a:lnTo>
                  <a:pt x="187870" y="3607"/>
                </a:lnTo>
                <a:lnTo>
                  <a:pt x="188468" y="2921"/>
                </a:lnTo>
                <a:lnTo>
                  <a:pt x="180359" y="3434"/>
                </a:lnTo>
                <a:lnTo>
                  <a:pt x="160714" y="3796"/>
                </a:lnTo>
                <a:lnTo>
                  <a:pt x="148463" y="3810"/>
                </a:lnTo>
                <a:lnTo>
                  <a:pt x="148590" y="3153"/>
                </a:lnTo>
                <a:lnTo>
                  <a:pt x="157575" y="2651"/>
                </a:lnTo>
                <a:lnTo>
                  <a:pt x="171751" y="2506"/>
                </a:lnTo>
                <a:lnTo>
                  <a:pt x="187451" y="2921"/>
                </a:lnTo>
                <a:lnTo>
                  <a:pt x="181286" y="1803"/>
                </a:lnTo>
                <a:lnTo>
                  <a:pt x="195720" y="617"/>
                </a:lnTo>
                <a:lnTo>
                  <a:pt x="18376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781675" y="4770754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8509" y="0"/>
                </a:moveTo>
                <a:lnTo>
                  <a:pt x="7365" y="0"/>
                </a:lnTo>
                <a:lnTo>
                  <a:pt x="0" y="9525"/>
                </a:lnTo>
                <a:lnTo>
                  <a:pt x="85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038850" y="47326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620" y="0"/>
                </a:moveTo>
                <a:lnTo>
                  <a:pt x="0" y="9525"/>
                </a:lnTo>
                <a:lnTo>
                  <a:pt x="9525" y="9525"/>
                </a:lnTo>
                <a:lnTo>
                  <a:pt x="76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972175" y="47707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5334" y="0"/>
                </a:lnTo>
                <a:lnTo>
                  <a:pt x="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219950" y="4751704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5461"/>
                </a:moveTo>
                <a:lnTo>
                  <a:pt x="184137" y="5029"/>
                </a:lnTo>
                <a:lnTo>
                  <a:pt x="164719" y="4127"/>
                </a:lnTo>
                <a:lnTo>
                  <a:pt x="163461" y="4127"/>
                </a:lnTo>
                <a:lnTo>
                  <a:pt x="141909" y="2628"/>
                </a:lnTo>
                <a:lnTo>
                  <a:pt x="139306" y="1778"/>
                </a:lnTo>
                <a:lnTo>
                  <a:pt x="138176" y="1397"/>
                </a:lnTo>
                <a:lnTo>
                  <a:pt x="118452" y="1778"/>
                </a:lnTo>
                <a:lnTo>
                  <a:pt x="97866" y="1231"/>
                </a:lnTo>
                <a:lnTo>
                  <a:pt x="79400" y="419"/>
                </a:lnTo>
                <a:lnTo>
                  <a:pt x="66040" y="0"/>
                </a:lnTo>
                <a:lnTo>
                  <a:pt x="82829" y="1638"/>
                </a:lnTo>
                <a:lnTo>
                  <a:pt x="79349" y="2628"/>
                </a:lnTo>
                <a:lnTo>
                  <a:pt x="79006" y="2628"/>
                </a:lnTo>
                <a:lnTo>
                  <a:pt x="42684" y="4102"/>
                </a:lnTo>
                <a:lnTo>
                  <a:pt x="33680" y="3111"/>
                </a:lnTo>
                <a:lnTo>
                  <a:pt x="34188" y="2260"/>
                </a:lnTo>
                <a:lnTo>
                  <a:pt x="35407" y="1638"/>
                </a:lnTo>
                <a:lnTo>
                  <a:pt x="27686" y="1397"/>
                </a:lnTo>
                <a:lnTo>
                  <a:pt x="20193" y="1397"/>
                </a:lnTo>
                <a:lnTo>
                  <a:pt x="8343" y="3517"/>
                </a:lnTo>
                <a:lnTo>
                  <a:pt x="9525" y="0"/>
                </a:lnTo>
                <a:lnTo>
                  <a:pt x="5511" y="4013"/>
                </a:lnTo>
                <a:lnTo>
                  <a:pt x="4864" y="4127"/>
                </a:lnTo>
                <a:lnTo>
                  <a:pt x="5397" y="4127"/>
                </a:lnTo>
                <a:lnTo>
                  <a:pt x="0" y="9525"/>
                </a:lnTo>
                <a:lnTo>
                  <a:pt x="6350" y="9525"/>
                </a:lnTo>
                <a:lnTo>
                  <a:pt x="8140" y="4127"/>
                </a:lnTo>
                <a:lnTo>
                  <a:pt x="41973" y="4127"/>
                </a:lnTo>
                <a:lnTo>
                  <a:pt x="42951" y="4127"/>
                </a:lnTo>
                <a:lnTo>
                  <a:pt x="43942" y="4127"/>
                </a:lnTo>
                <a:lnTo>
                  <a:pt x="53467" y="5270"/>
                </a:lnTo>
                <a:lnTo>
                  <a:pt x="56616" y="6667"/>
                </a:lnTo>
                <a:lnTo>
                  <a:pt x="67589" y="7480"/>
                </a:lnTo>
                <a:lnTo>
                  <a:pt x="97866" y="6934"/>
                </a:lnTo>
                <a:lnTo>
                  <a:pt x="97053" y="8216"/>
                </a:lnTo>
                <a:lnTo>
                  <a:pt x="125082" y="7632"/>
                </a:lnTo>
                <a:lnTo>
                  <a:pt x="152933" y="7480"/>
                </a:lnTo>
                <a:lnTo>
                  <a:pt x="182854" y="6934"/>
                </a:lnTo>
                <a:lnTo>
                  <a:pt x="184873" y="6934"/>
                </a:lnTo>
                <a:lnTo>
                  <a:pt x="200025" y="546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658100" y="476122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153025" y="4761229"/>
            <a:ext cx="46990" cy="5715"/>
          </a:xfrm>
          <a:custGeom>
            <a:avLst/>
            <a:gdLst/>
            <a:ahLst/>
            <a:cxnLst/>
            <a:rect l="l" t="t" r="r" b="b"/>
            <a:pathLst>
              <a:path w="46989" h="5714">
                <a:moveTo>
                  <a:pt x="46736" y="0"/>
                </a:moveTo>
                <a:lnTo>
                  <a:pt x="0" y="0"/>
                </a:lnTo>
                <a:lnTo>
                  <a:pt x="8177" y="3375"/>
                </a:lnTo>
                <a:lnTo>
                  <a:pt x="24368" y="5381"/>
                </a:lnTo>
                <a:lnTo>
                  <a:pt x="40058" y="4697"/>
                </a:lnTo>
                <a:lnTo>
                  <a:pt x="467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363968" y="4751704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8381" y="0"/>
                </a:moveTo>
                <a:lnTo>
                  <a:pt x="2412" y="0"/>
                </a:lnTo>
                <a:lnTo>
                  <a:pt x="0" y="9525"/>
                </a:lnTo>
                <a:lnTo>
                  <a:pt x="5968" y="9525"/>
                </a:lnTo>
                <a:lnTo>
                  <a:pt x="838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584794" y="4726051"/>
            <a:ext cx="8274050" cy="71120"/>
          </a:xfrm>
          <a:custGeom>
            <a:avLst/>
            <a:gdLst/>
            <a:ahLst/>
            <a:cxnLst/>
            <a:rect l="l" t="t" r="r" b="b"/>
            <a:pathLst>
              <a:path w="8274050" h="71120">
                <a:moveTo>
                  <a:pt x="106413" y="32131"/>
                </a:moveTo>
                <a:lnTo>
                  <a:pt x="89065" y="32131"/>
                </a:lnTo>
                <a:lnTo>
                  <a:pt x="95529" y="32512"/>
                </a:lnTo>
                <a:lnTo>
                  <a:pt x="106413" y="32131"/>
                </a:lnTo>
                <a:close/>
              </a:path>
              <a:path w="8274050" h="71120">
                <a:moveTo>
                  <a:pt x="186855" y="40005"/>
                </a:moveTo>
                <a:lnTo>
                  <a:pt x="172364" y="41313"/>
                </a:lnTo>
                <a:lnTo>
                  <a:pt x="132435" y="38633"/>
                </a:lnTo>
                <a:lnTo>
                  <a:pt x="116878" y="40005"/>
                </a:lnTo>
                <a:lnTo>
                  <a:pt x="118783" y="40005"/>
                </a:lnTo>
                <a:lnTo>
                  <a:pt x="91605" y="44704"/>
                </a:lnTo>
                <a:lnTo>
                  <a:pt x="115392" y="44640"/>
                </a:lnTo>
                <a:lnTo>
                  <a:pt x="143268" y="44119"/>
                </a:lnTo>
                <a:lnTo>
                  <a:pt x="169125" y="42722"/>
                </a:lnTo>
                <a:lnTo>
                  <a:pt x="186855" y="40005"/>
                </a:lnTo>
                <a:close/>
              </a:path>
              <a:path w="8274050" h="71120">
                <a:moveTo>
                  <a:pt x="556983" y="24257"/>
                </a:moveTo>
                <a:lnTo>
                  <a:pt x="554685" y="24257"/>
                </a:lnTo>
                <a:lnTo>
                  <a:pt x="554990" y="24396"/>
                </a:lnTo>
                <a:lnTo>
                  <a:pt x="556983" y="24257"/>
                </a:lnTo>
                <a:close/>
              </a:path>
              <a:path w="8274050" h="71120">
                <a:moveTo>
                  <a:pt x="607847" y="24257"/>
                </a:moveTo>
                <a:lnTo>
                  <a:pt x="599732" y="23749"/>
                </a:lnTo>
                <a:lnTo>
                  <a:pt x="564883" y="23749"/>
                </a:lnTo>
                <a:lnTo>
                  <a:pt x="556983" y="24257"/>
                </a:lnTo>
                <a:lnTo>
                  <a:pt x="607847" y="24257"/>
                </a:lnTo>
                <a:close/>
              </a:path>
              <a:path w="8274050" h="71120">
                <a:moveTo>
                  <a:pt x="819797" y="23749"/>
                </a:moveTo>
                <a:lnTo>
                  <a:pt x="768464" y="23749"/>
                </a:lnTo>
                <a:lnTo>
                  <a:pt x="715632" y="24257"/>
                </a:lnTo>
                <a:lnTo>
                  <a:pt x="607847" y="24257"/>
                </a:lnTo>
                <a:lnTo>
                  <a:pt x="611924" y="24511"/>
                </a:lnTo>
                <a:lnTo>
                  <a:pt x="703148" y="24511"/>
                </a:lnTo>
                <a:lnTo>
                  <a:pt x="720267" y="24257"/>
                </a:lnTo>
                <a:lnTo>
                  <a:pt x="815822" y="24257"/>
                </a:lnTo>
                <a:lnTo>
                  <a:pt x="816864" y="24384"/>
                </a:lnTo>
                <a:lnTo>
                  <a:pt x="819797" y="23749"/>
                </a:lnTo>
                <a:close/>
              </a:path>
              <a:path w="8274050" h="71120">
                <a:moveTo>
                  <a:pt x="1149985" y="21463"/>
                </a:moveTo>
                <a:lnTo>
                  <a:pt x="1146378" y="21463"/>
                </a:lnTo>
                <a:lnTo>
                  <a:pt x="1137043" y="21678"/>
                </a:lnTo>
                <a:lnTo>
                  <a:pt x="1149985" y="21463"/>
                </a:lnTo>
                <a:close/>
              </a:path>
              <a:path w="8274050" h="71120">
                <a:moveTo>
                  <a:pt x="1167930" y="6604"/>
                </a:moveTo>
                <a:lnTo>
                  <a:pt x="1087920" y="9779"/>
                </a:lnTo>
                <a:lnTo>
                  <a:pt x="1082205" y="16129"/>
                </a:lnTo>
                <a:lnTo>
                  <a:pt x="1091069" y="13855"/>
                </a:lnTo>
                <a:lnTo>
                  <a:pt x="1103960" y="12166"/>
                </a:lnTo>
                <a:lnTo>
                  <a:pt x="1117396" y="11671"/>
                </a:lnTo>
                <a:lnTo>
                  <a:pt x="1127925" y="12954"/>
                </a:lnTo>
                <a:lnTo>
                  <a:pt x="1116495" y="16129"/>
                </a:lnTo>
                <a:lnTo>
                  <a:pt x="1167930" y="6604"/>
                </a:lnTo>
                <a:close/>
              </a:path>
              <a:path w="8274050" h="71120">
                <a:moveTo>
                  <a:pt x="1180642" y="21082"/>
                </a:moveTo>
                <a:lnTo>
                  <a:pt x="1173340" y="21082"/>
                </a:lnTo>
                <a:lnTo>
                  <a:pt x="1149985" y="21463"/>
                </a:lnTo>
                <a:lnTo>
                  <a:pt x="1179182" y="21463"/>
                </a:lnTo>
                <a:lnTo>
                  <a:pt x="1180642" y="21082"/>
                </a:lnTo>
                <a:close/>
              </a:path>
              <a:path w="8274050" h="71120">
                <a:moveTo>
                  <a:pt x="1225080" y="6604"/>
                </a:moveTo>
                <a:lnTo>
                  <a:pt x="1200442" y="8089"/>
                </a:lnTo>
                <a:lnTo>
                  <a:pt x="1190993" y="9829"/>
                </a:lnTo>
                <a:lnTo>
                  <a:pt x="1194231" y="11557"/>
                </a:lnTo>
                <a:lnTo>
                  <a:pt x="1207681" y="12954"/>
                </a:lnTo>
                <a:lnTo>
                  <a:pt x="1186561" y="12992"/>
                </a:lnTo>
                <a:lnTo>
                  <a:pt x="1178039" y="11811"/>
                </a:lnTo>
                <a:lnTo>
                  <a:pt x="1172006" y="11214"/>
                </a:lnTo>
                <a:lnTo>
                  <a:pt x="1158405" y="12954"/>
                </a:lnTo>
                <a:lnTo>
                  <a:pt x="1167015" y="14528"/>
                </a:lnTo>
                <a:lnTo>
                  <a:pt x="1185849" y="14770"/>
                </a:lnTo>
                <a:lnTo>
                  <a:pt x="1206601" y="14097"/>
                </a:lnTo>
                <a:lnTo>
                  <a:pt x="1221016" y="12954"/>
                </a:lnTo>
                <a:lnTo>
                  <a:pt x="1225080" y="6604"/>
                </a:lnTo>
                <a:close/>
              </a:path>
              <a:path w="8274050" h="71120">
                <a:moveTo>
                  <a:pt x="1232509" y="22225"/>
                </a:moveTo>
                <a:lnTo>
                  <a:pt x="1208062" y="21463"/>
                </a:lnTo>
                <a:lnTo>
                  <a:pt x="1179182" y="21463"/>
                </a:lnTo>
                <a:lnTo>
                  <a:pt x="1176261" y="22225"/>
                </a:lnTo>
                <a:lnTo>
                  <a:pt x="1232509" y="22225"/>
                </a:lnTo>
                <a:close/>
              </a:path>
              <a:path w="8274050" h="71120">
                <a:moveTo>
                  <a:pt x="1263891" y="22606"/>
                </a:moveTo>
                <a:lnTo>
                  <a:pt x="1263015" y="22225"/>
                </a:lnTo>
                <a:lnTo>
                  <a:pt x="1233843" y="22225"/>
                </a:lnTo>
                <a:lnTo>
                  <a:pt x="1227874" y="22987"/>
                </a:lnTo>
                <a:lnTo>
                  <a:pt x="1254506" y="22987"/>
                </a:lnTo>
                <a:lnTo>
                  <a:pt x="1261325" y="22606"/>
                </a:lnTo>
                <a:lnTo>
                  <a:pt x="1263891" y="22606"/>
                </a:lnTo>
                <a:close/>
              </a:path>
              <a:path w="8274050" h="71120">
                <a:moveTo>
                  <a:pt x="1290866" y="16129"/>
                </a:moveTo>
                <a:lnTo>
                  <a:pt x="1288326" y="12115"/>
                </a:lnTo>
                <a:lnTo>
                  <a:pt x="1281112" y="12560"/>
                </a:lnTo>
                <a:lnTo>
                  <a:pt x="1271854" y="14795"/>
                </a:lnTo>
                <a:lnTo>
                  <a:pt x="1263180" y="16129"/>
                </a:lnTo>
                <a:lnTo>
                  <a:pt x="1290866" y="16129"/>
                </a:lnTo>
                <a:close/>
              </a:path>
              <a:path w="8274050" h="71120">
                <a:moveTo>
                  <a:pt x="1346987" y="21463"/>
                </a:moveTo>
                <a:lnTo>
                  <a:pt x="1340002" y="20066"/>
                </a:lnTo>
                <a:lnTo>
                  <a:pt x="1333944" y="20066"/>
                </a:lnTo>
                <a:lnTo>
                  <a:pt x="1312227" y="20574"/>
                </a:lnTo>
                <a:lnTo>
                  <a:pt x="1267561" y="21082"/>
                </a:lnTo>
                <a:lnTo>
                  <a:pt x="1207147" y="21082"/>
                </a:lnTo>
                <a:lnTo>
                  <a:pt x="1210881" y="21463"/>
                </a:lnTo>
                <a:lnTo>
                  <a:pt x="1241653" y="21463"/>
                </a:lnTo>
                <a:lnTo>
                  <a:pt x="1262151" y="21844"/>
                </a:lnTo>
                <a:lnTo>
                  <a:pt x="1261287" y="21463"/>
                </a:lnTo>
                <a:lnTo>
                  <a:pt x="1346987" y="21463"/>
                </a:lnTo>
                <a:close/>
              </a:path>
              <a:path w="8274050" h="71120">
                <a:moveTo>
                  <a:pt x="1482255" y="16129"/>
                </a:moveTo>
                <a:lnTo>
                  <a:pt x="1478267" y="12700"/>
                </a:lnTo>
                <a:lnTo>
                  <a:pt x="1471015" y="9918"/>
                </a:lnTo>
                <a:lnTo>
                  <a:pt x="1457464" y="8458"/>
                </a:lnTo>
                <a:lnTo>
                  <a:pt x="1443469" y="8801"/>
                </a:lnTo>
                <a:lnTo>
                  <a:pt x="1443266" y="6604"/>
                </a:lnTo>
                <a:lnTo>
                  <a:pt x="1415580" y="6604"/>
                </a:lnTo>
                <a:lnTo>
                  <a:pt x="1444155" y="16129"/>
                </a:lnTo>
                <a:lnTo>
                  <a:pt x="1443939" y="13919"/>
                </a:lnTo>
                <a:lnTo>
                  <a:pt x="1482255" y="16129"/>
                </a:lnTo>
                <a:close/>
              </a:path>
              <a:path w="8274050" h="71120">
                <a:moveTo>
                  <a:pt x="1548930" y="16129"/>
                </a:moveTo>
                <a:lnTo>
                  <a:pt x="1531785" y="6604"/>
                </a:lnTo>
                <a:lnTo>
                  <a:pt x="1520355" y="16129"/>
                </a:lnTo>
                <a:lnTo>
                  <a:pt x="1548930" y="16129"/>
                </a:lnTo>
                <a:close/>
              </a:path>
              <a:path w="8274050" h="71120">
                <a:moveTo>
                  <a:pt x="1842350" y="32893"/>
                </a:moveTo>
                <a:lnTo>
                  <a:pt x="894168" y="32893"/>
                </a:lnTo>
                <a:lnTo>
                  <a:pt x="894168" y="36957"/>
                </a:lnTo>
                <a:lnTo>
                  <a:pt x="837933" y="37084"/>
                </a:lnTo>
                <a:lnTo>
                  <a:pt x="826465" y="36957"/>
                </a:lnTo>
                <a:lnTo>
                  <a:pt x="894168" y="36957"/>
                </a:lnTo>
                <a:lnTo>
                  <a:pt x="894168" y="32893"/>
                </a:lnTo>
                <a:lnTo>
                  <a:pt x="800341" y="32893"/>
                </a:lnTo>
                <a:lnTo>
                  <a:pt x="800341" y="36245"/>
                </a:lnTo>
                <a:lnTo>
                  <a:pt x="799604" y="36271"/>
                </a:lnTo>
                <a:lnTo>
                  <a:pt x="800341" y="36245"/>
                </a:lnTo>
                <a:lnTo>
                  <a:pt x="800341" y="32893"/>
                </a:lnTo>
                <a:lnTo>
                  <a:pt x="798931" y="32893"/>
                </a:lnTo>
                <a:lnTo>
                  <a:pt x="798931" y="36449"/>
                </a:lnTo>
                <a:lnTo>
                  <a:pt x="796188" y="37185"/>
                </a:lnTo>
                <a:lnTo>
                  <a:pt x="770686" y="37236"/>
                </a:lnTo>
                <a:lnTo>
                  <a:pt x="794194" y="36449"/>
                </a:lnTo>
                <a:lnTo>
                  <a:pt x="798931" y="36449"/>
                </a:lnTo>
                <a:lnTo>
                  <a:pt x="798931" y="32893"/>
                </a:lnTo>
                <a:lnTo>
                  <a:pt x="102006" y="32893"/>
                </a:lnTo>
                <a:lnTo>
                  <a:pt x="130073" y="34544"/>
                </a:lnTo>
                <a:lnTo>
                  <a:pt x="124269" y="34544"/>
                </a:lnTo>
                <a:lnTo>
                  <a:pt x="0" y="38862"/>
                </a:lnTo>
                <a:lnTo>
                  <a:pt x="55346" y="38862"/>
                </a:lnTo>
                <a:lnTo>
                  <a:pt x="145834" y="36449"/>
                </a:lnTo>
                <a:lnTo>
                  <a:pt x="142455" y="36449"/>
                </a:lnTo>
                <a:lnTo>
                  <a:pt x="187286" y="35687"/>
                </a:lnTo>
                <a:lnTo>
                  <a:pt x="193840" y="35687"/>
                </a:lnTo>
                <a:lnTo>
                  <a:pt x="191681" y="44704"/>
                </a:lnTo>
                <a:lnTo>
                  <a:pt x="193967" y="44704"/>
                </a:lnTo>
                <a:lnTo>
                  <a:pt x="196240" y="35687"/>
                </a:lnTo>
                <a:lnTo>
                  <a:pt x="204622" y="35687"/>
                </a:lnTo>
                <a:lnTo>
                  <a:pt x="234251" y="36068"/>
                </a:lnTo>
                <a:lnTo>
                  <a:pt x="245275" y="36080"/>
                </a:lnTo>
                <a:lnTo>
                  <a:pt x="236982" y="36957"/>
                </a:lnTo>
                <a:lnTo>
                  <a:pt x="238493" y="36957"/>
                </a:lnTo>
                <a:lnTo>
                  <a:pt x="239483" y="37338"/>
                </a:lnTo>
                <a:lnTo>
                  <a:pt x="240563" y="37338"/>
                </a:lnTo>
                <a:lnTo>
                  <a:pt x="244754" y="37719"/>
                </a:lnTo>
                <a:lnTo>
                  <a:pt x="244284" y="37719"/>
                </a:lnTo>
                <a:lnTo>
                  <a:pt x="247053" y="38100"/>
                </a:lnTo>
                <a:lnTo>
                  <a:pt x="263652" y="37719"/>
                </a:lnTo>
                <a:lnTo>
                  <a:pt x="262166" y="37719"/>
                </a:lnTo>
                <a:lnTo>
                  <a:pt x="304317" y="36957"/>
                </a:lnTo>
                <a:lnTo>
                  <a:pt x="308203" y="36957"/>
                </a:lnTo>
                <a:lnTo>
                  <a:pt x="329463" y="36106"/>
                </a:lnTo>
                <a:lnTo>
                  <a:pt x="372211" y="36118"/>
                </a:lnTo>
                <a:lnTo>
                  <a:pt x="368960" y="36957"/>
                </a:lnTo>
                <a:lnTo>
                  <a:pt x="370027" y="36969"/>
                </a:lnTo>
                <a:lnTo>
                  <a:pt x="355904" y="38100"/>
                </a:lnTo>
                <a:lnTo>
                  <a:pt x="354177" y="38100"/>
                </a:lnTo>
                <a:lnTo>
                  <a:pt x="334416" y="38862"/>
                </a:lnTo>
                <a:lnTo>
                  <a:pt x="281787" y="38862"/>
                </a:lnTo>
                <a:lnTo>
                  <a:pt x="360451" y="39243"/>
                </a:lnTo>
                <a:lnTo>
                  <a:pt x="435889" y="38862"/>
                </a:lnTo>
                <a:lnTo>
                  <a:pt x="426999" y="38862"/>
                </a:lnTo>
                <a:lnTo>
                  <a:pt x="470128" y="38481"/>
                </a:lnTo>
                <a:lnTo>
                  <a:pt x="565607" y="37338"/>
                </a:lnTo>
                <a:lnTo>
                  <a:pt x="571144" y="37338"/>
                </a:lnTo>
                <a:lnTo>
                  <a:pt x="592455" y="37172"/>
                </a:lnTo>
                <a:lnTo>
                  <a:pt x="738174" y="37312"/>
                </a:lnTo>
                <a:lnTo>
                  <a:pt x="725487" y="37338"/>
                </a:lnTo>
                <a:lnTo>
                  <a:pt x="746379" y="37338"/>
                </a:lnTo>
                <a:lnTo>
                  <a:pt x="740956" y="37719"/>
                </a:lnTo>
                <a:lnTo>
                  <a:pt x="743445" y="37719"/>
                </a:lnTo>
                <a:lnTo>
                  <a:pt x="745528" y="38100"/>
                </a:lnTo>
                <a:lnTo>
                  <a:pt x="767511" y="37338"/>
                </a:lnTo>
                <a:lnTo>
                  <a:pt x="767638" y="37338"/>
                </a:lnTo>
                <a:lnTo>
                  <a:pt x="768223" y="37338"/>
                </a:lnTo>
                <a:lnTo>
                  <a:pt x="795591" y="37338"/>
                </a:lnTo>
                <a:lnTo>
                  <a:pt x="860907" y="37338"/>
                </a:lnTo>
                <a:lnTo>
                  <a:pt x="895350" y="37719"/>
                </a:lnTo>
                <a:lnTo>
                  <a:pt x="891946" y="37719"/>
                </a:lnTo>
                <a:lnTo>
                  <a:pt x="916178" y="38100"/>
                </a:lnTo>
                <a:lnTo>
                  <a:pt x="963841" y="38100"/>
                </a:lnTo>
                <a:lnTo>
                  <a:pt x="957681" y="38862"/>
                </a:lnTo>
                <a:lnTo>
                  <a:pt x="991527" y="38862"/>
                </a:lnTo>
                <a:lnTo>
                  <a:pt x="1027823" y="38100"/>
                </a:lnTo>
                <a:lnTo>
                  <a:pt x="1028496" y="38100"/>
                </a:lnTo>
                <a:lnTo>
                  <a:pt x="1076896" y="36957"/>
                </a:lnTo>
                <a:lnTo>
                  <a:pt x="1071092" y="36957"/>
                </a:lnTo>
                <a:lnTo>
                  <a:pt x="1115834" y="36449"/>
                </a:lnTo>
                <a:lnTo>
                  <a:pt x="1136446" y="36449"/>
                </a:lnTo>
                <a:lnTo>
                  <a:pt x="1130274" y="37338"/>
                </a:lnTo>
                <a:lnTo>
                  <a:pt x="1142517" y="38100"/>
                </a:lnTo>
                <a:lnTo>
                  <a:pt x="1145324" y="38100"/>
                </a:lnTo>
                <a:lnTo>
                  <a:pt x="1174381" y="38862"/>
                </a:lnTo>
                <a:lnTo>
                  <a:pt x="1192618" y="38862"/>
                </a:lnTo>
                <a:lnTo>
                  <a:pt x="1309458" y="37719"/>
                </a:lnTo>
                <a:lnTo>
                  <a:pt x="1465414" y="36449"/>
                </a:lnTo>
                <a:lnTo>
                  <a:pt x="1497406" y="36449"/>
                </a:lnTo>
                <a:lnTo>
                  <a:pt x="1503908" y="38481"/>
                </a:lnTo>
                <a:lnTo>
                  <a:pt x="1593786" y="38481"/>
                </a:lnTo>
                <a:lnTo>
                  <a:pt x="1622780" y="40132"/>
                </a:lnTo>
                <a:lnTo>
                  <a:pt x="1626438" y="40132"/>
                </a:lnTo>
                <a:lnTo>
                  <a:pt x="1652498" y="39624"/>
                </a:lnTo>
                <a:lnTo>
                  <a:pt x="1655851" y="39624"/>
                </a:lnTo>
                <a:lnTo>
                  <a:pt x="1674825" y="38862"/>
                </a:lnTo>
                <a:lnTo>
                  <a:pt x="1682521" y="38100"/>
                </a:lnTo>
                <a:lnTo>
                  <a:pt x="1669961" y="38366"/>
                </a:lnTo>
                <a:lnTo>
                  <a:pt x="1660461" y="38100"/>
                </a:lnTo>
                <a:lnTo>
                  <a:pt x="1658429" y="38100"/>
                </a:lnTo>
                <a:lnTo>
                  <a:pt x="1642148" y="37338"/>
                </a:lnTo>
                <a:lnTo>
                  <a:pt x="1637055" y="37338"/>
                </a:lnTo>
                <a:lnTo>
                  <a:pt x="1675358" y="36449"/>
                </a:lnTo>
                <a:lnTo>
                  <a:pt x="1676920" y="36449"/>
                </a:lnTo>
                <a:lnTo>
                  <a:pt x="1711655" y="35687"/>
                </a:lnTo>
                <a:lnTo>
                  <a:pt x="1725320" y="35306"/>
                </a:lnTo>
                <a:lnTo>
                  <a:pt x="1722170" y="35306"/>
                </a:lnTo>
                <a:lnTo>
                  <a:pt x="1730641" y="34544"/>
                </a:lnTo>
                <a:lnTo>
                  <a:pt x="1735048" y="34544"/>
                </a:lnTo>
                <a:lnTo>
                  <a:pt x="1770976" y="36068"/>
                </a:lnTo>
                <a:lnTo>
                  <a:pt x="1774558" y="36068"/>
                </a:lnTo>
                <a:lnTo>
                  <a:pt x="1778101" y="35306"/>
                </a:lnTo>
                <a:lnTo>
                  <a:pt x="1778469" y="35306"/>
                </a:lnTo>
                <a:lnTo>
                  <a:pt x="1784197" y="34544"/>
                </a:lnTo>
                <a:lnTo>
                  <a:pt x="1783232" y="34544"/>
                </a:lnTo>
                <a:lnTo>
                  <a:pt x="1794814" y="33782"/>
                </a:lnTo>
                <a:lnTo>
                  <a:pt x="1791627" y="33782"/>
                </a:lnTo>
                <a:lnTo>
                  <a:pt x="1812074" y="33274"/>
                </a:lnTo>
                <a:lnTo>
                  <a:pt x="1834222" y="34544"/>
                </a:lnTo>
                <a:lnTo>
                  <a:pt x="1837550" y="33782"/>
                </a:lnTo>
                <a:lnTo>
                  <a:pt x="1837397" y="33782"/>
                </a:lnTo>
                <a:lnTo>
                  <a:pt x="1840230" y="33274"/>
                </a:lnTo>
                <a:lnTo>
                  <a:pt x="1842350" y="32893"/>
                </a:lnTo>
                <a:close/>
              </a:path>
              <a:path w="8274050" h="71120">
                <a:moveTo>
                  <a:pt x="1971357" y="20066"/>
                </a:moveTo>
                <a:lnTo>
                  <a:pt x="1959737" y="19304"/>
                </a:lnTo>
                <a:lnTo>
                  <a:pt x="1940712" y="19304"/>
                </a:lnTo>
                <a:lnTo>
                  <a:pt x="1895271" y="19900"/>
                </a:lnTo>
                <a:lnTo>
                  <a:pt x="1926501" y="18669"/>
                </a:lnTo>
                <a:lnTo>
                  <a:pt x="1926666" y="18669"/>
                </a:lnTo>
                <a:lnTo>
                  <a:pt x="1944509" y="17907"/>
                </a:lnTo>
                <a:lnTo>
                  <a:pt x="1947735" y="17399"/>
                </a:lnTo>
                <a:lnTo>
                  <a:pt x="1949348" y="17145"/>
                </a:lnTo>
                <a:lnTo>
                  <a:pt x="1941080" y="17399"/>
                </a:lnTo>
                <a:lnTo>
                  <a:pt x="1899729" y="18669"/>
                </a:lnTo>
                <a:lnTo>
                  <a:pt x="1790877" y="18199"/>
                </a:lnTo>
                <a:lnTo>
                  <a:pt x="1826133" y="18199"/>
                </a:lnTo>
                <a:lnTo>
                  <a:pt x="1806143" y="17907"/>
                </a:lnTo>
                <a:lnTo>
                  <a:pt x="1773250" y="17907"/>
                </a:lnTo>
                <a:lnTo>
                  <a:pt x="1755609" y="18199"/>
                </a:lnTo>
                <a:lnTo>
                  <a:pt x="1756981" y="18199"/>
                </a:lnTo>
                <a:lnTo>
                  <a:pt x="1722285" y="19685"/>
                </a:lnTo>
                <a:lnTo>
                  <a:pt x="1721878" y="19685"/>
                </a:lnTo>
                <a:lnTo>
                  <a:pt x="1684743" y="21082"/>
                </a:lnTo>
                <a:lnTo>
                  <a:pt x="1674025" y="21463"/>
                </a:lnTo>
                <a:lnTo>
                  <a:pt x="1942630" y="21463"/>
                </a:lnTo>
                <a:lnTo>
                  <a:pt x="1935899" y="20574"/>
                </a:lnTo>
                <a:lnTo>
                  <a:pt x="1936661" y="20574"/>
                </a:lnTo>
                <a:lnTo>
                  <a:pt x="1935861" y="20066"/>
                </a:lnTo>
                <a:lnTo>
                  <a:pt x="1971357" y="20066"/>
                </a:lnTo>
                <a:close/>
              </a:path>
              <a:path w="8274050" h="71120">
                <a:moveTo>
                  <a:pt x="2159597" y="7874"/>
                </a:moveTo>
                <a:lnTo>
                  <a:pt x="2113445" y="7874"/>
                </a:lnTo>
                <a:lnTo>
                  <a:pt x="2060740" y="7874"/>
                </a:lnTo>
                <a:lnTo>
                  <a:pt x="2072297" y="9017"/>
                </a:lnTo>
                <a:lnTo>
                  <a:pt x="2080933" y="9017"/>
                </a:lnTo>
                <a:lnTo>
                  <a:pt x="2078012" y="10160"/>
                </a:lnTo>
                <a:lnTo>
                  <a:pt x="2041525" y="9944"/>
                </a:lnTo>
                <a:lnTo>
                  <a:pt x="2030793" y="9296"/>
                </a:lnTo>
                <a:lnTo>
                  <a:pt x="2025510" y="8458"/>
                </a:lnTo>
                <a:lnTo>
                  <a:pt x="2023821" y="8178"/>
                </a:lnTo>
                <a:lnTo>
                  <a:pt x="1998637" y="6604"/>
                </a:lnTo>
                <a:lnTo>
                  <a:pt x="1907705" y="6604"/>
                </a:lnTo>
                <a:lnTo>
                  <a:pt x="1766100" y="7239"/>
                </a:lnTo>
                <a:lnTo>
                  <a:pt x="1766100" y="12573"/>
                </a:lnTo>
                <a:lnTo>
                  <a:pt x="1763382" y="12839"/>
                </a:lnTo>
                <a:lnTo>
                  <a:pt x="1764195" y="12573"/>
                </a:lnTo>
                <a:lnTo>
                  <a:pt x="1766100" y="12573"/>
                </a:lnTo>
                <a:lnTo>
                  <a:pt x="1766100" y="7239"/>
                </a:lnTo>
                <a:lnTo>
                  <a:pt x="1620558" y="7874"/>
                </a:lnTo>
                <a:lnTo>
                  <a:pt x="1600911" y="9550"/>
                </a:lnTo>
                <a:lnTo>
                  <a:pt x="1602930" y="9550"/>
                </a:lnTo>
                <a:lnTo>
                  <a:pt x="1610410" y="10820"/>
                </a:lnTo>
                <a:lnTo>
                  <a:pt x="1622056" y="12319"/>
                </a:lnTo>
                <a:lnTo>
                  <a:pt x="1620583" y="12319"/>
                </a:lnTo>
                <a:lnTo>
                  <a:pt x="1610626" y="13919"/>
                </a:lnTo>
                <a:lnTo>
                  <a:pt x="1680654" y="14274"/>
                </a:lnTo>
                <a:lnTo>
                  <a:pt x="1710651" y="14541"/>
                </a:lnTo>
                <a:lnTo>
                  <a:pt x="1748307" y="14274"/>
                </a:lnTo>
                <a:lnTo>
                  <a:pt x="1762556" y="12915"/>
                </a:lnTo>
                <a:lnTo>
                  <a:pt x="1763141" y="12915"/>
                </a:lnTo>
                <a:lnTo>
                  <a:pt x="1760054" y="13919"/>
                </a:lnTo>
                <a:lnTo>
                  <a:pt x="1771777" y="13919"/>
                </a:lnTo>
                <a:lnTo>
                  <a:pt x="1790877" y="12573"/>
                </a:lnTo>
                <a:lnTo>
                  <a:pt x="1807248" y="11430"/>
                </a:lnTo>
                <a:lnTo>
                  <a:pt x="1774736" y="10160"/>
                </a:lnTo>
                <a:lnTo>
                  <a:pt x="1812734" y="8877"/>
                </a:lnTo>
                <a:lnTo>
                  <a:pt x="1894598" y="8724"/>
                </a:lnTo>
                <a:lnTo>
                  <a:pt x="1913509" y="8877"/>
                </a:lnTo>
                <a:lnTo>
                  <a:pt x="1944027" y="10160"/>
                </a:lnTo>
                <a:lnTo>
                  <a:pt x="1904555" y="11430"/>
                </a:lnTo>
                <a:lnTo>
                  <a:pt x="1907095" y="11430"/>
                </a:lnTo>
                <a:lnTo>
                  <a:pt x="1892147" y="12319"/>
                </a:lnTo>
                <a:lnTo>
                  <a:pt x="1869516" y="12915"/>
                </a:lnTo>
                <a:lnTo>
                  <a:pt x="1821599" y="12573"/>
                </a:lnTo>
                <a:lnTo>
                  <a:pt x="1826018" y="13487"/>
                </a:lnTo>
                <a:lnTo>
                  <a:pt x="1830552" y="14274"/>
                </a:lnTo>
                <a:lnTo>
                  <a:pt x="1830590" y="14795"/>
                </a:lnTo>
                <a:lnTo>
                  <a:pt x="1821599" y="14986"/>
                </a:lnTo>
                <a:lnTo>
                  <a:pt x="1941804" y="14795"/>
                </a:lnTo>
                <a:lnTo>
                  <a:pt x="2046605" y="14274"/>
                </a:lnTo>
                <a:lnTo>
                  <a:pt x="2077123" y="13919"/>
                </a:lnTo>
                <a:lnTo>
                  <a:pt x="2117064" y="12915"/>
                </a:lnTo>
                <a:lnTo>
                  <a:pt x="2130590" y="12573"/>
                </a:lnTo>
                <a:lnTo>
                  <a:pt x="2104986" y="11430"/>
                </a:lnTo>
                <a:lnTo>
                  <a:pt x="2102993" y="11430"/>
                </a:lnTo>
                <a:lnTo>
                  <a:pt x="2111997" y="10464"/>
                </a:lnTo>
                <a:lnTo>
                  <a:pt x="2120061" y="10160"/>
                </a:lnTo>
                <a:lnTo>
                  <a:pt x="2136914" y="9550"/>
                </a:lnTo>
                <a:lnTo>
                  <a:pt x="2157692" y="8458"/>
                </a:lnTo>
                <a:lnTo>
                  <a:pt x="2159279" y="8458"/>
                </a:lnTo>
                <a:lnTo>
                  <a:pt x="2159597" y="7874"/>
                </a:lnTo>
                <a:close/>
              </a:path>
              <a:path w="8274050" h="71120">
                <a:moveTo>
                  <a:pt x="2211095" y="17399"/>
                </a:moveTo>
                <a:lnTo>
                  <a:pt x="2207285" y="17399"/>
                </a:lnTo>
                <a:lnTo>
                  <a:pt x="2204872" y="17157"/>
                </a:lnTo>
                <a:lnTo>
                  <a:pt x="2202599" y="17399"/>
                </a:lnTo>
                <a:lnTo>
                  <a:pt x="2195995" y="18135"/>
                </a:lnTo>
                <a:lnTo>
                  <a:pt x="2211095" y="17399"/>
                </a:lnTo>
                <a:close/>
              </a:path>
              <a:path w="8274050" h="71120">
                <a:moveTo>
                  <a:pt x="2380627" y="20066"/>
                </a:moveTo>
                <a:lnTo>
                  <a:pt x="2362466" y="19050"/>
                </a:lnTo>
                <a:lnTo>
                  <a:pt x="2357145" y="19050"/>
                </a:lnTo>
                <a:lnTo>
                  <a:pt x="2366302" y="18669"/>
                </a:lnTo>
                <a:lnTo>
                  <a:pt x="2374531" y="18338"/>
                </a:lnTo>
                <a:lnTo>
                  <a:pt x="2328964" y="18669"/>
                </a:lnTo>
                <a:lnTo>
                  <a:pt x="2243429" y="18669"/>
                </a:lnTo>
                <a:lnTo>
                  <a:pt x="2206790" y="19050"/>
                </a:lnTo>
                <a:lnTo>
                  <a:pt x="2189759" y="18834"/>
                </a:lnTo>
                <a:lnTo>
                  <a:pt x="2195411" y="18199"/>
                </a:lnTo>
                <a:lnTo>
                  <a:pt x="2189213" y="18669"/>
                </a:lnTo>
                <a:lnTo>
                  <a:pt x="2178418" y="18669"/>
                </a:lnTo>
                <a:lnTo>
                  <a:pt x="2178659" y="18681"/>
                </a:lnTo>
                <a:lnTo>
                  <a:pt x="2177910" y="18669"/>
                </a:lnTo>
                <a:lnTo>
                  <a:pt x="2178418" y="18669"/>
                </a:lnTo>
                <a:lnTo>
                  <a:pt x="2166886" y="18199"/>
                </a:lnTo>
                <a:lnTo>
                  <a:pt x="2166429" y="18199"/>
                </a:lnTo>
                <a:lnTo>
                  <a:pt x="2162937" y="17907"/>
                </a:lnTo>
                <a:lnTo>
                  <a:pt x="2161679" y="17907"/>
                </a:lnTo>
                <a:lnTo>
                  <a:pt x="2159774" y="17018"/>
                </a:lnTo>
                <a:lnTo>
                  <a:pt x="2145627" y="17018"/>
                </a:lnTo>
                <a:lnTo>
                  <a:pt x="2116798" y="16764"/>
                </a:lnTo>
                <a:lnTo>
                  <a:pt x="2072932" y="17018"/>
                </a:lnTo>
                <a:lnTo>
                  <a:pt x="1992287" y="19050"/>
                </a:lnTo>
                <a:lnTo>
                  <a:pt x="2015274" y="19050"/>
                </a:lnTo>
                <a:lnTo>
                  <a:pt x="2012619" y="19685"/>
                </a:lnTo>
                <a:lnTo>
                  <a:pt x="2009267" y="20574"/>
                </a:lnTo>
                <a:lnTo>
                  <a:pt x="2039962" y="21082"/>
                </a:lnTo>
                <a:lnTo>
                  <a:pt x="2029434" y="21082"/>
                </a:lnTo>
                <a:lnTo>
                  <a:pt x="2020874" y="21463"/>
                </a:lnTo>
                <a:lnTo>
                  <a:pt x="1942630" y="21463"/>
                </a:lnTo>
                <a:lnTo>
                  <a:pt x="1948395" y="22225"/>
                </a:lnTo>
                <a:lnTo>
                  <a:pt x="1996871" y="22225"/>
                </a:lnTo>
                <a:lnTo>
                  <a:pt x="2024316" y="21463"/>
                </a:lnTo>
                <a:lnTo>
                  <a:pt x="2263063" y="21463"/>
                </a:lnTo>
                <a:lnTo>
                  <a:pt x="2280183" y="21856"/>
                </a:lnTo>
                <a:lnTo>
                  <a:pt x="2295245" y="21082"/>
                </a:lnTo>
                <a:lnTo>
                  <a:pt x="2341003" y="21082"/>
                </a:lnTo>
                <a:lnTo>
                  <a:pt x="2374214" y="20066"/>
                </a:lnTo>
                <a:lnTo>
                  <a:pt x="2380627" y="20066"/>
                </a:lnTo>
                <a:close/>
              </a:path>
              <a:path w="8274050" h="71120">
                <a:moveTo>
                  <a:pt x="2401493" y="17399"/>
                </a:moveTo>
                <a:lnTo>
                  <a:pt x="2395194" y="16256"/>
                </a:lnTo>
                <a:lnTo>
                  <a:pt x="2392730" y="16256"/>
                </a:lnTo>
                <a:lnTo>
                  <a:pt x="2365781" y="18199"/>
                </a:lnTo>
                <a:lnTo>
                  <a:pt x="2377605" y="18199"/>
                </a:lnTo>
                <a:lnTo>
                  <a:pt x="2397607" y="17399"/>
                </a:lnTo>
                <a:lnTo>
                  <a:pt x="2401493" y="17399"/>
                </a:lnTo>
                <a:close/>
              </a:path>
              <a:path w="8274050" h="71120">
                <a:moveTo>
                  <a:pt x="2453805" y="68580"/>
                </a:moveTo>
                <a:lnTo>
                  <a:pt x="2448737" y="66548"/>
                </a:lnTo>
                <a:lnTo>
                  <a:pt x="2439517" y="66776"/>
                </a:lnTo>
                <a:lnTo>
                  <a:pt x="2427897" y="67906"/>
                </a:lnTo>
                <a:lnTo>
                  <a:pt x="2415705" y="68580"/>
                </a:lnTo>
                <a:lnTo>
                  <a:pt x="2428329" y="70573"/>
                </a:lnTo>
                <a:lnTo>
                  <a:pt x="2437511" y="70345"/>
                </a:lnTo>
                <a:lnTo>
                  <a:pt x="2445308" y="69253"/>
                </a:lnTo>
                <a:lnTo>
                  <a:pt x="2453805" y="68580"/>
                </a:lnTo>
                <a:close/>
              </a:path>
              <a:path w="8274050" h="71120">
                <a:moveTo>
                  <a:pt x="2472855" y="46101"/>
                </a:moveTo>
                <a:lnTo>
                  <a:pt x="2431021" y="46545"/>
                </a:lnTo>
                <a:lnTo>
                  <a:pt x="2378633" y="46443"/>
                </a:lnTo>
                <a:lnTo>
                  <a:pt x="2323884" y="46837"/>
                </a:lnTo>
                <a:lnTo>
                  <a:pt x="2274989" y="48768"/>
                </a:lnTo>
                <a:lnTo>
                  <a:pt x="2260193" y="51866"/>
                </a:lnTo>
                <a:lnTo>
                  <a:pt x="2257564" y="55092"/>
                </a:lnTo>
                <a:lnTo>
                  <a:pt x="2260536" y="58559"/>
                </a:lnTo>
                <a:lnTo>
                  <a:pt x="2262543" y="62357"/>
                </a:lnTo>
                <a:lnTo>
                  <a:pt x="2278265" y="63131"/>
                </a:lnTo>
                <a:lnTo>
                  <a:pt x="2308402" y="63246"/>
                </a:lnTo>
                <a:lnTo>
                  <a:pt x="2338171" y="62611"/>
                </a:lnTo>
                <a:lnTo>
                  <a:pt x="2352840" y="61087"/>
                </a:lnTo>
                <a:lnTo>
                  <a:pt x="2343747" y="59283"/>
                </a:lnTo>
                <a:lnTo>
                  <a:pt x="2361996" y="57277"/>
                </a:lnTo>
                <a:lnTo>
                  <a:pt x="2334552" y="57023"/>
                </a:lnTo>
                <a:lnTo>
                  <a:pt x="2336863" y="55016"/>
                </a:lnTo>
                <a:lnTo>
                  <a:pt x="2350058" y="53403"/>
                </a:lnTo>
                <a:lnTo>
                  <a:pt x="2370607" y="52565"/>
                </a:lnTo>
                <a:lnTo>
                  <a:pt x="2395004" y="52832"/>
                </a:lnTo>
                <a:lnTo>
                  <a:pt x="2389428" y="53670"/>
                </a:lnTo>
                <a:lnTo>
                  <a:pt x="2380615" y="54229"/>
                </a:lnTo>
                <a:lnTo>
                  <a:pt x="2376144" y="54800"/>
                </a:lnTo>
                <a:lnTo>
                  <a:pt x="2383574" y="55626"/>
                </a:lnTo>
                <a:lnTo>
                  <a:pt x="2406256" y="54762"/>
                </a:lnTo>
                <a:lnTo>
                  <a:pt x="2409342" y="54254"/>
                </a:lnTo>
                <a:lnTo>
                  <a:pt x="2406561" y="52832"/>
                </a:lnTo>
                <a:lnTo>
                  <a:pt x="2429205" y="51041"/>
                </a:lnTo>
                <a:lnTo>
                  <a:pt x="2444369" y="49466"/>
                </a:lnTo>
                <a:lnTo>
                  <a:pt x="2472855" y="46101"/>
                </a:lnTo>
                <a:close/>
              </a:path>
              <a:path w="8274050" h="71120">
                <a:moveTo>
                  <a:pt x="2491905" y="44704"/>
                </a:moveTo>
                <a:lnTo>
                  <a:pt x="2472855" y="54229"/>
                </a:lnTo>
                <a:lnTo>
                  <a:pt x="2487333" y="54229"/>
                </a:lnTo>
                <a:lnTo>
                  <a:pt x="2491905" y="44704"/>
                </a:lnTo>
                <a:close/>
              </a:path>
              <a:path w="8274050" h="71120">
                <a:moveTo>
                  <a:pt x="2682405" y="49530"/>
                </a:moveTo>
                <a:lnTo>
                  <a:pt x="2678341" y="44704"/>
                </a:lnTo>
                <a:lnTo>
                  <a:pt x="2644305" y="49530"/>
                </a:lnTo>
                <a:lnTo>
                  <a:pt x="2648369" y="54229"/>
                </a:lnTo>
                <a:lnTo>
                  <a:pt x="2682405" y="49530"/>
                </a:lnTo>
                <a:close/>
              </a:path>
              <a:path w="8274050" h="71120">
                <a:moveTo>
                  <a:pt x="2739326" y="14643"/>
                </a:moveTo>
                <a:lnTo>
                  <a:pt x="2736138" y="14643"/>
                </a:lnTo>
                <a:lnTo>
                  <a:pt x="2725966" y="14859"/>
                </a:lnTo>
                <a:lnTo>
                  <a:pt x="2739326" y="14643"/>
                </a:lnTo>
                <a:close/>
              </a:path>
              <a:path w="8274050" h="71120">
                <a:moveTo>
                  <a:pt x="2909722" y="11480"/>
                </a:moveTo>
                <a:lnTo>
                  <a:pt x="2896019" y="11747"/>
                </a:lnTo>
                <a:lnTo>
                  <a:pt x="2887764" y="12065"/>
                </a:lnTo>
                <a:lnTo>
                  <a:pt x="2896527" y="12065"/>
                </a:lnTo>
                <a:lnTo>
                  <a:pt x="2903550" y="11747"/>
                </a:lnTo>
                <a:lnTo>
                  <a:pt x="2909722" y="11480"/>
                </a:lnTo>
                <a:close/>
              </a:path>
              <a:path w="8274050" h="71120">
                <a:moveTo>
                  <a:pt x="2939580" y="54229"/>
                </a:moveTo>
                <a:lnTo>
                  <a:pt x="2911005" y="63754"/>
                </a:lnTo>
                <a:lnTo>
                  <a:pt x="2913291" y="63754"/>
                </a:lnTo>
                <a:lnTo>
                  <a:pt x="2939580" y="54229"/>
                </a:lnTo>
                <a:close/>
              </a:path>
              <a:path w="8274050" h="71120">
                <a:moveTo>
                  <a:pt x="3034614" y="6985"/>
                </a:moveTo>
                <a:lnTo>
                  <a:pt x="3014383" y="6731"/>
                </a:lnTo>
                <a:lnTo>
                  <a:pt x="2995853" y="6731"/>
                </a:lnTo>
                <a:lnTo>
                  <a:pt x="2995041" y="6985"/>
                </a:lnTo>
                <a:lnTo>
                  <a:pt x="3034614" y="6985"/>
                </a:lnTo>
                <a:close/>
              </a:path>
              <a:path w="8274050" h="71120">
                <a:moveTo>
                  <a:pt x="3087154" y="7759"/>
                </a:moveTo>
                <a:lnTo>
                  <a:pt x="2841104" y="7912"/>
                </a:lnTo>
                <a:lnTo>
                  <a:pt x="2843657" y="7683"/>
                </a:lnTo>
                <a:lnTo>
                  <a:pt x="2802775" y="7683"/>
                </a:lnTo>
                <a:lnTo>
                  <a:pt x="2798978" y="7937"/>
                </a:lnTo>
                <a:lnTo>
                  <a:pt x="2682303" y="8001"/>
                </a:lnTo>
                <a:lnTo>
                  <a:pt x="2797848" y="8001"/>
                </a:lnTo>
                <a:lnTo>
                  <a:pt x="2676182" y="8636"/>
                </a:lnTo>
                <a:lnTo>
                  <a:pt x="2672245" y="8636"/>
                </a:lnTo>
                <a:lnTo>
                  <a:pt x="2668435" y="8001"/>
                </a:lnTo>
                <a:lnTo>
                  <a:pt x="2660815" y="8001"/>
                </a:lnTo>
                <a:lnTo>
                  <a:pt x="2660815" y="8636"/>
                </a:lnTo>
                <a:lnTo>
                  <a:pt x="2332520" y="9652"/>
                </a:lnTo>
                <a:lnTo>
                  <a:pt x="2332520" y="12407"/>
                </a:lnTo>
                <a:lnTo>
                  <a:pt x="2329891" y="12979"/>
                </a:lnTo>
                <a:lnTo>
                  <a:pt x="2327516" y="13462"/>
                </a:lnTo>
                <a:lnTo>
                  <a:pt x="2263203" y="13462"/>
                </a:lnTo>
                <a:lnTo>
                  <a:pt x="2260206" y="13576"/>
                </a:lnTo>
                <a:lnTo>
                  <a:pt x="2240216" y="13462"/>
                </a:lnTo>
                <a:lnTo>
                  <a:pt x="2263203" y="13462"/>
                </a:lnTo>
                <a:lnTo>
                  <a:pt x="2291016" y="12433"/>
                </a:lnTo>
                <a:lnTo>
                  <a:pt x="2332520" y="12407"/>
                </a:lnTo>
                <a:lnTo>
                  <a:pt x="2332520" y="9652"/>
                </a:lnTo>
                <a:lnTo>
                  <a:pt x="2205647" y="10033"/>
                </a:lnTo>
                <a:lnTo>
                  <a:pt x="2192464" y="11290"/>
                </a:lnTo>
                <a:lnTo>
                  <a:pt x="2230844" y="11290"/>
                </a:lnTo>
                <a:lnTo>
                  <a:pt x="2238286" y="12065"/>
                </a:lnTo>
                <a:lnTo>
                  <a:pt x="2223262" y="12433"/>
                </a:lnTo>
                <a:lnTo>
                  <a:pt x="2190813" y="12433"/>
                </a:lnTo>
                <a:lnTo>
                  <a:pt x="2176945" y="12065"/>
                </a:lnTo>
                <a:lnTo>
                  <a:pt x="2177072" y="12433"/>
                </a:lnTo>
                <a:lnTo>
                  <a:pt x="2177173" y="12700"/>
                </a:lnTo>
                <a:lnTo>
                  <a:pt x="2178367" y="12700"/>
                </a:lnTo>
                <a:lnTo>
                  <a:pt x="2183612" y="13246"/>
                </a:lnTo>
                <a:lnTo>
                  <a:pt x="2185479" y="13462"/>
                </a:lnTo>
                <a:lnTo>
                  <a:pt x="2188553" y="13462"/>
                </a:lnTo>
                <a:lnTo>
                  <a:pt x="2191296" y="14859"/>
                </a:lnTo>
                <a:lnTo>
                  <a:pt x="2438730" y="14655"/>
                </a:lnTo>
                <a:lnTo>
                  <a:pt x="2438438" y="14859"/>
                </a:lnTo>
                <a:lnTo>
                  <a:pt x="2452128" y="14643"/>
                </a:lnTo>
                <a:lnTo>
                  <a:pt x="2535669" y="14643"/>
                </a:lnTo>
                <a:lnTo>
                  <a:pt x="2561386" y="14643"/>
                </a:lnTo>
                <a:lnTo>
                  <a:pt x="2562860" y="14160"/>
                </a:lnTo>
                <a:lnTo>
                  <a:pt x="2627782" y="12979"/>
                </a:lnTo>
                <a:lnTo>
                  <a:pt x="2669362" y="12979"/>
                </a:lnTo>
                <a:lnTo>
                  <a:pt x="2717114" y="12903"/>
                </a:lnTo>
                <a:lnTo>
                  <a:pt x="2654719" y="14643"/>
                </a:lnTo>
                <a:lnTo>
                  <a:pt x="2693124" y="14643"/>
                </a:lnTo>
                <a:lnTo>
                  <a:pt x="2736837" y="13462"/>
                </a:lnTo>
                <a:lnTo>
                  <a:pt x="2746032" y="13462"/>
                </a:lnTo>
                <a:lnTo>
                  <a:pt x="2743974" y="14478"/>
                </a:lnTo>
                <a:lnTo>
                  <a:pt x="2791117" y="13462"/>
                </a:lnTo>
                <a:lnTo>
                  <a:pt x="2826651" y="12700"/>
                </a:lnTo>
                <a:lnTo>
                  <a:pt x="2856268" y="12065"/>
                </a:lnTo>
                <a:lnTo>
                  <a:pt x="2866136" y="11747"/>
                </a:lnTo>
                <a:lnTo>
                  <a:pt x="2869019" y="11747"/>
                </a:lnTo>
                <a:lnTo>
                  <a:pt x="2861767" y="11290"/>
                </a:lnTo>
                <a:lnTo>
                  <a:pt x="2855899" y="11290"/>
                </a:lnTo>
                <a:lnTo>
                  <a:pt x="2845498" y="10718"/>
                </a:lnTo>
                <a:lnTo>
                  <a:pt x="2842742" y="10718"/>
                </a:lnTo>
                <a:lnTo>
                  <a:pt x="2854718" y="10452"/>
                </a:lnTo>
                <a:lnTo>
                  <a:pt x="2893352" y="10452"/>
                </a:lnTo>
                <a:lnTo>
                  <a:pt x="2909951" y="10718"/>
                </a:lnTo>
                <a:lnTo>
                  <a:pt x="2906064" y="10718"/>
                </a:lnTo>
                <a:lnTo>
                  <a:pt x="2913735" y="11290"/>
                </a:lnTo>
                <a:lnTo>
                  <a:pt x="2932341" y="10452"/>
                </a:lnTo>
                <a:lnTo>
                  <a:pt x="2941485" y="10033"/>
                </a:lnTo>
                <a:lnTo>
                  <a:pt x="2960903" y="11290"/>
                </a:lnTo>
                <a:lnTo>
                  <a:pt x="2956903" y="11290"/>
                </a:lnTo>
                <a:lnTo>
                  <a:pt x="2936278" y="12433"/>
                </a:lnTo>
                <a:lnTo>
                  <a:pt x="2934944" y="12433"/>
                </a:lnTo>
                <a:lnTo>
                  <a:pt x="2896743" y="13462"/>
                </a:lnTo>
                <a:lnTo>
                  <a:pt x="2896070" y="13462"/>
                </a:lnTo>
                <a:lnTo>
                  <a:pt x="2866796" y="14109"/>
                </a:lnTo>
                <a:lnTo>
                  <a:pt x="2979483" y="13462"/>
                </a:lnTo>
                <a:lnTo>
                  <a:pt x="2932925" y="13462"/>
                </a:lnTo>
                <a:lnTo>
                  <a:pt x="2965145" y="12979"/>
                </a:lnTo>
                <a:lnTo>
                  <a:pt x="2958642" y="12979"/>
                </a:lnTo>
                <a:lnTo>
                  <a:pt x="3001022" y="12700"/>
                </a:lnTo>
                <a:lnTo>
                  <a:pt x="2990672" y="12433"/>
                </a:lnTo>
                <a:lnTo>
                  <a:pt x="2988907" y="12433"/>
                </a:lnTo>
                <a:lnTo>
                  <a:pt x="2973755" y="11747"/>
                </a:lnTo>
                <a:lnTo>
                  <a:pt x="2974606" y="11747"/>
                </a:lnTo>
                <a:lnTo>
                  <a:pt x="2966897" y="11290"/>
                </a:lnTo>
                <a:lnTo>
                  <a:pt x="2970974" y="11290"/>
                </a:lnTo>
                <a:lnTo>
                  <a:pt x="2977769" y="10718"/>
                </a:lnTo>
                <a:lnTo>
                  <a:pt x="3002394" y="10452"/>
                </a:lnTo>
                <a:lnTo>
                  <a:pt x="3021050" y="10452"/>
                </a:lnTo>
                <a:lnTo>
                  <a:pt x="3069882" y="10033"/>
                </a:lnTo>
                <a:lnTo>
                  <a:pt x="3056712" y="9537"/>
                </a:lnTo>
                <a:lnTo>
                  <a:pt x="3056178" y="9017"/>
                </a:lnTo>
                <a:lnTo>
                  <a:pt x="3062224" y="8636"/>
                </a:lnTo>
                <a:lnTo>
                  <a:pt x="3064433" y="8509"/>
                </a:lnTo>
                <a:lnTo>
                  <a:pt x="3077629" y="8001"/>
                </a:lnTo>
                <a:lnTo>
                  <a:pt x="3087154" y="8001"/>
                </a:lnTo>
                <a:lnTo>
                  <a:pt x="3087154" y="7759"/>
                </a:lnTo>
                <a:close/>
              </a:path>
              <a:path w="8274050" h="71120">
                <a:moveTo>
                  <a:pt x="3120555" y="44704"/>
                </a:moveTo>
                <a:lnTo>
                  <a:pt x="3082455" y="54229"/>
                </a:lnTo>
                <a:lnTo>
                  <a:pt x="3105061" y="54229"/>
                </a:lnTo>
                <a:lnTo>
                  <a:pt x="3120555" y="44704"/>
                </a:lnTo>
                <a:close/>
              </a:path>
              <a:path w="8274050" h="71120">
                <a:moveTo>
                  <a:pt x="3362756" y="1143"/>
                </a:moveTo>
                <a:lnTo>
                  <a:pt x="3347936" y="1143"/>
                </a:lnTo>
                <a:lnTo>
                  <a:pt x="3345497" y="1270"/>
                </a:lnTo>
                <a:lnTo>
                  <a:pt x="3362756" y="1143"/>
                </a:lnTo>
                <a:close/>
              </a:path>
              <a:path w="8274050" h="71120">
                <a:moveTo>
                  <a:pt x="3449256" y="34798"/>
                </a:moveTo>
                <a:lnTo>
                  <a:pt x="3091611" y="34798"/>
                </a:lnTo>
                <a:lnTo>
                  <a:pt x="3091611" y="36068"/>
                </a:lnTo>
                <a:lnTo>
                  <a:pt x="3088284" y="36207"/>
                </a:lnTo>
                <a:lnTo>
                  <a:pt x="3081401" y="36068"/>
                </a:lnTo>
                <a:lnTo>
                  <a:pt x="3091611" y="36068"/>
                </a:lnTo>
                <a:lnTo>
                  <a:pt x="3091611" y="34798"/>
                </a:lnTo>
                <a:lnTo>
                  <a:pt x="3053054" y="34798"/>
                </a:lnTo>
                <a:lnTo>
                  <a:pt x="3057956" y="35687"/>
                </a:lnTo>
                <a:lnTo>
                  <a:pt x="3057601" y="35687"/>
                </a:lnTo>
                <a:lnTo>
                  <a:pt x="3061741" y="37211"/>
                </a:lnTo>
                <a:lnTo>
                  <a:pt x="3081655" y="36449"/>
                </a:lnTo>
                <a:lnTo>
                  <a:pt x="3102051" y="36449"/>
                </a:lnTo>
                <a:lnTo>
                  <a:pt x="3165614" y="37630"/>
                </a:lnTo>
                <a:lnTo>
                  <a:pt x="3205442" y="37401"/>
                </a:lnTo>
                <a:lnTo>
                  <a:pt x="3196704" y="37719"/>
                </a:lnTo>
                <a:lnTo>
                  <a:pt x="3197364" y="37719"/>
                </a:lnTo>
                <a:lnTo>
                  <a:pt x="3172815" y="38481"/>
                </a:lnTo>
                <a:lnTo>
                  <a:pt x="3171571" y="38481"/>
                </a:lnTo>
                <a:lnTo>
                  <a:pt x="3154527" y="39243"/>
                </a:lnTo>
                <a:lnTo>
                  <a:pt x="3150628" y="39243"/>
                </a:lnTo>
                <a:lnTo>
                  <a:pt x="3156991" y="40005"/>
                </a:lnTo>
                <a:lnTo>
                  <a:pt x="3215767" y="37338"/>
                </a:lnTo>
                <a:lnTo>
                  <a:pt x="3243745" y="36068"/>
                </a:lnTo>
                <a:lnTo>
                  <a:pt x="3211690" y="36068"/>
                </a:lnTo>
                <a:lnTo>
                  <a:pt x="3235541" y="35687"/>
                </a:lnTo>
                <a:lnTo>
                  <a:pt x="3250742" y="35687"/>
                </a:lnTo>
                <a:lnTo>
                  <a:pt x="3272472" y="36068"/>
                </a:lnTo>
                <a:lnTo>
                  <a:pt x="3299320" y="37338"/>
                </a:lnTo>
                <a:lnTo>
                  <a:pt x="3300260" y="37338"/>
                </a:lnTo>
                <a:lnTo>
                  <a:pt x="3321977" y="38100"/>
                </a:lnTo>
                <a:lnTo>
                  <a:pt x="3321862" y="38481"/>
                </a:lnTo>
                <a:lnTo>
                  <a:pt x="3321761" y="38862"/>
                </a:lnTo>
                <a:lnTo>
                  <a:pt x="3338982" y="38862"/>
                </a:lnTo>
                <a:lnTo>
                  <a:pt x="3381654" y="37338"/>
                </a:lnTo>
                <a:lnTo>
                  <a:pt x="3381286" y="37338"/>
                </a:lnTo>
                <a:lnTo>
                  <a:pt x="3449256" y="34798"/>
                </a:lnTo>
                <a:close/>
              </a:path>
              <a:path w="8274050" h="71120">
                <a:moveTo>
                  <a:pt x="3528796" y="34798"/>
                </a:moveTo>
                <a:lnTo>
                  <a:pt x="3525431" y="34798"/>
                </a:lnTo>
                <a:lnTo>
                  <a:pt x="3522116" y="35191"/>
                </a:lnTo>
                <a:lnTo>
                  <a:pt x="3528796" y="34798"/>
                </a:lnTo>
                <a:close/>
              </a:path>
              <a:path w="8274050" h="71120">
                <a:moveTo>
                  <a:pt x="3578834" y="34798"/>
                </a:moveTo>
                <a:lnTo>
                  <a:pt x="3552609" y="34798"/>
                </a:lnTo>
                <a:lnTo>
                  <a:pt x="3569741" y="35191"/>
                </a:lnTo>
                <a:lnTo>
                  <a:pt x="3578834" y="34798"/>
                </a:lnTo>
                <a:close/>
              </a:path>
              <a:path w="8274050" h="71120">
                <a:moveTo>
                  <a:pt x="3614013" y="34544"/>
                </a:moveTo>
                <a:lnTo>
                  <a:pt x="3584879" y="34544"/>
                </a:lnTo>
                <a:lnTo>
                  <a:pt x="3578834" y="34798"/>
                </a:lnTo>
                <a:lnTo>
                  <a:pt x="3613835" y="34798"/>
                </a:lnTo>
                <a:lnTo>
                  <a:pt x="3614013" y="34544"/>
                </a:lnTo>
                <a:close/>
              </a:path>
              <a:path w="8274050" h="71120">
                <a:moveTo>
                  <a:pt x="3738765" y="4318"/>
                </a:moveTo>
                <a:lnTo>
                  <a:pt x="3676497" y="2286"/>
                </a:lnTo>
                <a:lnTo>
                  <a:pt x="3593477" y="2286"/>
                </a:lnTo>
                <a:lnTo>
                  <a:pt x="3574326" y="2794"/>
                </a:lnTo>
                <a:lnTo>
                  <a:pt x="3654615" y="2794"/>
                </a:lnTo>
                <a:lnTo>
                  <a:pt x="3701338" y="3556"/>
                </a:lnTo>
                <a:lnTo>
                  <a:pt x="3724859" y="4318"/>
                </a:lnTo>
                <a:lnTo>
                  <a:pt x="3738765" y="4318"/>
                </a:lnTo>
                <a:close/>
              </a:path>
              <a:path w="8274050" h="71120">
                <a:moveTo>
                  <a:pt x="3768318" y="2032"/>
                </a:moveTo>
                <a:lnTo>
                  <a:pt x="3673779" y="2032"/>
                </a:lnTo>
                <a:lnTo>
                  <a:pt x="3631260" y="1143"/>
                </a:lnTo>
                <a:lnTo>
                  <a:pt x="3591280" y="1143"/>
                </a:lnTo>
                <a:lnTo>
                  <a:pt x="3602901" y="1397"/>
                </a:lnTo>
                <a:lnTo>
                  <a:pt x="3609086" y="2032"/>
                </a:lnTo>
                <a:lnTo>
                  <a:pt x="3669068" y="2032"/>
                </a:lnTo>
                <a:lnTo>
                  <a:pt x="3676497" y="2286"/>
                </a:lnTo>
                <a:lnTo>
                  <a:pt x="3765613" y="2286"/>
                </a:lnTo>
                <a:lnTo>
                  <a:pt x="3768318" y="2032"/>
                </a:lnTo>
                <a:close/>
              </a:path>
              <a:path w="8274050" h="71120">
                <a:moveTo>
                  <a:pt x="3779990" y="1143"/>
                </a:moveTo>
                <a:lnTo>
                  <a:pt x="3777742" y="1143"/>
                </a:lnTo>
                <a:lnTo>
                  <a:pt x="3768318" y="2032"/>
                </a:lnTo>
                <a:lnTo>
                  <a:pt x="3778427" y="2032"/>
                </a:lnTo>
                <a:lnTo>
                  <a:pt x="3779990" y="1143"/>
                </a:lnTo>
                <a:close/>
              </a:path>
              <a:path w="8274050" h="71120">
                <a:moveTo>
                  <a:pt x="3829418" y="2032"/>
                </a:moveTo>
                <a:lnTo>
                  <a:pt x="3778427" y="2032"/>
                </a:lnTo>
                <a:lnTo>
                  <a:pt x="3777983" y="2286"/>
                </a:lnTo>
                <a:lnTo>
                  <a:pt x="3826764" y="2286"/>
                </a:lnTo>
                <a:lnTo>
                  <a:pt x="3829418" y="2032"/>
                </a:lnTo>
                <a:close/>
              </a:path>
              <a:path w="8274050" h="71120">
                <a:moveTo>
                  <a:pt x="3856583" y="1143"/>
                </a:moveTo>
                <a:lnTo>
                  <a:pt x="3854945" y="1143"/>
                </a:lnTo>
                <a:lnTo>
                  <a:pt x="3851313" y="1270"/>
                </a:lnTo>
                <a:lnTo>
                  <a:pt x="3856583" y="1143"/>
                </a:lnTo>
                <a:close/>
              </a:path>
              <a:path w="8274050" h="71120">
                <a:moveTo>
                  <a:pt x="3878796" y="3556"/>
                </a:moveTo>
                <a:lnTo>
                  <a:pt x="3859479" y="2794"/>
                </a:lnTo>
                <a:lnTo>
                  <a:pt x="3850233" y="2286"/>
                </a:lnTo>
                <a:lnTo>
                  <a:pt x="3826764" y="2286"/>
                </a:lnTo>
                <a:lnTo>
                  <a:pt x="3817467" y="3175"/>
                </a:lnTo>
                <a:lnTo>
                  <a:pt x="3821353" y="3175"/>
                </a:lnTo>
                <a:lnTo>
                  <a:pt x="3836035" y="3911"/>
                </a:lnTo>
                <a:lnTo>
                  <a:pt x="3878796" y="3556"/>
                </a:lnTo>
                <a:close/>
              </a:path>
              <a:path w="8274050" h="71120">
                <a:moveTo>
                  <a:pt x="3899395" y="3556"/>
                </a:moveTo>
                <a:lnTo>
                  <a:pt x="3895166" y="3556"/>
                </a:lnTo>
                <a:lnTo>
                  <a:pt x="3892004" y="3937"/>
                </a:lnTo>
                <a:lnTo>
                  <a:pt x="3899395" y="3556"/>
                </a:lnTo>
                <a:close/>
              </a:path>
              <a:path w="8274050" h="71120">
                <a:moveTo>
                  <a:pt x="3901478" y="2794"/>
                </a:moveTo>
                <a:lnTo>
                  <a:pt x="3891711" y="3556"/>
                </a:lnTo>
                <a:lnTo>
                  <a:pt x="3895166" y="3556"/>
                </a:lnTo>
                <a:lnTo>
                  <a:pt x="3901478" y="2794"/>
                </a:lnTo>
                <a:close/>
              </a:path>
              <a:path w="8274050" h="71120">
                <a:moveTo>
                  <a:pt x="4165117" y="8763"/>
                </a:moveTo>
                <a:lnTo>
                  <a:pt x="4162107" y="8763"/>
                </a:lnTo>
                <a:lnTo>
                  <a:pt x="4098417" y="10287"/>
                </a:lnTo>
                <a:lnTo>
                  <a:pt x="4093514" y="10287"/>
                </a:lnTo>
                <a:lnTo>
                  <a:pt x="4095915" y="9525"/>
                </a:lnTo>
                <a:lnTo>
                  <a:pt x="4116870" y="9525"/>
                </a:lnTo>
                <a:lnTo>
                  <a:pt x="4122648" y="8763"/>
                </a:lnTo>
                <a:lnTo>
                  <a:pt x="4125544" y="8382"/>
                </a:lnTo>
                <a:lnTo>
                  <a:pt x="4116819" y="7493"/>
                </a:lnTo>
                <a:lnTo>
                  <a:pt x="4121239" y="7493"/>
                </a:lnTo>
                <a:lnTo>
                  <a:pt x="4087253" y="6731"/>
                </a:lnTo>
                <a:lnTo>
                  <a:pt x="4062933" y="6731"/>
                </a:lnTo>
                <a:lnTo>
                  <a:pt x="4053992" y="8648"/>
                </a:lnTo>
                <a:lnTo>
                  <a:pt x="4033075" y="7874"/>
                </a:lnTo>
                <a:lnTo>
                  <a:pt x="4010583" y="7112"/>
                </a:lnTo>
                <a:lnTo>
                  <a:pt x="4013022" y="7112"/>
                </a:lnTo>
                <a:lnTo>
                  <a:pt x="3994315" y="6731"/>
                </a:lnTo>
                <a:lnTo>
                  <a:pt x="3981843" y="6489"/>
                </a:lnTo>
                <a:lnTo>
                  <a:pt x="3920159" y="6731"/>
                </a:lnTo>
                <a:lnTo>
                  <a:pt x="3949166" y="6731"/>
                </a:lnTo>
                <a:lnTo>
                  <a:pt x="3873665" y="11938"/>
                </a:lnTo>
                <a:lnTo>
                  <a:pt x="4136085" y="11938"/>
                </a:lnTo>
                <a:lnTo>
                  <a:pt x="4135209" y="10287"/>
                </a:lnTo>
                <a:lnTo>
                  <a:pt x="4137571" y="10287"/>
                </a:lnTo>
                <a:lnTo>
                  <a:pt x="4165117" y="8763"/>
                </a:lnTo>
                <a:close/>
              </a:path>
              <a:path w="8274050" h="71120">
                <a:moveTo>
                  <a:pt x="4166095" y="3556"/>
                </a:moveTo>
                <a:lnTo>
                  <a:pt x="4158183" y="3556"/>
                </a:lnTo>
                <a:lnTo>
                  <a:pt x="4152163" y="3949"/>
                </a:lnTo>
                <a:lnTo>
                  <a:pt x="4166095" y="3556"/>
                </a:lnTo>
                <a:close/>
              </a:path>
              <a:path w="8274050" h="71120">
                <a:moveTo>
                  <a:pt x="4182783" y="4318"/>
                </a:moveTo>
                <a:lnTo>
                  <a:pt x="4146143" y="4318"/>
                </a:lnTo>
                <a:lnTo>
                  <a:pt x="4126103" y="5588"/>
                </a:lnTo>
                <a:lnTo>
                  <a:pt x="4139019" y="5588"/>
                </a:lnTo>
                <a:lnTo>
                  <a:pt x="4154081" y="5969"/>
                </a:lnTo>
                <a:lnTo>
                  <a:pt x="4157751" y="5969"/>
                </a:lnTo>
                <a:lnTo>
                  <a:pt x="4164482" y="6616"/>
                </a:lnTo>
                <a:lnTo>
                  <a:pt x="4182783" y="4318"/>
                </a:lnTo>
                <a:close/>
              </a:path>
              <a:path w="8274050" h="71120">
                <a:moveTo>
                  <a:pt x="4193781" y="34798"/>
                </a:moveTo>
                <a:lnTo>
                  <a:pt x="4181856" y="34798"/>
                </a:lnTo>
                <a:lnTo>
                  <a:pt x="4193184" y="35179"/>
                </a:lnTo>
                <a:lnTo>
                  <a:pt x="4193781" y="34798"/>
                </a:lnTo>
                <a:close/>
              </a:path>
              <a:path w="8274050" h="71120">
                <a:moveTo>
                  <a:pt x="4215993" y="1397"/>
                </a:moveTo>
                <a:lnTo>
                  <a:pt x="4210748" y="1143"/>
                </a:lnTo>
                <a:lnTo>
                  <a:pt x="3876992" y="1143"/>
                </a:lnTo>
                <a:lnTo>
                  <a:pt x="3871341" y="1397"/>
                </a:lnTo>
                <a:lnTo>
                  <a:pt x="4215993" y="1397"/>
                </a:lnTo>
                <a:close/>
              </a:path>
              <a:path w="8274050" h="71120">
                <a:moveTo>
                  <a:pt x="4221823" y="2032"/>
                </a:moveTo>
                <a:lnTo>
                  <a:pt x="3848519" y="2032"/>
                </a:lnTo>
                <a:lnTo>
                  <a:pt x="3871341" y="1397"/>
                </a:lnTo>
                <a:lnTo>
                  <a:pt x="3847642" y="1397"/>
                </a:lnTo>
                <a:lnTo>
                  <a:pt x="3829418" y="2032"/>
                </a:lnTo>
                <a:lnTo>
                  <a:pt x="3845610" y="2032"/>
                </a:lnTo>
                <a:lnTo>
                  <a:pt x="3850233" y="2286"/>
                </a:lnTo>
                <a:lnTo>
                  <a:pt x="4212539" y="2286"/>
                </a:lnTo>
                <a:lnTo>
                  <a:pt x="4221823" y="2032"/>
                </a:lnTo>
                <a:close/>
              </a:path>
              <a:path w="8274050" h="71120">
                <a:moveTo>
                  <a:pt x="4235628" y="34544"/>
                </a:moveTo>
                <a:lnTo>
                  <a:pt x="4194175" y="34544"/>
                </a:lnTo>
                <a:lnTo>
                  <a:pt x="4193781" y="34798"/>
                </a:lnTo>
                <a:lnTo>
                  <a:pt x="4228897" y="34798"/>
                </a:lnTo>
                <a:lnTo>
                  <a:pt x="4235628" y="34544"/>
                </a:lnTo>
                <a:close/>
              </a:path>
              <a:path w="8274050" h="71120">
                <a:moveTo>
                  <a:pt x="4252798" y="4318"/>
                </a:moveTo>
                <a:lnTo>
                  <a:pt x="4247629" y="3937"/>
                </a:lnTo>
                <a:lnTo>
                  <a:pt x="4189272" y="4318"/>
                </a:lnTo>
                <a:lnTo>
                  <a:pt x="4252798" y="4318"/>
                </a:lnTo>
                <a:close/>
              </a:path>
              <a:path w="8274050" h="71120">
                <a:moveTo>
                  <a:pt x="4295445" y="1270"/>
                </a:moveTo>
                <a:lnTo>
                  <a:pt x="4292905" y="1143"/>
                </a:lnTo>
                <a:lnTo>
                  <a:pt x="4281348" y="1143"/>
                </a:lnTo>
                <a:lnTo>
                  <a:pt x="4295445" y="1270"/>
                </a:lnTo>
                <a:close/>
              </a:path>
              <a:path w="8274050" h="71120">
                <a:moveTo>
                  <a:pt x="4310710" y="2032"/>
                </a:moveTo>
                <a:lnTo>
                  <a:pt x="4297985" y="1397"/>
                </a:lnTo>
                <a:lnTo>
                  <a:pt x="4215993" y="1397"/>
                </a:lnTo>
                <a:lnTo>
                  <a:pt x="4229087" y="2032"/>
                </a:lnTo>
                <a:lnTo>
                  <a:pt x="4310710" y="2032"/>
                </a:lnTo>
                <a:close/>
              </a:path>
              <a:path w="8274050" h="71120">
                <a:moveTo>
                  <a:pt x="4313237" y="2159"/>
                </a:moveTo>
                <a:lnTo>
                  <a:pt x="4311866" y="2032"/>
                </a:lnTo>
                <a:lnTo>
                  <a:pt x="4310710" y="2032"/>
                </a:lnTo>
                <a:lnTo>
                  <a:pt x="4313237" y="2159"/>
                </a:lnTo>
                <a:close/>
              </a:path>
              <a:path w="8274050" h="71120">
                <a:moveTo>
                  <a:pt x="4383379" y="4318"/>
                </a:moveTo>
                <a:lnTo>
                  <a:pt x="4284599" y="4318"/>
                </a:lnTo>
                <a:lnTo>
                  <a:pt x="4195813" y="5588"/>
                </a:lnTo>
                <a:lnTo>
                  <a:pt x="4222928" y="5588"/>
                </a:lnTo>
                <a:lnTo>
                  <a:pt x="4216628" y="5969"/>
                </a:lnTo>
                <a:lnTo>
                  <a:pt x="4217848" y="5969"/>
                </a:lnTo>
                <a:lnTo>
                  <a:pt x="4212564" y="6731"/>
                </a:lnTo>
                <a:lnTo>
                  <a:pt x="4213352" y="6731"/>
                </a:lnTo>
                <a:lnTo>
                  <a:pt x="4203369" y="7493"/>
                </a:lnTo>
                <a:lnTo>
                  <a:pt x="4207548" y="7493"/>
                </a:lnTo>
                <a:lnTo>
                  <a:pt x="4242600" y="6731"/>
                </a:lnTo>
                <a:lnTo>
                  <a:pt x="4250334" y="6731"/>
                </a:lnTo>
                <a:lnTo>
                  <a:pt x="4261764" y="7493"/>
                </a:lnTo>
                <a:lnTo>
                  <a:pt x="4330674" y="7493"/>
                </a:lnTo>
                <a:lnTo>
                  <a:pt x="4338193" y="7493"/>
                </a:lnTo>
                <a:lnTo>
                  <a:pt x="4352925" y="7493"/>
                </a:lnTo>
                <a:lnTo>
                  <a:pt x="4369613" y="6731"/>
                </a:lnTo>
                <a:lnTo>
                  <a:pt x="4356201" y="6731"/>
                </a:lnTo>
                <a:lnTo>
                  <a:pt x="4347413" y="7112"/>
                </a:lnTo>
                <a:lnTo>
                  <a:pt x="4336250" y="7366"/>
                </a:lnTo>
                <a:lnTo>
                  <a:pt x="4326572" y="6731"/>
                </a:lnTo>
                <a:lnTo>
                  <a:pt x="4322140" y="6731"/>
                </a:lnTo>
                <a:lnTo>
                  <a:pt x="4344632" y="5588"/>
                </a:lnTo>
                <a:lnTo>
                  <a:pt x="4343108" y="5588"/>
                </a:lnTo>
                <a:lnTo>
                  <a:pt x="4383379" y="4318"/>
                </a:lnTo>
                <a:close/>
              </a:path>
              <a:path w="8274050" h="71120">
                <a:moveTo>
                  <a:pt x="4412869" y="48768"/>
                </a:moveTo>
                <a:lnTo>
                  <a:pt x="4402874" y="48729"/>
                </a:lnTo>
                <a:lnTo>
                  <a:pt x="4402874" y="48387"/>
                </a:lnTo>
                <a:lnTo>
                  <a:pt x="4393958" y="48387"/>
                </a:lnTo>
                <a:lnTo>
                  <a:pt x="4380903" y="47625"/>
                </a:lnTo>
                <a:lnTo>
                  <a:pt x="4405973" y="46863"/>
                </a:lnTo>
                <a:lnTo>
                  <a:pt x="4375137" y="46863"/>
                </a:lnTo>
                <a:lnTo>
                  <a:pt x="4352125" y="47244"/>
                </a:lnTo>
                <a:lnTo>
                  <a:pt x="4292308" y="47244"/>
                </a:lnTo>
                <a:lnTo>
                  <a:pt x="4256951" y="47625"/>
                </a:lnTo>
                <a:lnTo>
                  <a:pt x="4277893" y="48387"/>
                </a:lnTo>
                <a:lnTo>
                  <a:pt x="4316057" y="47625"/>
                </a:lnTo>
                <a:lnTo>
                  <a:pt x="4341787" y="47625"/>
                </a:lnTo>
                <a:lnTo>
                  <a:pt x="4328274" y="48387"/>
                </a:lnTo>
                <a:lnTo>
                  <a:pt x="4355655" y="48387"/>
                </a:lnTo>
                <a:lnTo>
                  <a:pt x="4354220" y="48514"/>
                </a:lnTo>
                <a:lnTo>
                  <a:pt x="4328147" y="48412"/>
                </a:lnTo>
                <a:lnTo>
                  <a:pt x="4325112" y="48768"/>
                </a:lnTo>
                <a:lnTo>
                  <a:pt x="4321949" y="49149"/>
                </a:lnTo>
                <a:lnTo>
                  <a:pt x="4324451" y="49149"/>
                </a:lnTo>
                <a:lnTo>
                  <a:pt x="4330281" y="49657"/>
                </a:lnTo>
                <a:lnTo>
                  <a:pt x="4341368" y="49657"/>
                </a:lnTo>
                <a:lnTo>
                  <a:pt x="4351375" y="48768"/>
                </a:lnTo>
                <a:lnTo>
                  <a:pt x="4387812" y="48768"/>
                </a:lnTo>
                <a:lnTo>
                  <a:pt x="4400575" y="49149"/>
                </a:lnTo>
                <a:lnTo>
                  <a:pt x="4397959" y="49149"/>
                </a:lnTo>
                <a:lnTo>
                  <a:pt x="4402874" y="49542"/>
                </a:lnTo>
                <a:lnTo>
                  <a:pt x="4402874" y="48768"/>
                </a:lnTo>
                <a:lnTo>
                  <a:pt x="4412869" y="48768"/>
                </a:lnTo>
                <a:close/>
              </a:path>
              <a:path w="8274050" h="71120">
                <a:moveTo>
                  <a:pt x="4493895" y="2794"/>
                </a:moveTo>
                <a:lnTo>
                  <a:pt x="4488307" y="1397"/>
                </a:lnTo>
                <a:lnTo>
                  <a:pt x="4489983" y="1397"/>
                </a:lnTo>
                <a:lnTo>
                  <a:pt x="4490644" y="1143"/>
                </a:lnTo>
                <a:lnTo>
                  <a:pt x="4435716" y="1143"/>
                </a:lnTo>
                <a:lnTo>
                  <a:pt x="4397108" y="2032"/>
                </a:lnTo>
                <a:lnTo>
                  <a:pt x="4402061" y="2032"/>
                </a:lnTo>
                <a:lnTo>
                  <a:pt x="4383824" y="2794"/>
                </a:lnTo>
                <a:lnTo>
                  <a:pt x="4341012" y="3429"/>
                </a:lnTo>
                <a:lnTo>
                  <a:pt x="4328985" y="3175"/>
                </a:lnTo>
                <a:lnTo>
                  <a:pt x="4324350" y="3175"/>
                </a:lnTo>
                <a:lnTo>
                  <a:pt x="4314634" y="2286"/>
                </a:lnTo>
                <a:lnTo>
                  <a:pt x="4212539" y="2286"/>
                </a:lnTo>
                <a:lnTo>
                  <a:pt x="4166095" y="3556"/>
                </a:lnTo>
                <a:lnTo>
                  <a:pt x="4242460" y="3556"/>
                </a:lnTo>
                <a:lnTo>
                  <a:pt x="4305986" y="3556"/>
                </a:lnTo>
                <a:lnTo>
                  <a:pt x="4332452" y="3556"/>
                </a:lnTo>
                <a:lnTo>
                  <a:pt x="4410113" y="3810"/>
                </a:lnTo>
                <a:lnTo>
                  <a:pt x="4459135" y="2794"/>
                </a:lnTo>
                <a:lnTo>
                  <a:pt x="4463516" y="3556"/>
                </a:lnTo>
                <a:lnTo>
                  <a:pt x="4465853" y="3556"/>
                </a:lnTo>
                <a:lnTo>
                  <a:pt x="4470197" y="4000"/>
                </a:lnTo>
                <a:lnTo>
                  <a:pt x="4489272" y="4051"/>
                </a:lnTo>
                <a:lnTo>
                  <a:pt x="4493006" y="2794"/>
                </a:lnTo>
                <a:lnTo>
                  <a:pt x="4493895" y="2794"/>
                </a:lnTo>
                <a:close/>
              </a:path>
              <a:path w="8274050" h="71120">
                <a:moveTo>
                  <a:pt x="4503826" y="24904"/>
                </a:moveTo>
                <a:lnTo>
                  <a:pt x="4495330" y="23749"/>
                </a:lnTo>
                <a:lnTo>
                  <a:pt x="4307497" y="23749"/>
                </a:lnTo>
                <a:lnTo>
                  <a:pt x="4503826" y="24904"/>
                </a:lnTo>
                <a:close/>
              </a:path>
              <a:path w="8274050" h="71120">
                <a:moveTo>
                  <a:pt x="4643983" y="32893"/>
                </a:moveTo>
                <a:lnTo>
                  <a:pt x="4610011" y="32893"/>
                </a:lnTo>
                <a:lnTo>
                  <a:pt x="4620171" y="32512"/>
                </a:lnTo>
                <a:lnTo>
                  <a:pt x="4599902" y="32893"/>
                </a:lnTo>
                <a:lnTo>
                  <a:pt x="4377207" y="32893"/>
                </a:lnTo>
                <a:lnTo>
                  <a:pt x="4350067" y="33134"/>
                </a:lnTo>
                <a:lnTo>
                  <a:pt x="4277195" y="32131"/>
                </a:lnTo>
                <a:lnTo>
                  <a:pt x="4363491" y="32131"/>
                </a:lnTo>
                <a:lnTo>
                  <a:pt x="4407649" y="31369"/>
                </a:lnTo>
                <a:lnTo>
                  <a:pt x="4422076" y="30607"/>
                </a:lnTo>
                <a:lnTo>
                  <a:pt x="4424527" y="30607"/>
                </a:lnTo>
                <a:lnTo>
                  <a:pt x="4424223" y="29718"/>
                </a:lnTo>
                <a:lnTo>
                  <a:pt x="4425797" y="29718"/>
                </a:lnTo>
                <a:lnTo>
                  <a:pt x="4411142" y="28575"/>
                </a:lnTo>
                <a:lnTo>
                  <a:pt x="4411891" y="28575"/>
                </a:lnTo>
                <a:lnTo>
                  <a:pt x="4397603" y="27813"/>
                </a:lnTo>
                <a:lnTo>
                  <a:pt x="4371645" y="26543"/>
                </a:lnTo>
                <a:lnTo>
                  <a:pt x="4307497" y="23749"/>
                </a:lnTo>
                <a:lnTo>
                  <a:pt x="3862895" y="23749"/>
                </a:lnTo>
                <a:lnTo>
                  <a:pt x="3862895" y="30607"/>
                </a:lnTo>
                <a:lnTo>
                  <a:pt x="3837178" y="30607"/>
                </a:lnTo>
                <a:lnTo>
                  <a:pt x="3833838" y="29718"/>
                </a:lnTo>
                <a:lnTo>
                  <a:pt x="3839553" y="29718"/>
                </a:lnTo>
                <a:lnTo>
                  <a:pt x="3862895" y="30607"/>
                </a:lnTo>
                <a:lnTo>
                  <a:pt x="3862895" y="23749"/>
                </a:lnTo>
                <a:lnTo>
                  <a:pt x="3820833" y="23749"/>
                </a:lnTo>
                <a:lnTo>
                  <a:pt x="3820833" y="30607"/>
                </a:lnTo>
                <a:lnTo>
                  <a:pt x="3805656" y="30734"/>
                </a:lnTo>
                <a:lnTo>
                  <a:pt x="3765169" y="30607"/>
                </a:lnTo>
                <a:lnTo>
                  <a:pt x="3820833" y="30607"/>
                </a:lnTo>
                <a:lnTo>
                  <a:pt x="3820833" y="23749"/>
                </a:lnTo>
                <a:lnTo>
                  <a:pt x="3007385" y="23749"/>
                </a:lnTo>
                <a:lnTo>
                  <a:pt x="3007385" y="32512"/>
                </a:lnTo>
                <a:lnTo>
                  <a:pt x="2981464" y="32131"/>
                </a:lnTo>
                <a:lnTo>
                  <a:pt x="3004870" y="32131"/>
                </a:lnTo>
                <a:lnTo>
                  <a:pt x="3007385" y="32512"/>
                </a:lnTo>
                <a:lnTo>
                  <a:pt x="3007385" y="23749"/>
                </a:lnTo>
                <a:lnTo>
                  <a:pt x="2315375" y="23749"/>
                </a:lnTo>
                <a:lnTo>
                  <a:pt x="2342032" y="23241"/>
                </a:lnTo>
                <a:lnTo>
                  <a:pt x="2304059" y="23241"/>
                </a:lnTo>
                <a:lnTo>
                  <a:pt x="2305164" y="23495"/>
                </a:lnTo>
                <a:lnTo>
                  <a:pt x="2294979" y="23241"/>
                </a:lnTo>
                <a:lnTo>
                  <a:pt x="2304059" y="23241"/>
                </a:lnTo>
                <a:lnTo>
                  <a:pt x="2302954" y="22987"/>
                </a:lnTo>
                <a:lnTo>
                  <a:pt x="2303411" y="22987"/>
                </a:lnTo>
                <a:lnTo>
                  <a:pt x="2297315" y="22225"/>
                </a:lnTo>
                <a:lnTo>
                  <a:pt x="2272665" y="22225"/>
                </a:lnTo>
                <a:lnTo>
                  <a:pt x="2154580" y="22225"/>
                </a:lnTo>
                <a:lnTo>
                  <a:pt x="2154580" y="36449"/>
                </a:lnTo>
                <a:lnTo>
                  <a:pt x="2147328" y="36588"/>
                </a:lnTo>
                <a:lnTo>
                  <a:pt x="2141359" y="36449"/>
                </a:lnTo>
                <a:lnTo>
                  <a:pt x="2154580" y="36449"/>
                </a:lnTo>
                <a:lnTo>
                  <a:pt x="2154580" y="22225"/>
                </a:lnTo>
                <a:lnTo>
                  <a:pt x="2001113" y="22225"/>
                </a:lnTo>
                <a:lnTo>
                  <a:pt x="1974646" y="22606"/>
                </a:lnTo>
                <a:lnTo>
                  <a:pt x="1937931" y="22987"/>
                </a:lnTo>
                <a:lnTo>
                  <a:pt x="1944331" y="22225"/>
                </a:lnTo>
                <a:lnTo>
                  <a:pt x="1652879" y="22225"/>
                </a:lnTo>
                <a:lnTo>
                  <a:pt x="1674025" y="21463"/>
                </a:lnTo>
                <a:lnTo>
                  <a:pt x="1652765" y="21463"/>
                </a:lnTo>
                <a:lnTo>
                  <a:pt x="1652765" y="22225"/>
                </a:lnTo>
                <a:lnTo>
                  <a:pt x="1611922" y="23749"/>
                </a:lnTo>
                <a:lnTo>
                  <a:pt x="1581086" y="22987"/>
                </a:lnTo>
                <a:lnTo>
                  <a:pt x="1594751" y="22987"/>
                </a:lnTo>
                <a:lnTo>
                  <a:pt x="1538351" y="22606"/>
                </a:lnTo>
                <a:lnTo>
                  <a:pt x="1501711" y="22796"/>
                </a:lnTo>
                <a:lnTo>
                  <a:pt x="1503286" y="22225"/>
                </a:lnTo>
                <a:lnTo>
                  <a:pt x="1652765" y="22225"/>
                </a:lnTo>
                <a:lnTo>
                  <a:pt x="1652765" y="21463"/>
                </a:lnTo>
                <a:lnTo>
                  <a:pt x="1505419" y="21463"/>
                </a:lnTo>
                <a:lnTo>
                  <a:pt x="1520355" y="16129"/>
                </a:lnTo>
                <a:lnTo>
                  <a:pt x="1484795" y="16129"/>
                </a:lnTo>
                <a:lnTo>
                  <a:pt x="1487335" y="20955"/>
                </a:lnTo>
                <a:lnTo>
                  <a:pt x="1488020" y="21463"/>
                </a:lnTo>
                <a:lnTo>
                  <a:pt x="1473111" y="21463"/>
                </a:lnTo>
                <a:lnTo>
                  <a:pt x="1466761" y="22225"/>
                </a:lnTo>
                <a:lnTo>
                  <a:pt x="1489049" y="22225"/>
                </a:lnTo>
                <a:lnTo>
                  <a:pt x="1489875" y="22847"/>
                </a:lnTo>
                <a:lnTo>
                  <a:pt x="1460411" y="22987"/>
                </a:lnTo>
                <a:lnTo>
                  <a:pt x="1466761" y="22225"/>
                </a:lnTo>
                <a:lnTo>
                  <a:pt x="1282661" y="22225"/>
                </a:lnTo>
                <a:lnTo>
                  <a:pt x="1278902" y="22225"/>
                </a:lnTo>
                <a:lnTo>
                  <a:pt x="1288122" y="22606"/>
                </a:lnTo>
                <a:lnTo>
                  <a:pt x="1286751" y="22606"/>
                </a:lnTo>
                <a:lnTo>
                  <a:pt x="1295260" y="23241"/>
                </a:lnTo>
                <a:lnTo>
                  <a:pt x="1295857" y="23241"/>
                </a:lnTo>
                <a:lnTo>
                  <a:pt x="1305090" y="23749"/>
                </a:lnTo>
                <a:lnTo>
                  <a:pt x="1206588" y="25019"/>
                </a:lnTo>
                <a:lnTo>
                  <a:pt x="1205420" y="25019"/>
                </a:lnTo>
                <a:lnTo>
                  <a:pt x="1199769" y="26543"/>
                </a:lnTo>
                <a:lnTo>
                  <a:pt x="1185037" y="26543"/>
                </a:lnTo>
                <a:lnTo>
                  <a:pt x="1176350" y="26162"/>
                </a:lnTo>
                <a:lnTo>
                  <a:pt x="1172705" y="25920"/>
                </a:lnTo>
                <a:lnTo>
                  <a:pt x="1173111" y="25781"/>
                </a:lnTo>
                <a:lnTo>
                  <a:pt x="1165326" y="25781"/>
                </a:lnTo>
                <a:lnTo>
                  <a:pt x="1140777" y="26162"/>
                </a:lnTo>
                <a:lnTo>
                  <a:pt x="1086789" y="27813"/>
                </a:lnTo>
                <a:lnTo>
                  <a:pt x="1049807" y="27813"/>
                </a:lnTo>
                <a:lnTo>
                  <a:pt x="1087602" y="26162"/>
                </a:lnTo>
                <a:lnTo>
                  <a:pt x="1090663" y="26162"/>
                </a:lnTo>
                <a:lnTo>
                  <a:pt x="1103160" y="25920"/>
                </a:lnTo>
                <a:lnTo>
                  <a:pt x="1115479" y="25781"/>
                </a:lnTo>
                <a:lnTo>
                  <a:pt x="1063142" y="25781"/>
                </a:lnTo>
                <a:lnTo>
                  <a:pt x="1098816" y="24511"/>
                </a:lnTo>
                <a:lnTo>
                  <a:pt x="1141107" y="23749"/>
                </a:lnTo>
                <a:lnTo>
                  <a:pt x="1174813" y="22606"/>
                </a:lnTo>
                <a:lnTo>
                  <a:pt x="1176261" y="22225"/>
                </a:lnTo>
                <a:lnTo>
                  <a:pt x="1112685" y="22225"/>
                </a:lnTo>
                <a:lnTo>
                  <a:pt x="960539" y="25679"/>
                </a:lnTo>
                <a:lnTo>
                  <a:pt x="934440" y="25019"/>
                </a:lnTo>
                <a:lnTo>
                  <a:pt x="869632" y="25920"/>
                </a:lnTo>
                <a:lnTo>
                  <a:pt x="632231" y="25781"/>
                </a:lnTo>
                <a:lnTo>
                  <a:pt x="833780" y="25781"/>
                </a:lnTo>
                <a:lnTo>
                  <a:pt x="826985" y="25222"/>
                </a:lnTo>
                <a:lnTo>
                  <a:pt x="824674" y="25019"/>
                </a:lnTo>
                <a:lnTo>
                  <a:pt x="822096" y="25019"/>
                </a:lnTo>
                <a:lnTo>
                  <a:pt x="817918" y="24511"/>
                </a:lnTo>
                <a:lnTo>
                  <a:pt x="816279" y="24511"/>
                </a:lnTo>
                <a:lnTo>
                  <a:pt x="703148" y="24511"/>
                </a:lnTo>
                <a:lnTo>
                  <a:pt x="669582" y="25019"/>
                </a:lnTo>
                <a:lnTo>
                  <a:pt x="630199" y="25666"/>
                </a:lnTo>
                <a:lnTo>
                  <a:pt x="611924" y="24511"/>
                </a:lnTo>
                <a:lnTo>
                  <a:pt x="555307" y="24511"/>
                </a:lnTo>
                <a:lnTo>
                  <a:pt x="557517" y="25400"/>
                </a:lnTo>
                <a:lnTo>
                  <a:pt x="560158" y="26543"/>
                </a:lnTo>
                <a:lnTo>
                  <a:pt x="558380" y="26543"/>
                </a:lnTo>
                <a:lnTo>
                  <a:pt x="548030" y="27432"/>
                </a:lnTo>
                <a:lnTo>
                  <a:pt x="537629" y="27432"/>
                </a:lnTo>
                <a:lnTo>
                  <a:pt x="513867" y="27686"/>
                </a:lnTo>
                <a:lnTo>
                  <a:pt x="479005" y="26543"/>
                </a:lnTo>
                <a:lnTo>
                  <a:pt x="471995" y="26543"/>
                </a:lnTo>
                <a:lnTo>
                  <a:pt x="399732" y="25781"/>
                </a:lnTo>
                <a:lnTo>
                  <a:pt x="383273" y="25019"/>
                </a:lnTo>
                <a:lnTo>
                  <a:pt x="353377" y="25019"/>
                </a:lnTo>
                <a:lnTo>
                  <a:pt x="349224" y="25781"/>
                </a:lnTo>
                <a:lnTo>
                  <a:pt x="381800" y="25920"/>
                </a:lnTo>
                <a:lnTo>
                  <a:pt x="390601" y="26543"/>
                </a:lnTo>
                <a:lnTo>
                  <a:pt x="384441" y="27673"/>
                </a:lnTo>
                <a:lnTo>
                  <a:pt x="293827" y="26543"/>
                </a:lnTo>
                <a:lnTo>
                  <a:pt x="307340" y="26543"/>
                </a:lnTo>
                <a:lnTo>
                  <a:pt x="317182" y="25920"/>
                </a:lnTo>
                <a:lnTo>
                  <a:pt x="315455" y="25781"/>
                </a:lnTo>
                <a:lnTo>
                  <a:pt x="301752" y="25781"/>
                </a:lnTo>
                <a:lnTo>
                  <a:pt x="181483" y="26543"/>
                </a:lnTo>
                <a:lnTo>
                  <a:pt x="190004" y="26543"/>
                </a:lnTo>
                <a:lnTo>
                  <a:pt x="131216" y="26924"/>
                </a:lnTo>
                <a:lnTo>
                  <a:pt x="143865" y="26924"/>
                </a:lnTo>
                <a:lnTo>
                  <a:pt x="139509" y="27012"/>
                </a:lnTo>
                <a:lnTo>
                  <a:pt x="139509" y="29718"/>
                </a:lnTo>
                <a:lnTo>
                  <a:pt x="128905" y="29857"/>
                </a:lnTo>
                <a:lnTo>
                  <a:pt x="123977" y="29718"/>
                </a:lnTo>
                <a:lnTo>
                  <a:pt x="139509" y="29718"/>
                </a:lnTo>
                <a:lnTo>
                  <a:pt x="139509" y="27012"/>
                </a:lnTo>
                <a:lnTo>
                  <a:pt x="95275" y="27813"/>
                </a:lnTo>
                <a:lnTo>
                  <a:pt x="48806" y="29464"/>
                </a:lnTo>
                <a:lnTo>
                  <a:pt x="80098" y="28956"/>
                </a:lnTo>
                <a:lnTo>
                  <a:pt x="70408" y="28956"/>
                </a:lnTo>
                <a:lnTo>
                  <a:pt x="79349" y="28575"/>
                </a:lnTo>
                <a:lnTo>
                  <a:pt x="109766" y="28575"/>
                </a:lnTo>
                <a:lnTo>
                  <a:pt x="108000" y="28956"/>
                </a:lnTo>
                <a:lnTo>
                  <a:pt x="113868" y="28956"/>
                </a:lnTo>
                <a:lnTo>
                  <a:pt x="92722" y="29718"/>
                </a:lnTo>
                <a:lnTo>
                  <a:pt x="86677" y="29718"/>
                </a:lnTo>
                <a:lnTo>
                  <a:pt x="90716" y="30099"/>
                </a:lnTo>
                <a:lnTo>
                  <a:pt x="107734" y="30099"/>
                </a:lnTo>
                <a:lnTo>
                  <a:pt x="138772" y="30099"/>
                </a:lnTo>
                <a:lnTo>
                  <a:pt x="158508" y="30607"/>
                </a:lnTo>
                <a:lnTo>
                  <a:pt x="149948" y="30607"/>
                </a:lnTo>
                <a:lnTo>
                  <a:pt x="106413" y="32131"/>
                </a:lnTo>
                <a:lnTo>
                  <a:pt x="1828965" y="32131"/>
                </a:lnTo>
                <a:lnTo>
                  <a:pt x="1846605" y="32131"/>
                </a:lnTo>
                <a:lnTo>
                  <a:pt x="1883651" y="32131"/>
                </a:lnTo>
                <a:lnTo>
                  <a:pt x="1879790" y="32524"/>
                </a:lnTo>
                <a:lnTo>
                  <a:pt x="1845894" y="32258"/>
                </a:lnTo>
                <a:lnTo>
                  <a:pt x="1842350" y="32893"/>
                </a:lnTo>
                <a:lnTo>
                  <a:pt x="1875942" y="32893"/>
                </a:lnTo>
                <a:lnTo>
                  <a:pt x="1843862" y="36068"/>
                </a:lnTo>
                <a:lnTo>
                  <a:pt x="1836013" y="36068"/>
                </a:lnTo>
                <a:lnTo>
                  <a:pt x="1856003" y="36449"/>
                </a:lnTo>
                <a:lnTo>
                  <a:pt x="1874202" y="36449"/>
                </a:lnTo>
                <a:lnTo>
                  <a:pt x="1895551" y="35306"/>
                </a:lnTo>
                <a:lnTo>
                  <a:pt x="1897837" y="35306"/>
                </a:lnTo>
                <a:lnTo>
                  <a:pt x="1897316" y="36068"/>
                </a:lnTo>
                <a:lnTo>
                  <a:pt x="1898700" y="36068"/>
                </a:lnTo>
                <a:lnTo>
                  <a:pt x="1883918" y="37338"/>
                </a:lnTo>
                <a:lnTo>
                  <a:pt x="1883092" y="37338"/>
                </a:lnTo>
                <a:lnTo>
                  <a:pt x="1869274" y="38100"/>
                </a:lnTo>
                <a:lnTo>
                  <a:pt x="1870379" y="38100"/>
                </a:lnTo>
                <a:lnTo>
                  <a:pt x="1849894" y="38862"/>
                </a:lnTo>
                <a:lnTo>
                  <a:pt x="1840763" y="38862"/>
                </a:lnTo>
                <a:lnTo>
                  <a:pt x="1892414" y="40017"/>
                </a:lnTo>
                <a:lnTo>
                  <a:pt x="1977517" y="36957"/>
                </a:lnTo>
                <a:lnTo>
                  <a:pt x="2005749" y="36271"/>
                </a:lnTo>
                <a:lnTo>
                  <a:pt x="2002231" y="38049"/>
                </a:lnTo>
                <a:lnTo>
                  <a:pt x="1992464" y="40005"/>
                </a:lnTo>
                <a:lnTo>
                  <a:pt x="1984362" y="41922"/>
                </a:lnTo>
                <a:lnTo>
                  <a:pt x="1983270" y="44704"/>
                </a:lnTo>
                <a:lnTo>
                  <a:pt x="2015274" y="44704"/>
                </a:lnTo>
                <a:lnTo>
                  <a:pt x="2012099" y="40005"/>
                </a:lnTo>
                <a:lnTo>
                  <a:pt x="2008784" y="36195"/>
                </a:lnTo>
                <a:lnTo>
                  <a:pt x="2029472" y="35687"/>
                </a:lnTo>
                <a:lnTo>
                  <a:pt x="2052891" y="35471"/>
                </a:lnTo>
                <a:lnTo>
                  <a:pt x="2025180" y="44704"/>
                </a:lnTo>
                <a:lnTo>
                  <a:pt x="2031047" y="44564"/>
                </a:lnTo>
                <a:lnTo>
                  <a:pt x="2037600" y="43522"/>
                </a:lnTo>
                <a:lnTo>
                  <a:pt x="2045081" y="40690"/>
                </a:lnTo>
                <a:lnTo>
                  <a:pt x="2053310" y="35471"/>
                </a:lnTo>
                <a:lnTo>
                  <a:pt x="2069490" y="35306"/>
                </a:lnTo>
                <a:lnTo>
                  <a:pt x="2081733" y="35306"/>
                </a:lnTo>
                <a:lnTo>
                  <a:pt x="2071839" y="36449"/>
                </a:lnTo>
                <a:lnTo>
                  <a:pt x="2071611" y="36449"/>
                </a:lnTo>
                <a:lnTo>
                  <a:pt x="2062327" y="37338"/>
                </a:lnTo>
                <a:lnTo>
                  <a:pt x="2063026" y="37338"/>
                </a:lnTo>
                <a:lnTo>
                  <a:pt x="2059279" y="38100"/>
                </a:lnTo>
                <a:lnTo>
                  <a:pt x="2060740" y="38100"/>
                </a:lnTo>
                <a:lnTo>
                  <a:pt x="2065743" y="38862"/>
                </a:lnTo>
                <a:lnTo>
                  <a:pt x="2070023" y="38862"/>
                </a:lnTo>
                <a:lnTo>
                  <a:pt x="2121814" y="36957"/>
                </a:lnTo>
                <a:lnTo>
                  <a:pt x="2125599" y="36957"/>
                </a:lnTo>
                <a:lnTo>
                  <a:pt x="2165248" y="36957"/>
                </a:lnTo>
                <a:lnTo>
                  <a:pt x="2173541" y="37134"/>
                </a:lnTo>
                <a:lnTo>
                  <a:pt x="2208644" y="36449"/>
                </a:lnTo>
                <a:lnTo>
                  <a:pt x="2230666" y="36957"/>
                </a:lnTo>
                <a:lnTo>
                  <a:pt x="2251443" y="37719"/>
                </a:lnTo>
                <a:lnTo>
                  <a:pt x="2284895" y="38087"/>
                </a:lnTo>
                <a:lnTo>
                  <a:pt x="2317419" y="37338"/>
                </a:lnTo>
                <a:lnTo>
                  <a:pt x="2315972" y="37338"/>
                </a:lnTo>
                <a:lnTo>
                  <a:pt x="2365070" y="36449"/>
                </a:lnTo>
                <a:lnTo>
                  <a:pt x="2376741" y="36449"/>
                </a:lnTo>
                <a:lnTo>
                  <a:pt x="2409393" y="37338"/>
                </a:lnTo>
                <a:lnTo>
                  <a:pt x="2406942" y="37338"/>
                </a:lnTo>
                <a:lnTo>
                  <a:pt x="2433523" y="38862"/>
                </a:lnTo>
                <a:lnTo>
                  <a:pt x="2434399" y="38862"/>
                </a:lnTo>
                <a:lnTo>
                  <a:pt x="2465273" y="40132"/>
                </a:lnTo>
                <a:lnTo>
                  <a:pt x="2460675" y="40132"/>
                </a:lnTo>
                <a:lnTo>
                  <a:pt x="2451646" y="40894"/>
                </a:lnTo>
                <a:lnTo>
                  <a:pt x="2485047" y="41795"/>
                </a:lnTo>
                <a:lnTo>
                  <a:pt x="2485390" y="41795"/>
                </a:lnTo>
                <a:lnTo>
                  <a:pt x="2608999" y="40894"/>
                </a:lnTo>
                <a:lnTo>
                  <a:pt x="2584005" y="40132"/>
                </a:lnTo>
                <a:lnTo>
                  <a:pt x="2587790" y="40132"/>
                </a:lnTo>
                <a:lnTo>
                  <a:pt x="2583650" y="39243"/>
                </a:lnTo>
                <a:lnTo>
                  <a:pt x="2571788" y="38100"/>
                </a:lnTo>
                <a:lnTo>
                  <a:pt x="2559075" y="38481"/>
                </a:lnTo>
                <a:lnTo>
                  <a:pt x="2556472" y="38481"/>
                </a:lnTo>
                <a:lnTo>
                  <a:pt x="2541816" y="39624"/>
                </a:lnTo>
                <a:lnTo>
                  <a:pt x="2540381" y="39624"/>
                </a:lnTo>
                <a:lnTo>
                  <a:pt x="2528112" y="40132"/>
                </a:lnTo>
                <a:lnTo>
                  <a:pt x="2497975" y="40132"/>
                </a:lnTo>
                <a:lnTo>
                  <a:pt x="2512136" y="38862"/>
                </a:lnTo>
                <a:lnTo>
                  <a:pt x="2510701" y="38862"/>
                </a:lnTo>
                <a:lnTo>
                  <a:pt x="2536431" y="37719"/>
                </a:lnTo>
                <a:lnTo>
                  <a:pt x="2535910" y="37719"/>
                </a:lnTo>
                <a:lnTo>
                  <a:pt x="2569654" y="36449"/>
                </a:lnTo>
                <a:lnTo>
                  <a:pt x="2567902" y="36449"/>
                </a:lnTo>
                <a:lnTo>
                  <a:pt x="2582595" y="35306"/>
                </a:lnTo>
                <a:lnTo>
                  <a:pt x="2588133" y="35306"/>
                </a:lnTo>
                <a:lnTo>
                  <a:pt x="2599855" y="35687"/>
                </a:lnTo>
                <a:lnTo>
                  <a:pt x="2602369" y="35687"/>
                </a:lnTo>
                <a:lnTo>
                  <a:pt x="2620505" y="37338"/>
                </a:lnTo>
                <a:lnTo>
                  <a:pt x="2619908" y="37338"/>
                </a:lnTo>
                <a:lnTo>
                  <a:pt x="2629611" y="38862"/>
                </a:lnTo>
                <a:lnTo>
                  <a:pt x="2635212" y="40132"/>
                </a:lnTo>
                <a:lnTo>
                  <a:pt x="2831376" y="40132"/>
                </a:lnTo>
                <a:lnTo>
                  <a:pt x="2879763" y="36449"/>
                </a:lnTo>
                <a:lnTo>
                  <a:pt x="2877312" y="36449"/>
                </a:lnTo>
                <a:lnTo>
                  <a:pt x="2894596" y="35928"/>
                </a:lnTo>
                <a:lnTo>
                  <a:pt x="2908757" y="39878"/>
                </a:lnTo>
                <a:lnTo>
                  <a:pt x="2928048" y="40563"/>
                </a:lnTo>
                <a:lnTo>
                  <a:pt x="2945955" y="38557"/>
                </a:lnTo>
                <a:lnTo>
                  <a:pt x="2955290" y="36068"/>
                </a:lnTo>
                <a:lnTo>
                  <a:pt x="2961132" y="36068"/>
                </a:lnTo>
                <a:lnTo>
                  <a:pt x="2956839" y="37223"/>
                </a:lnTo>
                <a:lnTo>
                  <a:pt x="2960344" y="36957"/>
                </a:lnTo>
                <a:lnTo>
                  <a:pt x="2986519" y="36957"/>
                </a:lnTo>
                <a:lnTo>
                  <a:pt x="3010865" y="36068"/>
                </a:lnTo>
                <a:lnTo>
                  <a:pt x="3006445" y="36068"/>
                </a:lnTo>
                <a:lnTo>
                  <a:pt x="3000806" y="35306"/>
                </a:lnTo>
                <a:lnTo>
                  <a:pt x="3007487" y="34798"/>
                </a:lnTo>
                <a:lnTo>
                  <a:pt x="3007906" y="34798"/>
                </a:lnTo>
                <a:lnTo>
                  <a:pt x="3053054" y="34798"/>
                </a:lnTo>
                <a:lnTo>
                  <a:pt x="3051657" y="34544"/>
                </a:lnTo>
                <a:lnTo>
                  <a:pt x="3010827" y="34544"/>
                </a:lnTo>
                <a:lnTo>
                  <a:pt x="3009138" y="34683"/>
                </a:lnTo>
                <a:lnTo>
                  <a:pt x="3017875" y="33782"/>
                </a:lnTo>
                <a:lnTo>
                  <a:pt x="3015780" y="33782"/>
                </a:lnTo>
                <a:lnTo>
                  <a:pt x="3009912" y="32893"/>
                </a:lnTo>
                <a:lnTo>
                  <a:pt x="3033318" y="32893"/>
                </a:lnTo>
                <a:lnTo>
                  <a:pt x="3050578" y="34163"/>
                </a:lnTo>
                <a:lnTo>
                  <a:pt x="3049562" y="34163"/>
                </a:lnTo>
                <a:lnTo>
                  <a:pt x="3051657" y="34544"/>
                </a:lnTo>
                <a:lnTo>
                  <a:pt x="3453612" y="34544"/>
                </a:lnTo>
                <a:lnTo>
                  <a:pt x="3475393" y="33274"/>
                </a:lnTo>
                <a:lnTo>
                  <a:pt x="3487102" y="34544"/>
                </a:lnTo>
                <a:lnTo>
                  <a:pt x="3453612" y="34544"/>
                </a:lnTo>
                <a:lnTo>
                  <a:pt x="3449256" y="34798"/>
                </a:lnTo>
                <a:lnTo>
                  <a:pt x="3525431" y="34798"/>
                </a:lnTo>
                <a:lnTo>
                  <a:pt x="3527628" y="34544"/>
                </a:lnTo>
                <a:lnTo>
                  <a:pt x="3533241" y="34544"/>
                </a:lnTo>
                <a:lnTo>
                  <a:pt x="3528796" y="34798"/>
                </a:lnTo>
                <a:lnTo>
                  <a:pt x="3552609" y="34798"/>
                </a:lnTo>
                <a:lnTo>
                  <a:pt x="3541166" y="34544"/>
                </a:lnTo>
                <a:lnTo>
                  <a:pt x="3577793" y="34544"/>
                </a:lnTo>
                <a:lnTo>
                  <a:pt x="3583736" y="33274"/>
                </a:lnTo>
                <a:lnTo>
                  <a:pt x="3589096" y="32131"/>
                </a:lnTo>
                <a:lnTo>
                  <a:pt x="3591407" y="32131"/>
                </a:lnTo>
                <a:lnTo>
                  <a:pt x="3607117" y="30988"/>
                </a:lnTo>
                <a:lnTo>
                  <a:pt x="3605174" y="30988"/>
                </a:lnTo>
                <a:lnTo>
                  <a:pt x="3642080" y="29718"/>
                </a:lnTo>
                <a:lnTo>
                  <a:pt x="3603434" y="29718"/>
                </a:lnTo>
                <a:lnTo>
                  <a:pt x="3619284" y="28575"/>
                </a:lnTo>
                <a:lnTo>
                  <a:pt x="3820287" y="29718"/>
                </a:lnTo>
                <a:lnTo>
                  <a:pt x="3770172" y="29718"/>
                </a:lnTo>
                <a:lnTo>
                  <a:pt x="3762006" y="30099"/>
                </a:lnTo>
                <a:lnTo>
                  <a:pt x="3743337" y="30607"/>
                </a:lnTo>
                <a:lnTo>
                  <a:pt x="3725989" y="30607"/>
                </a:lnTo>
                <a:lnTo>
                  <a:pt x="3751605" y="30988"/>
                </a:lnTo>
                <a:lnTo>
                  <a:pt x="3775316" y="30988"/>
                </a:lnTo>
                <a:lnTo>
                  <a:pt x="3848290" y="30988"/>
                </a:lnTo>
                <a:lnTo>
                  <a:pt x="3873779" y="32524"/>
                </a:lnTo>
                <a:lnTo>
                  <a:pt x="3889692" y="32131"/>
                </a:lnTo>
                <a:lnTo>
                  <a:pt x="3920566" y="32131"/>
                </a:lnTo>
                <a:lnTo>
                  <a:pt x="3918623" y="31369"/>
                </a:lnTo>
                <a:lnTo>
                  <a:pt x="3916222" y="30607"/>
                </a:lnTo>
                <a:lnTo>
                  <a:pt x="3940048" y="30607"/>
                </a:lnTo>
                <a:lnTo>
                  <a:pt x="3930332" y="32893"/>
                </a:lnTo>
                <a:lnTo>
                  <a:pt x="3880154" y="32893"/>
                </a:lnTo>
                <a:lnTo>
                  <a:pt x="3857879" y="32893"/>
                </a:lnTo>
                <a:lnTo>
                  <a:pt x="3820782" y="33782"/>
                </a:lnTo>
                <a:lnTo>
                  <a:pt x="3752151" y="34163"/>
                </a:lnTo>
                <a:lnTo>
                  <a:pt x="3673246" y="34480"/>
                </a:lnTo>
                <a:lnTo>
                  <a:pt x="3661803" y="33274"/>
                </a:lnTo>
                <a:lnTo>
                  <a:pt x="3668179" y="33274"/>
                </a:lnTo>
                <a:lnTo>
                  <a:pt x="3727577" y="32131"/>
                </a:lnTo>
                <a:lnTo>
                  <a:pt x="3716959" y="32131"/>
                </a:lnTo>
                <a:lnTo>
                  <a:pt x="3729012" y="31369"/>
                </a:lnTo>
                <a:lnTo>
                  <a:pt x="3681260" y="31369"/>
                </a:lnTo>
                <a:lnTo>
                  <a:pt x="3667785" y="32131"/>
                </a:lnTo>
                <a:lnTo>
                  <a:pt x="3664153" y="32131"/>
                </a:lnTo>
                <a:lnTo>
                  <a:pt x="3628885" y="32893"/>
                </a:lnTo>
                <a:lnTo>
                  <a:pt x="3634143" y="32893"/>
                </a:lnTo>
                <a:lnTo>
                  <a:pt x="3611384" y="33782"/>
                </a:lnTo>
                <a:lnTo>
                  <a:pt x="3614547" y="33782"/>
                </a:lnTo>
                <a:lnTo>
                  <a:pt x="3614013" y="34544"/>
                </a:lnTo>
                <a:lnTo>
                  <a:pt x="3654196" y="34544"/>
                </a:lnTo>
                <a:lnTo>
                  <a:pt x="3673957" y="34544"/>
                </a:lnTo>
                <a:lnTo>
                  <a:pt x="4168038" y="34544"/>
                </a:lnTo>
                <a:lnTo>
                  <a:pt x="4163072" y="34798"/>
                </a:lnTo>
                <a:lnTo>
                  <a:pt x="4181856" y="34798"/>
                </a:lnTo>
                <a:lnTo>
                  <a:pt x="4174299" y="34544"/>
                </a:lnTo>
                <a:lnTo>
                  <a:pt x="4194175" y="34544"/>
                </a:lnTo>
                <a:lnTo>
                  <a:pt x="4194772" y="34163"/>
                </a:lnTo>
                <a:lnTo>
                  <a:pt x="4190962" y="33274"/>
                </a:lnTo>
                <a:lnTo>
                  <a:pt x="4189107" y="33274"/>
                </a:lnTo>
                <a:lnTo>
                  <a:pt x="4181894" y="32893"/>
                </a:lnTo>
                <a:lnTo>
                  <a:pt x="4181729" y="32893"/>
                </a:lnTo>
                <a:lnTo>
                  <a:pt x="4166298" y="32131"/>
                </a:lnTo>
                <a:lnTo>
                  <a:pt x="4181970" y="32131"/>
                </a:lnTo>
                <a:lnTo>
                  <a:pt x="4182656" y="31369"/>
                </a:lnTo>
                <a:lnTo>
                  <a:pt x="4239882" y="32893"/>
                </a:lnTo>
                <a:lnTo>
                  <a:pt x="4245686" y="32893"/>
                </a:lnTo>
                <a:lnTo>
                  <a:pt x="4245521" y="33274"/>
                </a:lnTo>
                <a:lnTo>
                  <a:pt x="4235628" y="34544"/>
                </a:lnTo>
                <a:lnTo>
                  <a:pt x="4593133" y="34544"/>
                </a:lnTo>
                <a:lnTo>
                  <a:pt x="4605655" y="34163"/>
                </a:lnTo>
                <a:lnTo>
                  <a:pt x="4618926" y="33782"/>
                </a:lnTo>
                <a:lnTo>
                  <a:pt x="4635373" y="33782"/>
                </a:lnTo>
                <a:lnTo>
                  <a:pt x="4638192" y="34429"/>
                </a:lnTo>
                <a:lnTo>
                  <a:pt x="4640605" y="33782"/>
                </a:lnTo>
                <a:lnTo>
                  <a:pt x="4642536" y="33274"/>
                </a:lnTo>
                <a:lnTo>
                  <a:pt x="4643983" y="32893"/>
                </a:lnTo>
                <a:close/>
              </a:path>
              <a:path w="8274050" h="71120">
                <a:moveTo>
                  <a:pt x="4832388" y="3556"/>
                </a:moveTo>
                <a:lnTo>
                  <a:pt x="4735893" y="3556"/>
                </a:lnTo>
                <a:lnTo>
                  <a:pt x="4716373" y="4318"/>
                </a:lnTo>
                <a:lnTo>
                  <a:pt x="4831118" y="4318"/>
                </a:lnTo>
                <a:lnTo>
                  <a:pt x="4832388" y="3556"/>
                </a:lnTo>
                <a:close/>
              </a:path>
              <a:path w="8274050" h="71120">
                <a:moveTo>
                  <a:pt x="4898072" y="11557"/>
                </a:moveTo>
                <a:lnTo>
                  <a:pt x="4892637" y="11557"/>
                </a:lnTo>
                <a:lnTo>
                  <a:pt x="4872228" y="11938"/>
                </a:lnTo>
                <a:lnTo>
                  <a:pt x="4893996" y="11938"/>
                </a:lnTo>
                <a:lnTo>
                  <a:pt x="4898072" y="11557"/>
                </a:lnTo>
                <a:close/>
              </a:path>
              <a:path w="8274050" h="71120">
                <a:moveTo>
                  <a:pt x="4907127" y="32893"/>
                </a:moveTo>
                <a:lnTo>
                  <a:pt x="4874920" y="32893"/>
                </a:lnTo>
                <a:lnTo>
                  <a:pt x="4867732" y="32893"/>
                </a:lnTo>
                <a:lnTo>
                  <a:pt x="4863249" y="33274"/>
                </a:lnTo>
                <a:lnTo>
                  <a:pt x="4895875" y="33274"/>
                </a:lnTo>
                <a:lnTo>
                  <a:pt x="4907127" y="32893"/>
                </a:lnTo>
                <a:close/>
              </a:path>
              <a:path w="8274050" h="71120">
                <a:moveTo>
                  <a:pt x="4929644" y="32131"/>
                </a:moveTo>
                <a:lnTo>
                  <a:pt x="4924780" y="32131"/>
                </a:lnTo>
                <a:lnTo>
                  <a:pt x="4918405" y="32512"/>
                </a:lnTo>
                <a:lnTo>
                  <a:pt x="4929644" y="32131"/>
                </a:lnTo>
                <a:close/>
              </a:path>
              <a:path w="8274050" h="71120">
                <a:moveTo>
                  <a:pt x="4933747" y="2286"/>
                </a:moveTo>
                <a:lnTo>
                  <a:pt x="4800612" y="2286"/>
                </a:lnTo>
                <a:lnTo>
                  <a:pt x="4848009" y="2794"/>
                </a:lnTo>
                <a:lnTo>
                  <a:pt x="4833658" y="2794"/>
                </a:lnTo>
                <a:lnTo>
                  <a:pt x="4832388" y="3556"/>
                </a:lnTo>
                <a:lnTo>
                  <a:pt x="4840998" y="3556"/>
                </a:lnTo>
                <a:lnTo>
                  <a:pt x="4856848" y="3175"/>
                </a:lnTo>
                <a:lnTo>
                  <a:pt x="4833264" y="3175"/>
                </a:lnTo>
                <a:lnTo>
                  <a:pt x="4919853" y="2794"/>
                </a:lnTo>
                <a:lnTo>
                  <a:pt x="4917186" y="2794"/>
                </a:lnTo>
                <a:lnTo>
                  <a:pt x="4933747" y="2286"/>
                </a:lnTo>
                <a:close/>
              </a:path>
              <a:path w="8274050" h="71120">
                <a:moveTo>
                  <a:pt x="4936299" y="34544"/>
                </a:moveTo>
                <a:lnTo>
                  <a:pt x="4638764" y="34544"/>
                </a:lnTo>
                <a:lnTo>
                  <a:pt x="4637722" y="34544"/>
                </a:lnTo>
                <a:lnTo>
                  <a:pt x="4599546" y="34544"/>
                </a:lnTo>
                <a:lnTo>
                  <a:pt x="4604029" y="34798"/>
                </a:lnTo>
                <a:lnTo>
                  <a:pt x="4933810" y="34798"/>
                </a:lnTo>
                <a:lnTo>
                  <a:pt x="4936299" y="34544"/>
                </a:lnTo>
                <a:close/>
              </a:path>
              <a:path w="8274050" h="71120">
                <a:moveTo>
                  <a:pt x="4937544" y="31369"/>
                </a:moveTo>
                <a:lnTo>
                  <a:pt x="4916373" y="32131"/>
                </a:lnTo>
                <a:lnTo>
                  <a:pt x="4924780" y="32131"/>
                </a:lnTo>
                <a:lnTo>
                  <a:pt x="4937544" y="31369"/>
                </a:lnTo>
                <a:close/>
              </a:path>
              <a:path w="8274050" h="71120">
                <a:moveTo>
                  <a:pt x="5014315" y="5588"/>
                </a:moveTo>
                <a:lnTo>
                  <a:pt x="4987683" y="4318"/>
                </a:lnTo>
                <a:lnTo>
                  <a:pt x="4974031" y="4318"/>
                </a:lnTo>
                <a:lnTo>
                  <a:pt x="4963312" y="4699"/>
                </a:lnTo>
                <a:lnTo>
                  <a:pt x="4949355" y="4318"/>
                </a:lnTo>
                <a:lnTo>
                  <a:pt x="4938026" y="4318"/>
                </a:lnTo>
                <a:lnTo>
                  <a:pt x="4914760" y="4318"/>
                </a:lnTo>
                <a:lnTo>
                  <a:pt x="4895304" y="5588"/>
                </a:lnTo>
                <a:lnTo>
                  <a:pt x="4895583" y="5588"/>
                </a:lnTo>
                <a:lnTo>
                  <a:pt x="4880597" y="6731"/>
                </a:lnTo>
                <a:lnTo>
                  <a:pt x="4880838" y="6731"/>
                </a:lnTo>
                <a:lnTo>
                  <a:pt x="4872291" y="7493"/>
                </a:lnTo>
                <a:lnTo>
                  <a:pt x="4906518" y="7696"/>
                </a:lnTo>
                <a:lnTo>
                  <a:pt x="4918380" y="7112"/>
                </a:lnTo>
                <a:lnTo>
                  <a:pt x="4919624" y="7112"/>
                </a:lnTo>
                <a:lnTo>
                  <a:pt x="4936134" y="5588"/>
                </a:lnTo>
                <a:lnTo>
                  <a:pt x="4938331" y="5588"/>
                </a:lnTo>
                <a:lnTo>
                  <a:pt x="4995913" y="5588"/>
                </a:lnTo>
                <a:lnTo>
                  <a:pt x="5005222" y="5854"/>
                </a:lnTo>
                <a:lnTo>
                  <a:pt x="5014315" y="5588"/>
                </a:lnTo>
                <a:close/>
              </a:path>
              <a:path w="8274050" h="71120">
                <a:moveTo>
                  <a:pt x="5026139" y="34544"/>
                </a:moveTo>
                <a:lnTo>
                  <a:pt x="4938153" y="34544"/>
                </a:lnTo>
                <a:lnTo>
                  <a:pt x="4939385" y="34798"/>
                </a:lnTo>
                <a:lnTo>
                  <a:pt x="5019700" y="34798"/>
                </a:lnTo>
                <a:lnTo>
                  <a:pt x="5026139" y="34544"/>
                </a:lnTo>
                <a:close/>
              </a:path>
              <a:path w="8274050" h="71120">
                <a:moveTo>
                  <a:pt x="5060467" y="5842"/>
                </a:moveTo>
                <a:lnTo>
                  <a:pt x="5058422" y="5588"/>
                </a:lnTo>
                <a:lnTo>
                  <a:pt x="5060137" y="5588"/>
                </a:lnTo>
                <a:lnTo>
                  <a:pt x="5045621" y="4318"/>
                </a:lnTo>
                <a:lnTo>
                  <a:pt x="5005146" y="4318"/>
                </a:lnTo>
                <a:lnTo>
                  <a:pt x="5056746" y="5588"/>
                </a:lnTo>
                <a:lnTo>
                  <a:pt x="5050155" y="5588"/>
                </a:lnTo>
                <a:lnTo>
                  <a:pt x="5060467" y="5842"/>
                </a:lnTo>
                <a:close/>
              </a:path>
              <a:path w="8274050" h="71120">
                <a:moveTo>
                  <a:pt x="5146243" y="40894"/>
                </a:moveTo>
                <a:lnTo>
                  <a:pt x="5128844" y="40894"/>
                </a:lnTo>
                <a:lnTo>
                  <a:pt x="5133886" y="42037"/>
                </a:lnTo>
                <a:lnTo>
                  <a:pt x="5146243" y="40894"/>
                </a:lnTo>
                <a:close/>
              </a:path>
              <a:path w="8274050" h="71120">
                <a:moveTo>
                  <a:pt x="5164048" y="2032"/>
                </a:moveTo>
                <a:lnTo>
                  <a:pt x="5130216" y="1143"/>
                </a:lnTo>
                <a:lnTo>
                  <a:pt x="4894097" y="1143"/>
                </a:lnTo>
                <a:lnTo>
                  <a:pt x="4810671" y="0"/>
                </a:lnTo>
                <a:lnTo>
                  <a:pt x="4766818" y="520"/>
                </a:lnTo>
                <a:lnTo>
                  <a:pt x="4731448" y="2032"/>
                </a:lnTo>
                <a:lnTo>
                  <a:pt x="4580509" y="2032"/>
                </a:lnTo>
                <a:lnTo>
                  <a:pt x="4580737" y="2171"/>
                </a:lnTo>
                <a:lnTo>
                  <a:pt x="4574895" y="1143"/>
                </a:lnTo>
                <a:lnTo>
                  <a:pt x="4570374" y="1143"/>
                </a:lnTo>
                <a:lnTo>
                  <a:pt x="4556595" y="2286"/>
                </a:lnTo>
                <a:lnTo>
                  <a:pt x="4537468" y="3556"/>
                </a:lnTo>
                <a:lnTo>
                  <a:pt x="4535144" y="3556"/>
                </a:lnTo>
                <a:lnTo>
                  <a:pt x="4515980" y="4140"/>
                </a:lnTo>
                <a:lnTo>
                  <a:pt x="4531284" y="4191"/>
                </a:lnTo>
                <a:lnTo>
                  <a:pt x="4519193" y="4318"/>
                </a:lnTo>
                <a:lnTo>
                  <a:pt x="4509770" y="4318"/>
                </a:lnTo>
                <a:lnTo>
                  <a:pt x="4488472" y="4318"/>
                </a:lnTo>
                <a:lnTo>
                  <a:pt x="4473537" y="4318"/>
                </a:lnTo>
                <a:lnTo>
                  <a:pt x="4454957" y="4318"/>
                </a:lnTo>
                <a:lnTo>
                  <a:pt x="4452772" y="5588"/>
                </a:lnTo>
                <a:lnTo>
                  <a:pt x="4452264" y="5588"/>
                </a:lnTo>
                <a:lnTo>
                  <a:pt x="4450067" y="5969"/>
                </a:lnTo>
                <a:lnTo>
                  <a:pt x="4447578" y="5969"/>
                </a:lnTo>
                <a:lnTo>
                  <a:pt x="4452848" y="6350"/>
                </a:lnTo>
                <a:lnTo>
                  <a:pt x="4505566" y="6731"/>
                </a:lnTo>
                <a:lnTo>
                  <a:pt x="4478845" y="6731"/>
                </a:lnTo>
                <a:lnTo>
                  <a:pt x="4423524" y="12331"/>
                </a:lnTo>
                <a:lnTo>
                  <a:pt x="4438637" y="11938"/>
                </a:lnTo>
                <a:lnTo>
                  <a:pt x="4538370" y="11938"/>
                </a:lnTo>
                <a:lnTo>
                  <a:pt x="4538129" y="12661"/>
                </a:lnTo>
                <a:lnTo>
                  <a:pt x="4541177" y="11938"/>
                </a:lnTo>
                <a:lnTo>
                  <a:pt x="4772279" y="11938"/>
                </a:lnTo>
                <a:lnTo>
                  <a:pt x="4779886" y="10287"/>
                </a:lnTo>
                <a:lnTo>
                  <a:pt x="4786465" y="10287"/>
                </a:lnTo>
                <a:lnTo>
                  <a:pt x="4799584" y="9144"/>
                </a:lnTo>
                <a:lnTo>
                  <a:pt x="4798974" y="9144"/>
                </a:lnTo>
                <a:lnTo>
                  <a:pt x="4819675" y="7874"/>
                </a:lnTo>
                <a:lnTo>
                  <a:pt x="4819205" y="7874"/>
                </a:lnTo>
                <a:lnTo>
                  <a:pt x="4842053" y="6731"/>
                </a:lnTo>
                <a:lnTo>
                  <a:pt x="4840846" y="6731"/>
                </a:lnTo>
                <a:lnTo>
                  <a:pt x="4863312" y="5969"/>
                </a:lnTo>
                <a:lnTo>
                  <a:pt x="4885461" y="5969"/>
                </a:lnTo>
                <a:lnTo>
                  <a:pt x="4830229" y="5588"/>
                </a:lnTo>
                <a:lnTo>
                  <a:pt x="4797056" y="5588"/>
                </a:lnTo>
                <a:lnTo>
                  <a:pt x="4752784" y="5969"/>
                </a:lnTo>
                <a:lnTo>
                  <a:pt x="4703153" y="5969"/>
                </a:lnTo>
                <a:lnTo>
                  <a:pt x="4713948" y="4318"/>
                </a:lnTo>
                <a:lnTo>
                  <a:pt x="4687811" y="4318"/>
                </a:lnTo>
                <a:lnTo>
                  <a:pt x="4655820" y="5588"/>
                </a:lnTo>
                <a:lnTo>
                  <a:pt x="4631944" y="5588"/>
                </a:lnTo>
                <a:lnTo>
                  <a:pt x="4609617" y="5842"/>
                </a:lnTo>
                <a:lnTo>
                  <a:pt x="4607230" y="5588"/>
                </a:lnTo>
                <a:lnTo>
                  <a:pt x="4598835" y="4699"/>
                </a:lnTo>
                <a:lnTo>
                  <a:pt x="4558970" y="4965"/>
                </a:lnTo>
                <a:lnTo>
                  <a:pt x="4554906" y="4318"/>
                </a:lnTo>
                <a:lnTo>
                  <a:pt x="4554486" y="4254"/>
                </a:lnTo>
                <a:lnTo>
                  <a:pt x="4575454" y="4318"/>
                </a:lnTo>
                <a:lnTo>
                  <a:pt x="4595241" y="4318"/>
                </a:lnTo>
                <a:lnTo>
                  <a:pt x="4658626" y="4318"/>
                </a:lnTo>
                <a:lnTo>
                  <a:pt x="4687811" y="4318"/>
                </a:lnTo>
                <a:lnTo>
                  <a:pt x="4707001" y="3556"/>
                </a:lnTo>
                <a:lnTo>
                  <a:pt x="4735195" y="3556"/>
                </a:lnTo>
                <a:lnTo>
                  <a:pt x="4758918" y="2794"/>
                </a:lnTo>
                <a:lnTo>
                  <a:pt x="4762500" y="2794"/>
                </a:lnTo>
                <a:lnTo>
                  <a:pt x="4763973" y="2286"/>
                </a:lnTo>
                <a:lnTo>
                  <a:pt x="4727841" y="2286"/>
                </a:lnTo>
                <a:lnTo>
                  <a:pt x="4705985" y="3556"/>
                </a:lnTo>
                <a:lnTo>
                  <a:pt x="4585754" y="3556"/>
                </a:lnTo>
                <a:lnTo>
                  <a:pt x="4552467" y="3937"/>
                </a:lnTo>
                <a:lnTo>
                  <a:pt x="4550041" y="3556"/>
                </a:lnTo>
                <a:lnTo>
                  <a:pt x="4576648" y="3556"/>
                </a:lnTo>
                <a:lnTo>
                  <a:pt x="4582617" y="3175"/>
                </a:lnTo>
                <a:lnTo>
                  <a:pt x="4580979" y="2286"/>
                </a:lnTo>
                <a:lnTo>
                  <a:pt x="4581474" y="2286"/>
                </a:lnTo>
                <a:lnTo>
                  <a:pt x="4727841" y="2286"/>
                </a:lnTo>
                <a:lnTo>
                  <a:pt x="4732210" y="2032"/>
                </a:lnTo>
                <a:lnTo>
                  <a:pt x="4764710" y="2032"/>
                </a:lnTo>
                <a:lnTo>
                  <a:pt x="4763973" y="2286"/>
                </a:lnTo>
                <a:lnTo>
                  <a:pt x="4800612" y="2286"/>
                </a:lnTo>
                <a:lnTo>
                  <a:pt x="4776914" y="2032"/>
                </a:lnTo>
                <a:lnTo>
                  <a:pt x="4942027" y="2032"/>
                </a:lnTo>
                <a:lnTo>
                  <a:pt x="4933747" y="2286"/>
                </a:lnTo>
                <a:lnTo>
                  <a:pt x="4949190" y="2286"/>
                </a:lnTo>
                <a:lnTo>
                  <a:pt x="4947183" y="2032"/>
                </a:lnTo>
                <a:lnTo>
                  <a:pt x="5164048" y="2032"/>
                </a:lnTo>
                <a:close/>
              </a:path>
              <a:path w="8274050" h="71120">
                <a:moveTo>
                  <a:pt x="5174970" y="41656"/>
                </a:moveTo>
                <a:lnTo>
                  <a:pt x="5171529" y="41656"/>
                </a:lnTo>
                <a:lnTo>
                  <a:pt x="5170665" y="41795"/>
                </a:lnTo>
                <a:lnTo>
                  <a:pt x="5174970" y="41656"/>
                </a:lnTo>
                <a:close/>
              </a:path>
              <a:path w="8274050" h="71120">
                <a:moveTo>
                  <a:pt x="5196852" y="34798"/>
                </a:moveTo>
                <a:lnTo>
                  <a:pt x="5019700" y="34798"/>
                </a:lnTo>
                <a:lnTo>
                  <a:pt x="5006835" y="35306"/>
                </a:lnTo>
                <a:lnTo>
                  <a:pt x="5006695" y="35306"/>
                </a:lnTo>
                <a:lnTo>
                  <a:pt x="4986502" y="36068"/>
                </a:lnTo>
                <a:lnTo>
                  <a:pt x="4957978" y="35801"/>
                </a:lnTo>
                <a:lnTo>
                  <a:pt x="4957978" y="45593"/>
                </a:lnTo>
                <a:lnTo>
                  <a:pt x="4947069" y="45720"/>
                </a:lnTo>
                <a:lnTo>
                  <a:pt x="4948974" y="45593"/>
                </a:lnTo>
                <a:lnTo>
                  <a:pt x="4957978" y="45593"/>
                </a:lnTo>
                <a:lnTo>
                  <a:pt x="4957978" y="35801"/>
                </a:lnTo>
                <a:lnTo>
                  <a:pt x="4947577" y="35687"/>
                </a:lnTo>
                <a:lnTo>
                  <a:pt x="4956695" y="35687"/>
                </a:lnTo>
                <a:lnTo>
                  <a:pt x="4945088" y="35306"/>
                </a:lnTo>
                <a:lnTo>
                  <a:pt x="4941836" y="35306"/>
                </a:lnTo>
                <a:lnTo>
                  <a:pt x="4939385" y="34798"/>
                </a:lnTo>
                <a:lnTo>
                  <a:pt x="4933810" y="34798"/>
                </a:lnTo>
                <a:lnTo>
                  <a:pt x="4925111" y="35687"/>
                </a:lnTo>
                <a:lnTo>
                  <a:pt x="4929136" y="35687"/>
                </a:lnTo>
                <a:lnTo>
                  <a:pt x="4897564" y="36449"/>
                </a:lnTo>
                <a:lnTo>
                  <a:pt x="4899774" y="36449"/>
                </a:lnTo>
                <a:lnTo>
                  <a:pt x="4861699" y="37109"/>
                </a:lnTo>
                <a:lnTo>
                  <a:pt x="4847552" y="37338"/>
                </a:lnTo>
                <a:lnTo>
                  <a:pt x="4850600" y="37338"/>
                </a:lnTo>
                <a:lnTo>
                  <a:pt x="4824133" y="38100"/>
                </a:lnTo>
                <a:lnTo>
                  <a:pt x="4794135" y="37719"/>
                </a:lnTo>
                <a:lnTo>
                  <a:pt x="4786198" y="37719"/>
                </a:lnTo>
                <a:lnTo>
                  <a:pt x="4765662" y="36449"/>
                </a:lnTo>
                <a:lnTo>
                  <a:pt x="4766005" y="36449"/>
                </a:lnTo>
                <a:lnTo>
                  <a:pt x="4744504" y="35306"/>
                </a:lnTo>
                <a:lnTo>
                  <a:pt x="4710303" y="35306"/>
                </a:lnTo>
                <a:lnTo>
                  <a:pt x="4734179" y="37338"/>
                </a:lnTo>
                <a:lnTo>
                  <a:pt x="4643844" y="37719"/>
                </a:lnTo>
                <a:lnTo>
                  <a:pt x="4640288" y="37719"/>
                </a:lnTo>
                <a:lnTo>
                  <a:pt x="4583735" y="37338"/>
                </a:lnTo>
                <a:lnTo>
                  <a:pt x="4585360" y="36449"/>
                </a:lnTo>
                <a:lnTo>
                  <a:pt x="4542523" y="36449"/>
                </a:lnTo>
                <a:lnTo>
                  <a:pt x="4626432" y="36068"/>
                </a:lnTo>
                <a:lnTo>
                  <a:pt x="4604029" y="34798"/>
                </a:lnTo>
                <a:lnTo>
                  <a:pt x="4228897" y="34798"/>
                </a:lnTo>
                <a:lnTo>
                  <a:pt x="4215435" y="35306"/>
                </a:lnTo>
                <a:lnTo>
                  <a:pt x="4192879" y="36449"/>
                </a:lnTo>
                <a:lnTo>
                  <a:pt x="4175925" y="38100"/>
                </a:lnTo>
                <a:lnTo>
                  <a:pt x="4145000" y="38100"/>
                </a:lnTo>
                <a:lnTo>
                  <a:pt x="4131627" y="37922"/>
                </a:lnTo>
                <a:lnTo>
                  <a:pt x="4131627" y="47244"/>
                </a:lnTo>
                <a:lnTo>
                  <a:pt x="4119080" y="47371"/>
                </a:lnTo>
                <a:lnTo>
                  <a:pt x="4114406" y="47244"/>
                </a:lnTo>
                <a:lnTo>
                  <a:pt x="4131627" y="47244"/>
                </a:lnTo>
                <a:lnTo>
                  <a:pt x="4131627" y="37922"/>
                </a:lnTo>
                <a:lnTo>
                  <a:pt x="4117835" y="37719"/>
                </a:lnTo>
                <a:lnTo>
                  <a:pt x="4116438" y="37338"/>
                </a:lnTo>
                <a:lnTo>
                  <a:pt x="4111929" y="37338"/>
                </a:lnTo>
                <a:lnTo>
                  <a:pt x="4140225" y="36449"/>
                </a:lnTo>
                <a:lnTo>
                  <a:pt x="4154093" y="35306"/>
                </a:lnTo>
                <a:lnTo>
                  <a:pt x="4153154" y="35306"/>
                </a:lnTo>
                <a:lnTo>
                  <a:pt x="4163072" y="34798"/>
                </a:lnTo>
                <a:lnTo>
                  <a:pt x="3613835" y="34798"/>
                </a:lnTo>
                <a:lnTo>
                  <a:pt x="3613467" y="35306"/>
                </a:lnTo>
                <a:lnTo>
                  <a:pt x="3626535" y="35306"/>
                </a:lnTo>
                <a:lnTo>
                  <a:pt x="3742753" y="36068"/>
                </a:lnTo>
                <a:lnTo>
                  <a:pt x="3912654" y="36068"/>
                </a:lnTo>
                <a:lnTo>
                  <a:pt x="3825278" y="53467"/>
                </a:lnTo>
                <a:lnTo>
                  <a:pt x="3823652" y="54114"/>
                </a:lnTo>
                <a:lnTo>
                  <a:pt x="3863365" y="53213"/>
                </a:lnTo>
                <a:lnTo>
                  <a:pt x="3875544" y="51181"/>
                </a:lnTo>
                <a:lnTo>
                  <a:pt x="3876294" y="51181"/>
                </a:lnTo>
                <a:lnTo>
                  <a:pt x="3876383" y="50419"/>
                </a:lnTo>
                <a:lnTo>
                  <a:pt x="3876471" y="49657"/>
                </a:lnTo>
                <a:lnTo>
                  <a:pt x="3876560" y="48768"/>
                </a:lnTo>
                <a:lnTo>
                  <a:pt x="3883317" y="47625"/>
                </a:lnTo>
                <a:lnTo>
                  <a:pt x="3900601" y="46863"/>
                </a:lnTo>
                <a:lnTo>
                  <a:pt x="3901071" y="46863"/>
                </a:lnTo>
                <a:lnTo>
                  <a:pt x="3911142" y="46482"/>
                </a:lnTo>
                <a:lnTo>
                  <a:pt x="3928262" y="46482"/>
                </a:lnTo>
                <a:lnTo>
                  <a:pt x="3941038" y="46863"/>
                </a:lnTo>
                <a:lnTo>
                  <a:pt x="3935412" y="46863"/>
                </a:lnTo>
                <a:lnTo>
                  <a:pt x="3927259" y="47625"/>
                </a:lnTo>
                <a:lnTo>
                  <a:pt x="3954018" y="46863"/>
                </a:lnTo>
                <a:lnTo>
                  <a:pt x="3957751" y="46482"/>
                </a:lnTo>
                <a:lnTo>
                  <a:pt x="3962730" y="45974"/>
                </a:lnTo>
                <a:lnTo>
                  <a:pt x="3968470" y="45593"/>
                </a:lnTo>
                <a:lnTo>
                  <a:pt x="3995610" y="45593"/>
                </a:lnTo>
                <a:lnTo>
                  <a:pt x="4005694" y="44831"/>
                </a:lnTo>
                <a:lnTo>
                  <a:pt x="3994505" y="44450"/>
                </a:lnTo>
                <a:lnTo>
                  <a:pt x="3979392" y="44450"/>
                </a:lnTo>
                <a:lnTo>
                  <a:pt x="3986911" y="43688"/>
                </a:lnTo>
                <a:lnTo>
                  <a:pt x="3994023" y="43688"/>
                </a:lnTo>
                <a:lnTo>
                  <a:pt x="4008450" y="43307"/>
                </a:lnTo>
                <a:lnTo>
                  <a:pt x="4011790" y="43307"/>
                </a:lnTo>
                <a:lnTo>
                  <a:pt x="4030967" y="41656"/>
                </a:lnTo>
                <a:lnTo>
                  <a:pt x="4048404" y="40894"/>
                </a:lnTo>
                <a:lnTo>
                  <a:pt x="4099725" y="40894"/>
                </a:lnTo>
                <a:lnTo>
                  <a:pt x="4098709" y="41795"/>
                </a:lnTo>
                <a:lnTo>
                  <a:pt x="4096639" y="42799"/>
                </a:lnTo>
                <a:lnTo>
                  <a:pt x="4084599" y="43688"/>
                </a:lnTo>
                <a:lnTo>
                  <a:pt x="4053929" y="43688"/>
                </a:lnTo>
                <a:lnTo>
                  <a:pt x="4104005" y="45593"/>
                </a:lnTo>
                <a:lnTo>
                  <a:pt x="4112869" y="45593"/>
                </a:lnTo>
                <a:lnTo>
                  <a:pt x="4074147" y="46482"/>
                </a:lnTo>
                <a:lnTo>
                  <a:pt x="3989844" y="46863"/>
                </a:lnTo>
                <a:lnTo>
                  <a:pt x="4027894" y="46863"/>
                </a:lnTo>
                <a:lnTo>
                  <a:pt x="4015803" y="48006"/>
                </a:lnTo>
                <a:lnTo>
                  <a:pt x="4015219" y="48006"/>
                </a:lnTo>
                <a:lnTo>
                  <a:pt x="3998836" y="50800"/>
                </a:lnTo>
                <a:lnTo>
                  <a:pt x="3999344" y="50800"/>
                </a:lnTo>
                <a:lnTo>
                  <a:pt x="3984409" y="52324"/>
                </a:lnTo>
                <a:lnTo>
                  <a:pt x="3994480" y="51816"/>
                </a:lnTo>
                <a:lnTo>
                  <a:pt x="3995267" y="51816"/>
                </a:lnTo>
                <a:lnTo>
                  <a:pt x="4003916" y="51181"/>
                </a:lnTo>
                <a:lnTo>
                  <a:pt x="4002176" y="51181"/>
                </a:lnTo>
                <a:lnTo>
                  <a:pt x="4012577" y="50800"/>
                </a:lnTo>
                <a:lnTo>
                  <a:pt x="4007104" y="50800"/>
                </a:lnTo>
                <a:lnTo>
                  <a:pt x="4033939" y="50419"/>
                </a:lnTo>
                <a:lnTo>
                  <a:pt x="4057256" y="50800"/>
                </a:lnTo>
                <a:lnTo>
                  <a:pt x="4048074" y="50800"/>
                </a:lnTo>
                <a:lnTo>
                  <a:pt x="4043857" y="51181"/>
                </a:lnTo>
                <a:lnTo>
                  <a:pt x="4042816" y="51181"/>
                </a:lnTo>
                <a:lnTo>
                  <a:pt x="4030548" y="51816"/>
                </a:lnTo>
                <a:lnTo>
                  <a:pt x="4031284" y="51816"/>
                </a:lnTo>
                <a:lnTo>
                  <a:pt x="4024414" y="52324"/>
                </a:lnTo>
                <a:lnTo>
                  <a:pt x="4050957" y="51562"/>
                </a:lnTo>
                <a:lnTo>
                  <a:pt x="4060837" y="51562"/>
                </a:lnTo>
                <a:lnTo>
                  <a:pt x="4093616" y="52324"/>
                </a:lnTo>
                <a:lnTo>
                  <a:pt x="4103128" y="52324"/>
                </a:lnTo>
                <a:lnTo>
                  <a:pt x="4127411" y="51562"/>
                </a:lnTo>
                <a:lnTo>
                  <a:pt x="4124388" y="50419"/>
                </a:lnTo>
                <a:lnTo>
                  <a:pt x="4122382" y="49657"/>
                </a:lnTo>
                <a:lnTo>
                  <a:pt x="4119283" y="48768"/>
                </a:lnTo>
                <a:lnTo>
                  <a:pt x="4113479" y="48387"/>
                </a:lnTo>
                <a:lnTo>
                  <a:pt x="4115054" y="48387"/>
                </a:lnTo>
                <a:lnTo>
                  <a:pt x="4094010" y="47625"/>
                </a:lnTo>
                <a:lnTo>
                  <a:pt x="4128452" y="47625"/>
                </a:lnTo>
                <a:lnTo>
                  <a:pt x="4142486" y="48006"/>
                </a:lnTo>
                <a:lnTo>
                  <a:pt x="4159262" y="49149"/>
                </a:lnTo>
                <a:lnTo>
                  <a:pt x="4164495" y="50419"/>
                </a:lnTo>
                <a:lnTo>
                  <a:pt x="4170324" y="48768"/>
                </a:lnTo>
                <a:lnTo>
                  <a:pt x="4194441" y="48768"/>
                </a:lnTo>
                <a:lnTo>
                  <a:pt x="4204703" y="49149"/>
                </a:lnTo>
                <a:lnTo>
                  <a:pt x="4202595" y="49149"/>
                </a:lnTo>
                <a:lnTo>
                  <a:pt x="4206519" y="49530"/>
                </a:lnTo>
                <a:lnTo>
                  <a:pt x="4219384" y="48387"/>
                </a:lnTo>
                <a:lnTo>
                  <a:pt x="4216006" y="48387"/>
                </a:lnTo>
                <a:lnTo>
                  <a:pt x="4198429" y="47244"/>
                </a:lnTo>
                <a:lnTo>
                  <a:pt x="4197299" y="47244"/>
                </a:lnTo>
                <a:lnTo>
                  <a:pt x="4178846" y="46482"/>
                </a:lnTo>
                <a:lnTo>
                  <a:pt x="4151223" y="46482"/>
                </a:lnTo>
                <a:lnTo>
                  <a:pt x="4133113" y="46748"/>
                </a:lnTo>
                <a:lnTo>
                  <a:pt x="4138180" y="45593"/>
                </a:lnTo>
                <a:lnTo>
                  <a:pt x="4137329" y="45593"/>
                </a:lnTo>
                <a:lnTo>
                  <a:pt x="4135628" y="44831"/>
                </a:lnTo>
                <a:lnTo>
                  <a:pt x="4167936" y="44831"/>
                </a:lnTo>
                <a:lnTo>
                  <a:pt x="4170121" y="44069"/>
                </a:lnTo>
                <a:lnTo>
                  <a:pt x="4167670" y="44450"/>
                </a:lnTo>
                <a:lnTo>
                  <a:pt x="4135564" y="44805"/>
                </a:lnTo>
                <a:lnTo>
                  <a:pt x="4134789" y="44450"/>
                </a:lnTo>
                <a:lnTo>
                  <a:pt x="4138739" y="43307"/>
                </a:lnTo>
                <a:lnTo>
                  <a:pt x="4163606" y="42799"/>
                </a:lnTo>
                <a:lnTo>
                  <a:pt x="4184675" y="43307"/>
                </a:lnTo>
                <a:lnTo>
                  <a:pt x="4174998" y="43307"/>
                </a:lnTo>
                <a:lnTo>
                  <a:pt x="4172559" y="43688"/>
                </a:lnTo>
                <a:lnTo>
                  <a:pt x="4855121" y="43688"/>
                </a:lnTo>
                <a:lnTo>
                  <a:pt x="4936795" y="43688"/>
                </a:lnTo>
                <a:lnTo>
                  <a:pt x="4950663" y="42799"/>
                </a:lnTo>
                <a:lnTo>
                  <a:pt x="4955286" y="42532"/>
                </a:lnTo>
                <a:lnTo>
                  <a:pt x="4953990" y="43548"/>
                </a:lnTo>
                <a:lnTo>
                  <a:pt x="4946358" y="43688"/>
                </a:lnTo>
                <a:lnTo>
                  <a:pt x="4953813" y="43688"/>
                </a:lnTo>
                <a:lnTo>
                  <a:pt x="4952847" y="44450"/>
                </a:lnTo>
                <a:lnTo>
                  <a:pt x="4854359" y="44450"/>
                </a:lnTo>
                <a:lnTo>
                  <a:pt x="4239234" y="44450"/>
                </a:lnTo>
                <a:lnTo>
                  <a:pt x="4278642" y="45212"/>
                </a:lnTo>
                <a:lnTo>
                  <a:pt x="4280687" y="45224"/>
                </a:lnTo>
                <a:lnTo>
                  <a:pt x="4326369" y="46482"/>
                </a:lnTo>
                <a:lnTo>
                  <a:pt x="4406620" y="46850"/>
                </a:lnTo>
                <a:lnTo>
                  <a:pt x="4418508" y="46482"/>
                </a:lnTo>
                <a:lnTo>
                  <a:pt x="4430014" y="46278"/>
                </a:lnTo>
                <a:lnTo>
                  <a:pt x="4433278" y="47383"/>
                </a:lnTo>
                <a:lnTo>
                  <a:pt x="4440720" y="47091"/>
                </a:lnTo>
                <a:lnTo>
                  <a:pt x="4449140" y="45910"/>
                </a:lnTo>
                <a:lnTo>
                  <a:pt x="4463720" y="45643"/>
                </a:lnTo>
                <a:lnTo>
                  <a:pt x="4435767" y="51054"/>
                </a:lnTo>
                <a:lnTo>
                  <a:pt x="4454068" y="51409"/>
                </a:lnTo>
                <a:lnTo>
                  <a:pt x="4468228" y="49072"/>
                </a:lnTo>
                <a:lnTo>
                  <a:pt x="4476216" y="46151"/>
                </a:lnTo>
                <a:lnTo>
                  <a:pt x="4476140" y="45605"/>
                </a:lnTo>
                <a:lnTo>
                  <a:pt x="4556722" y="45593"/>
                </a:lnTo>
                <a:lnTo>
                  <a:pt x="4576838" y="45593"/>
                </a:lnTo>
                <a:lnTo>
                  <a:pt x="4557230" y="47244"/>
                </a:lnTo>
                <a:lnTo>
                  <a:pt x="4503928" y="48768"/>
                </a:lnTo>
                <a:lnTo>
                  <a:pt x="4509935" y="48768"/>
                </a:lnTo>
                <a:lnTo>
                  <a:pt x="4522876" y="49542"/>
                </a:lnTo>
                <a:lnTo>
                  <a:pt x="4539666" y="49149"/>
                </a:lnTo>
                <a:lnTo>
                  <a:pt x="4542675" y="49149"/>
                </a:lnTo>
                <a:lnTo>
                  <a:pt x="4565993" y="48006"/>
                </a:lnTo>
                <a:lnTo>
                  <a:pt x="4563110" y="48006"/>
                </a:lnTo>
                <a:lnTo>
                  <a:pt x="4595977" y="47244"/>
                </a:lnTo>
                <a:lnTo>
                  <a:pt x="4630585" y="47625"/>
                </a:lnTo>
                <a:lnTo>
                  <a:pt x="4625098" y="48768"/>
                </a:lnTo>
                <a:lnTo>
                  <a:pt x="4635868" y="49657"/>
                </a:lnTo>
                <a:lnTo>
                  <a:pt x="4638764" y="49657"/>
                </a:lnTo>
                <a:lnTo>
                  <a:pt x="4652099" y="50038"/>
                </a:lnTo>
                <a:lnTo>
                  <a:pt x="4649355" y="50038"/>
                </a:lnTo>
                <a:lnTo>
                  <a:pt x="4654461" y="50419"/>
                </a:lnTo>
                <a:lnTo>
                  <a:pt x="4716856" y="47244"/>
                </a:lnTo>
                <a:lnTo>
                  <a:pt x="4724349" y="46863"/>
                </a:lnTo>
                <a:lnTo>
                  <a:pt x="4754169" y="46863"/>
                </a:lnTo>
                <a:lnTo>
                  <a:pt x="4796358" y="47244"/>
                </a:lnTo>
                <a:lnTo>
                  <a:pt x="4801311" y="47244"/>
                </a:lnTo>
                <a:lnTo>
                  <a:pt x="4826990" y="46863"/>
                </a:lnTo>
                <a:lnTo>
                  <a:pt x="4789614" y="46863"/>
                </a:lnTo>
                <a:lnTo>
                  <a:pt x="4820742" y="45554"/>
                </a:lnTo>
                <a:lnTo>
                  <a:pt x="4871313" y="45593"/>
                </a:lnTo>
                <a:lnTo>
                  <a:pt x="4903394" y="46228"/>
                </a:lnTo>
                <a:lnTo>
                  <a:pt x="4925225" y="45974"/>
                </a:lnTo>
                <a:lnTo>
                  <a:pt x="4943259" y="45974"/>
                </a:lnTo>
                <a:lnTo>
                  <a:pt x="4918494" y="47625"/>
                </a:lnTo>
                <a:lnTo>
                  <a:pt x="4942065" y="47625"/>
                </a:lnTo>
                <a:lnTo>
                  <a:pt x="4973167" y="47244"/>
                </a:lnTo>
                <a:lnTo>
                  <a:pt x="4977663" y="47244"/>
                </a:lnTo>
                <a:lnTo>
                  <a:pt x="5031892" y="45974"/>
                </a:lnTo>
                <a:lnTo>
                  <a:pt x="5041303" y="45974"/>
                </a:lnTo>
                <a:lnTo>
                  <a:pt x="5040528" y="47625"/>
                </a:lnTo>
                <a:lnTo>
                  <a:pt x="5055222" y="45974"/>
                </a:lnTo>
                <a:lnTo>
                  <a:pt x="5052847" y="45974"/>
                </a:lnTo>
                <a:lnTo>
                  <a:pt x="5084419" y="44831"/>
                </a:lnTo>
                <a:lnTo>
                  <a:pt x="5081105" y="44831"/>
                </a:lnTo>
                <a:lnTo>
                  <a:pt x="5119294" y="44119"/>
                </a:lnTo>
                <a:lnTo>
                  <a:pt x="5145290" y="43954"/>
                </a:lnTo>
                <a:lnTo>
                  <a:pt x="5121986" y="44081"/>
                </a:lnTo>
                <a:lnTo>
                  <a:pt x="5142433" y="43688"/>
                </a:lnTo>
                <a:lnTo>
                  <a:pt x="5098554" y="43688"/>
                </a:lnTo>
                <a:lnTo>
                  <a:pt x="5098554" y="44450"/>
                </a:lnTo>
                <a:lnTo>
                  <a:pt x="5070741" y="44450"/>
                </a:lnTo>
                <a:lnTo>
                  <a:pt x="5089372" y="44335"/>
                </a:lnTo>
                <a:lnTo>
                  <a:pt x="5098554" y="44450"/>
                </a:lnTo>
                <a:lnTo>
                  <a:pt x="5098554" y="43688"/>
                </a:lnTo>
                <a:lnTo>
                  <a:pt x="5085410" y="43688"/>
                </a:lnTo>
                <a:lnTo>
                  <a:pt x="5085410" y="44272"/>
                </a:lnTo>
                <a:lnTo>
                  <a:pt x="5052034" y="44450"/>
                </a:lnTo>
                <a:lnTo>
                  <a:pt x="5046192" y="44450"/>
                </a:lnTo>
                <a:lnTo>
                  <a:pt x="5046192" y="45593"/>
                </a:lnTo>
                <a:lnTo>
                  <a:pt x="5041417" y="45732"/>
                </a:lnTo>
                <a:lnTo>
                  <a:pt x="5041481" y="45593"/>
                </a:lnTo>
                <a:lnTo>
                  <a:pt x="5046192" y="45593"/>
                </a:lnTo>
                <a:lnTo>
                  <a:pt x="5046192" y="44450"/>
                </a:lnTo>
                <a:lnTo>
                  <a:pt x="4971466" y="44450"/>
                </a:lnTo>
                <a:lnTo>
                  <a:pt x="4979936" y="44119"/>
                </a:lnTo>
                <a:lnTo>
                  <a:pt x="4983988" y="43688"/>
                </a:lnTo>
                <a:lnTo>
                  <a:pt x="5043513" y="43688"/>
                </a:lnTo>
                <a:lnTo>
                  <a:pt x="5085410" y="44272"/>
                </a:lnTo>
                <a:lnTo>
                  <a:pt x="5085410" y="43688"/>
                </a:lnTo>
                <a:lnTo>
                  <a:pt x="5046700" y="43688"/>
                </a:lnTo>
                <a:lnTo>
                  <a:pt x="5028704" y="43307"/>
                </a:lnTo>
                <a:lnTo>
                  <a:pt x="5040604" y="43307"/>
                </a:lnTo>
                <a:lnTo>
                  <a:pt x="4990897" y="42964"/>
                </a:lnTo>
                <a:lnTo>
                  <a:pt x="4993081" y="42722"/>
                </a:lnTo>
                <a:lnTo>
                  <a:pt x="5002111" y="40894"/>
                </a:lnTo>
                <a:lnTo>
                  <a:pt x="5128844" y="40894"/>
                </a:lnTo>
                <a:lnTo>
                  <a:pt x="5125478" y="40132"/>
                </a:lnTo>
                <a:lnTo>
                  <a:pt x="5005870" y="40132"/>
                </a:lnTo>
                <a:lnTo>
                  <a:pt x="5006505" y="40005"/>
                </a:lnTo>
                <a:lnTo>
                  <a:pt x="5003076" y="39839"/>
                </a:lnTo>
                <a:lnTo>
                  <a:pt x="5035029" y="38100"/>
                </a:lnTo>
                <a:lnTo>
                  <a:pt x="5048669" y="37338"/>
                </a:lnTo>
                <a:lnTo>
                  <a:pt x="5053711" y="37338"/>
                </a:lnTo>
                <a:lnTo>
                  <a:pt x="5070272" y="38100"/>
                </a:lnTo>
                <a:lnTo>
                  <a:pt x="5074831" y="38481"/>
                </a:lnTo>
                <a:lnTo>
                  <a:pt x="5076253" y="38862"/>
                </a:lnTo>
                <a:lnTo>
                  <a:pt x="5078387" y="38862"/>
                </a:lnTo>
                <a:lnTo>
                  <a:pt x="5088369" y="38100"/>
                </a:lnTo>
                <a:lnTo>
                  <a:pt x="5087848" y="38100"/>
                </a:lnTo>
                <a:lnTo>
                  <a:pt x="5094668" y="37338"/>
                </a:lnTo>
                <a:lnTo>
                  <a:pt x="5094402" y="37338"/>
                </a:lnTo>
                <a:lnTo>
                  <a:pt x="5108460" y="36068"/>
                </a:lnTo>
                <a:lnTo>
                  <a:pt x="5109108" y="36068"/>
                </a:lnTo>
                <a:lnTo>
                  <a:pt x="5121414" y="35306"/>
                </a:lnTo>
                <a:lnTo>
                  <a:pt x="5124526" y="35306"/>
                </a:lnTo>
                <a:lnTo>
                  <a:pt x="5130914" y="36068"/>
                </a:lnTo>
                <a:lnTo>
                  <a:pt x="5174335" y="36068"/>
                </a:lnTo>
                <a:lnTo>
                  <a:pt x="5196852" y="34798"/>
                </a:lnTo>
                <a:close/>
              </a:path>
              <a:path w="8274050" h="71120">
                <a:moveTo>
                  <a:pt x="5265725" y="34544"/>
                </a:moveTo>
                <a:lnTo>
                  <a:pt x="5201361" y="34544"/>
                </a:lnTo>
                <a:lnTo>
                  <a:pt x="5196852" y="34798"/>
                </a:lnTo>
                <a:lnTo>
                  <a:pt x="5260200" y="34798"/>
                </a:lnTo>
                <a:lnTo>
                  <a:pt x="5265725" y="34544"/>
                </a:lnTo>
                <a:close/>
              </a:path>
              <a:path w="8274050" h="71120">
                <a:moveTo>
                  <a:pt x="5356898" y="42799"/>
                </a:moveTo>
                <a:lnTo>
                  <a:pt x="5325389" y="43307"/>
                </a:lnTo>
                <a:lnTo>
                  <a:pt x="5321452" y="42418"/>
                </a:lnTo>
                <a:lnTo>
                  <a:pt x="5322278" y="42418"/>
                </a:lnTo>
                <a:lnTo>
                  <a:pt x="5324640" y="41275"/>
                </a:lnTo>
                <a:lnTo>
                  <a:pt x="5326316" y="41275"/>
                </a:lnTo>
                <a:lnTo>
                  <a:pt x="5322074" y="40894"/>
                </a:lnTo>
                <a:lnTo>
                  <a:pt x="5233428" y="40894"/>
                </a:lnTo>
                <a:lnTo>
                  <a:pt x="5255793" y="41275"/>
                </a:lnTo>
                <a:lnTo>
                  <a:pt x="5248707" y="41275"/>
                </a:lnTo>
                <a:lnTo>
                  <a:pt x="5250180" y="41795"/>
                </a:lnTo>
                <a:lnTo>
                  <a:pt x="5247208" y="42799"/>
                </a:lnTo>
                <a:lnTo>
                  <a:pt x="5247830" y="42799"/>
                </a:lnTo>
                <a:lnTo>
                  <a:pt x="5248846" y="43307"/>
                </a:lnTo>
                <a:lnTo>
                  <a:pt x="5246725" y="43307"/>
                </a:lnTo>
                <a:lnTo>
                  <a:pt x="5268061" y="44450"/>
                </a:lnTo>
                <a:lnTo>
                  <a:pt x="5281092" y="44450"/>
                </a:lnTo>
                <a:lnTo>
                  <a:pt x="5307736" y="44831"/>
                </a:lnTo>
                <a:lnTo>
                  <a:pt x="5296344" y="44831"/>
                </a:lnTo>
                <a:lnTo>
                  <a:pt x="5288826" y="45212"/>
                </a:lnTo>
                <a:lnTo>
                  <a:pt x="5291010" y="45212"/>
                </a:lnTo>
                <a:lnTo>
                  <a:pt x="5276951" y="45593"/>
                </a:lnTo>
                <a:lnTo>
                  <a:pt x="5275707" y="45593"/>
                </a:lnTo>
                <a:lnTo>
                  <a:pt x="5265382" y="45974"/>
                </a:lnTo>
                <a:lnTo>
                  <a:pt x="5262194" y="45974"/>
                </a:lnTo>
                <a:lnTo>
                  <a:pt x="5260365" y="46863"/>
                </a:lnTo>
                <a:lnTo>
                  <a:pt x="5201767" y="46863"/>
                </a:lnTo>
                <a:lnTo>
                  <a:pt x="5225580" y="44704"/>
                </a:lnTo>
                <a:lnTo>
                  <a:pt x="5191201" y="46215"/>
                </a:lnTo>
                <a:lnTo>
                  <a:pt x="5150917" y="47713"/>
                </a:lnTo>
                <a:lnTo>
                  <a:pt x="5118366" y="50088"/>
                </a:lnTo>
                <a:lnTo>
                  <a:pt x="5107216" y="54229"/>
                </a:lnTo>
                <a:lnTo>
                  <a:pt x="5151285" y="53936"/>
                </a:lnTo>
                <a:lnTo>
                  <a:pt x="5170462" y="53213"/>
                </a:lnTo>
                <a:lnTo>
                  <a:pt x="5184305" y="51816"/>
                </a:lnTo>
                <a:lnTo>
                  <a:pt x="5172367" y="49530"/>
                </a:lnTo>
                <a:lnTo>
                  <a:pt x="5198529" y="47167"/>
                </a:lnTo>
                <a:lnTo>
                  <a:pt x="5197830" y="48387"/>
                </a:lnTo>
                <a:lnTo>
                  <a:pt x="5215382" y="48387"/>
                </a:lnTo>
                <a:lnTo>
                  <a:pt x="5254904" y="48006"/>
                </a:lnTo>
                <a:lnTo>
                  <a:pt x="5293423" y="46863"/>
                </a:lnTo>
                <a:lnTo>
                  <a:pt x="5328170" y="44970"/>
                </a:lnTo>
                <a:lnTo>
                  <a:pt x="5356898" y="42799"/>
                </a:lnTo>
                <a:close/>
              </a:path>
              <a:path w="8274050" h="71120">
                <a:moveTo>
                  <a:pt x="5427827" y="2032"/>
                </a:moveTo>
                <a:lnTo>
                  <a:pt x="5164048" y="2032"/>
                </a:lnTo>
                <a:lnTo>
                  <a:pt x="5173726" y="2286"/>
                </a:lnTo>
                <a:lnTo>
                  <a:pt x="5424652" y="2286"/>
                </a:lnTo>
                <a:lnTo>
                  <a:pt x="5427827" y="2032"/>
                </a:lnTo>
                <a:close/>
              </a:path>
              <a:path w="8274050" h="71120">
                <a:moveTo>
                  <a:pt x="5510542" y="2032"/>
                </a:moveTo>
                <a:lnTo>
                  <a:pt x="5432374" y="2032"/>
                </a:lnTo>
                <a:lnTo>
                  <a:pt x="5438318" y="2286"/>
                </a:lnTo>
                <a:lnTo>
                  <a:pt x="5495518" y="2286"/>
                </a:lnTo>
                <a:lnTo>
                  <a:pt x="5510542" y="2032"/>
                </a:lnTo>
                <a:close/>
              </a:path>
              <a:path w="8274050" h="71120">
                <a:moveTo>
                  <a:pt x="5550408" y="2286"/>
                </a:moveTo>
                <a:lnTo>
                  <a:pt x="5540400" y="2286"/>
                </a:lnTo>
                <a:lnTo>
                  <a:pt x="5518061" y="2794"/>
                </a:lnTo>
                <a:lnTo>
                  <a:pt x="5541378" y="2794"/>
                </a:lnTo>
                <a:lnTo>
                  <a:pt x="5550408" y="2286"/>
                </a:lnTo>
                <a:close/>
              </a:path>
              <a:path w="8274050" h="71120">
                <a:moveTo>
                  <a:pt x="5551589" y="2032"/>
                </a:moveTo>
                <a:lnTo>
                  <a:pt x="5518061" y="2032"/>
                </a:lnTo>
                <a:lnTo>
                  <a:pt x="5518061" y="2286"/>
                </a:lnTo>
                <a:lnTo>
                  <a:pt x="5540400" y="2286"/>
                </a:lnTo>
                <a:lnTo>
                  <a:pt x="5551589" y="2032"/>
                </a:lnTo>
                <a:close/>
              </a:path>
              <a:path w="8274050" h="71120">
                <a:moveTo>
                  <a:pt x="5588863" y="34544"/>
                </a:moveTo>
                <a:lnTo>
                  <a:pt x="5560060" y="34544"/>
                </a:lnTo>
                <a:lnTo>
                  <a:pt x="5556974" y="34798"/>
                </a:lnTo>
                <a:lnTo>
                  <a:pt x="5574246" y="34798"/>
                </a:lnTo>
                <a:lnTo>
                  <a:pt x="5588863" y="34544"/>
                </a:lnTo>
                <a:close/>
              </a:path>
              <a:path w="8274050" h="71120">
                <a:moveTo>
                  <a:pt x="5603633" y="40132"/>
                </a:moveTo>
                <a:lnTo>
                  <a:pt x="5567134" y="40132"/>
                </a:lnTo>
                <a:lnTo>
                  <a:pt x="5564073" y="40894"/>
                </a:lnTo>
                <a:lnTo>
                  <a:pt x="5602859" y="40894"/>
                </a:lnTo>
                <a:lnTo>
                  <a:pt x="5603633" y="40132"/>
                </a:lnTo>
                <a:close/>
              </a:path>
              <a:path w="8274050" h="71120">
                <a:moveTo>
                  <a:pt x="5641962" y="40894"/>
                </a:moveTo>
                <a:lnTo>
                  <a:pt x="5602859" y="40894"/>
                </a:lnTo>
                <a:lnTo>
                  <a:pt x="5623598" y="41148"/>
                </a:lnTo>
                <a:lnTo>
                  <a:pt x="5641962" y="40894"/>
                </a:lnTo>
                <a:close/>
              </a:path>
              <a:path w="8274050" h="71120">
                <a:moveTo>
                  <a:pt x="5766219" y="34544"/>
                </a:moveTo>
                <a:lnTo>
                  <a:pt x="5596166" y="34544"/>
                </a:lnTo>
                <a:lnTo>
                  <a:pt x="5596191" y="34798"/>
                </a:lnTo>
                <a:lnTo>
                  <a:pt x="5765914" y="34798"/>
                </a:lnTo>
                <a:lnTo>
                  <a:pt x="5766219" y="34544"/>
                </a:lnTo>
                <a:close/>
              </a:path>
              <a:path w="8274050" h="71120">
                <a:moveTo>
                  <a:pt x="5824956" y="34544"/>
                </a:moveTo>
                <a:lnTo>
                  <a:pt x="5798223" y="33274"/>
                </a:lnTo>
                <a:lnTo>
                  <a:pt x="5774741" y="33274"/>
                </a:lnTo>
                <a:lnTo>
                  <a:pt x="5765495" y="34163"/>
                </a:lnTo>
                <a:lnTo>
                  <a:pt x="5766663" y="34163"/>
                </a:lnTo>
                <a:lnTo>
                  <a:pt x="5766219" y="34544"/>
                </a:lnTo>
                <a:lnTo>
                  <a:pt x="5824956" y="34544"/>
                </a:lnTo>
                <a:close/>
              </a:path>
              <a:path w="8274050" h="71120">
                <a:moveTo>
                  <a:pt x="5846369" y="3556"/>
                </a:moveTo>
                <a:lnTo>
                  <a:pt x="5839244" y="2794"/>
                </a:lnTo>
                <a:lnTo>
                  <a:pt x="5782094" y="2794"/>
                </a:lnTo>
                <a:lnTo>
                  <a:pt x="5784266" y="2286"/>
                </a:lnTo>
                <a:lnTo>
                  <a:pt x="5723941" y="2286"/>
                </a:lnTo>
                <a:lnTo>
                  <a:pt x="5723941" y="3556"/>
                </a:lnTo>
                <a:lnTo>
                  <a:pt x="5655246" y="3556"/>
                </a:lnTo>
                <a:lnTo>
                  <a:pt x="5650522" y="3937"/>
                </a:lnTo>
                <a:lnTo>
                  <a:pt x="5652884" y="3556"/>
                </a:lnTo>
                <a:lnTo>
                  <a:pt x="5655246" y="3556"/>
                </a:lnTo>
                <a:lnTo>
                  <a:pt x="5659958" y="3175"/>
                </a:lnTo>
                <a:lnTo>
                  <a:pt x="5671731" y="2794"/>
                </a:lnTo>
                <a:lnTo>
                  <a:pt x="5699163" y="2794"/>
                </a:lnTo>
                <a:lnTo>
                  <a:pt x="5723229" y="3175"/>
                </a:lnTo>
                <a:lnTo>
                  <a:pt x="5723941" y="3556"/>
                </a:lnTo>
                <a:lnTo>
                  <a:pt x="5723941" y="2286"/>
                </a:lnTo>
                <a:lnTo>
                  <a:pt x="5623166" y="2286"/>
                </a:lnTo>
                <a:lnTo>
                  <a:pt x="5614822" y="4318"/>
                </a:lnTo>
                <a:lnTo>
                  <a:pt x="5615394" y="4318"/>
                </a:lnTo>
                <a:lnTo>
                  <a:pt x="5600039" y="6731"/>
                </a:lnTo>
                <a:lnTo>
                  <a:pt x="5583440" y="9144"/>
                </a:lnTo>
                <a:lnTo>
                  <a:pt x="5583275" y="9144"/>
                </a:lnTo>
                <a:lnTo>
                  <a:pt x="5567794" y="11938"/>
                </a:lnTo>
                <a:lnTo>
                  <a:pt x="5637085" y="11938"/>
                </a:lnTo>
                <a:lnTo>
                  <a:pt x="5636133" y="11557"/>
                </a:lnTo>
                <a:lnTo>
                  <a:pt x="5637098" y="11557"/>
                </a:lnTo>
                <a:lnTo>
                  <a:pt x="5647410" y="9525"/>
                </a:lnTo>
                <a:lnTo>
                  <a:pt x="5674093" y="7874"/>
                </a:lnTo>
                <a:lnTo>
                  <a:pt x="5675350" y="7874"/>
                </a:lnTo>
                <a:lnTo>
                  <a:pt x="5683301" y="7874"/>
                </a:lnTo>
                <a:lnTo>
                  <a:pt x="5691289" y="7874"/>
                </a:lnTo>
                <a:lnTo>
                  <a:pt x="5693410" y="7874"/>
                </a:lnTo>
                <a:lnTo>
                  <a:pt x="5731599" y="7112"/>
                </a:lnTo>
                <a:lnTo>
                  <a:pt x="5729833" y="7112"/>
                </a:lnTo>
                <a:lnTo>
                  <a:pt x="5752541" y="6731"/>
                </a:lnTo>
                <a:lnTo>
                  <a:pt x="5783275" y="6731"/>
                </a:lnTo>
                <a:lnTo>
                  <a:pt x="5736958" y="6477"/>
                </a:lnTo>
                <a:lnTo>
                  <a:pt x="5725096" y="6731"/>
                </a:lnTo>
                <a:lnTo>
                  <a:pt x="5723255" y="6731"/>
                </a:lnTo>
                <a:lnTo>
                  <a:pt x="5698693" y="7493"/>
                </a:lnTo>
                <a:lnTo>
                  <a:pt x="5695924" y="7493"/>
                </a:lnTo>
                <a:lnTo>
                  <a:pt x="5683910" y="7721"/>
                </a:lnTo>
                <a:lnTo>
                  <a:pt x="5683694" y="7721"/>
                </a:lnTo>
                <a:lnTo>
                  <a:pt x="5684228" y="7493"/>
                </a:lnTo>
                <a:lnTo>
                  <a:pt x="5686069" y="6731"/>
                </a:lnTo>
                <a:lnTo>
                  <a:pt x="5688711" y="6731"/>
                </a:lnTo>
                <a:lnTo>
                  <a:pt x="5681230" y="6337"/>
                </a:lnTo>
                <a:lnTo>
                  <a:pt x="5681230" y="7670"/>
                </a:lnTo>
                <a:lnTo>
                  <a:pt x="5678195" y="7620"/>
                </a:lnTo>
                <a:lnTo>
                  <a:pt x="5670601" y="7493"/>
                </a:lnTo>
                <a:lnTo>
                  <a:pt x="5672455" y="7493"/>
                </a:lnTo>
                <a:lnTo>
                  <a:pt x="5680253" y="7493"/>
                </a:lnTo>
                <a:lnTo>
                  <a:pt x="5678322" y="7620"/>
                </a:lnTo>
                <a:lnTo>
                  <a:pt x="5681230" y="7670"/>
                </a:lnTo>
                <a:lnTo>
                  <a:pt x="5681230" y="6337"/>
                </a:lnTo>
                <a:lnTo>
                  <a:pt x="5674677" y="5969"/>
                </a:lnTo>
                <a:lnTo>
                  <a:pt x="5676785" y="5969"/>
                </a:lnTo>
                <a:lnTo>
                  <a:pt x="5663463" y="5588"/>
                </a:lnTo>
                <a:lnTo>
                  <a:pt x="5658078" y="5588"/>
                </a:lnTo>
                <a:lnTo>
                  <a:pt x="5640565" y="4318"/>
                </a:lnTo>
                <a:lnTo>
                  <a:pt x="5645810" y="4318"/>
                </a:lnTo>
                <a:lnTo>
                  <a:pt x="5648172" y="4318"/>
                </a:lnTo>
                <a:lnTo>
                  <a:pt x="5714835" y="4318"/>
                </a:lnTo>
                <a:lnTo>
                  <a:pt x="5739498" y="5854"/>
                </a:lnTo>
                <a:lnTo>
                  <a:pt x="5758980" y="5588"/>
                </a:lnTo>
                <a:lnTo>
                  <a:pt x="5762168" y="5588"/>
                </a:lnTo>
                <a:lnTo>
                  <a:pt x="5827738" y="4318"/>
                </a:lnTo>
                <a:lnTo>
                  <a:pt x="5719623" y="4318"/>
                </a:lnTo>
                <a:lnTo>
                  <a:pt x="5726811" y="3556"/>
                </a:lnTo>
                <a:lnTo>
                  <a:pt x="5846369" y="3556"/>
                </a:lnTo>
                <a:close/>
              </a:path>
              <a:path w="8274050" h="71120">
                <a:moveTo>
                  <a:pt x="5997841" y="2032"/>
                </a:moveTo>
                <a:lnTo>
                  <a:pt x="5794972" y="2032"/>
                </a:lnTo>
                <a:lnTo>
                  <a:pt x="5707837" y="1143"/>
                </a:lnTo>
                <a:lnTo>
                  <a:pt x="5614708" y="2032"/>
                </a:lnTo>
                <a:lnTo>
                  <a:pt x="5554916" y="2032"/>
                </a:lnTo>
                <a:lnTo>
                  <a:pt x="5550408" y="2286"/>
                </a:lnTo>
                <a:lnTo>
                  <a:pt x="5623166" y="2286"/>
                </a:lnTo>
                <a:lnTo>
                  <a:pt x="5624207" y="2032"/>
                </a:lnTo>
                <a:lnTo>
                  <a:pt x="5785358" y="2032"/>
                </a:lnTo>
                <a:lnTo>
                  <a:pt x="5784266" y="2286"/>
                </a:lnTo>
                <a:lnTo>
                  <a:pt x="5994743" y="2286"/>
                </a:lnTo>
                <a:lnTo>
                  <a:pt x="5997841" y="2032"/>
                </a:lnTo>
                <a:close/>
              </a:path>
              <a:path w="8274050" h="71120">
                <a:moveTo>
                  <a:pt x="6007011" y="34544"/>
                </a:moveTo>
                <a:lnTo>
                  <a:pt x="5824956" y="34544"/>
                </a:lnTo>
                <a:lnTo>
                  <a:pt x="5830303" y="34798"/>
                </a:lnTo>
                <a:lnTo>
                  <a:pt x="5995581" y="34798"/>
                </a:lnTo>
                <a:lnTo>
                  <a:pt x="6007011" y="34544"/>
                </a:lnTo>
                <a:close/>
              </a:path>
              <a:path w="8274050" h="71120">
                <a:moveTo>
                  <a:pt x="6015748" y="24511"/>
                </a:moveTo>
                <a:lnTo>
                  <a:pt x="5923089" y="24511"/>
                </a:lnTo>
                <a:lnTo>
                  <a:pt x="5932309" y="25400"/>
                </a:lnTo>
                <a:lnTo>
                  <a:pt x="5931471" y="25400"/>
                </a:lnTo>
                <a:lnTo>
                  <a:pt x="5935815" y="26543"/>
                </a:lnTo>
                <a:lnTo>
                  <a:pt x="5935154" y="26543"/>
                </a:lnTo>
                <a:lnTo>
                  <a:pt x="5933427" y="27813"/>
                </a:lnTo>
                <a:lnTo>
                  <a:pt x="5906452" y="27813"/>
                </a:lnTo>
                <a:lnTo>
                  <a:pt x="5911380" y="25654"/>
                </a:lnTo>
                <a:lnTo>
                  <a:pt x="5904725" y="27813"/>
                </a:lnTo>
                <a:lnTo>
                  <a:pt x="5869825" y="27813"/>
                </a:lnTo>
                <a:lnTo>
                  <a:pt x="5877560" y="27940"/>
                </a:lnTo>
                <a:lnTo>
                  <a:pt x="5896064" y="28854"/>
                </a:lnTo>
                <a:lnTo>
                  <a:pt x="5889726" y="28879"/>
                </a:lnTo>
                <a:lnTo>
                  <a:pt x="5881281" y="29235"/>
                </a:lnTo>
                <a:lnTo>
                  <a:pt x="5876912" y="30175"/>
                </a:lnTo>
                <a:lnTo>
                  <a:pt x="5877344" y="32004"/>
                </a:lnTo>
                <a:lnTo>
                  <a:pt x="5887885" y="32004"/>
                </a:lnTo>
                <a:lnTo>
                  <a:pt x="5882373" y="33794"/>
                </a:lnTo>
                <a:lnTo>
                  <a:pt x="5882005" y="34391"/>
                </a:lnTo>
                <a:lnTo>
                  <a:pt x="5885599" y="33794"/>
                </a:lnTo>
                <a:lnTo>
                  <a:pt x="5891949" y="32004"/>
                </a:lnTo>
                <a:lnTo>
                  <a:pt x="5903252" y="32004"/>
                </a:lnTo>
                <a:lnTo>
                  <a:pt x="5903252" y="29222"/>
                </a:lnTo>
                <a:lnTo>
                  <a:pt x="5929769" y="29718"/>
                </a:lnTo>
                <a:lnTo>
                  <a:pt x="5942520" y="29718"/>
                </a:lnTo>
                <a:lnTo>
                  <a:pt x="5958370" y="28575"/>
                </a:lnTo>
                <a:lnTo>
                  <a:pt x="5956465" y="28575"/>
                </a:lnTo>
                <a:lnTo>
                  <a:pt x="5956465" y="27813"/>
                </a:lnTo>
                <a:lnTo>
                  <a:pt x="5954090" y="27813"/>
                </a:lnTo>
                <a:lnTo>
                  <a:pt x="6015748" y="24511"/>
                </a:lnTo>
                <a:close/>
              </a:path>
              <a:path w="8274050" h="71120">
                <a:moveTo>
                  <a:pt x="6022911" y="2794"/>
                </a:moveTo>
                <a:lnTo>
                  <a:pt x="6009462" y="2286"/>
                </a:lnTo>
                <a:lnTo>
                  <a:pt x="5994743" y="2286"/>
                </a:lnTo>
                <a:lnTo>
                  <a:pt x="5979261" y="3556"/>
                </a:lnTo>
                <a:lnTo>
                  <a:pt x="6017412" y="3556"/>
                </a:lnTo>
                <a:lnTo>
                  <a:pt x="6019241" y="2794"/>
                </a:lnTo>
                <a:lnTo>
                  <a:pt x="6022911" y="2794"/>
                </a:lnTo>
                <a:close/>
              </a:path>
              <a:path w="8274050" h="71120">
                <a:moveTo>
                  <a:pt x="6037758" y="2286"/>
                </a:moveTo>
                <a:lnTo>
                  <a:pt x="6036983" y="2032"/>
                </a:lnTo>
                <a:lnTo>
                  <a:pt x="6002744" y="2032"/>
                </a:lnTo>
                <a:lnTo>
                  <a:pt x="6009462" y="2286"/>
                </a:lnTo>
                <a:lnTo>
                  <a:pt x="6037758" y="2286"/>
                </a:lnTo>
                <a:close/>
              </a:path>
              <a:path w="8274050" h="71120">
                <a:moveTo>
                  <a:pt x="6063780" y="44704"/>
                </a:moveTo>
                <a:lnTo>
                  <a:pt x="6035205" y="54229"/>
                </a:lnTo>
                <a:lnTo>
                  <a:pt x="6045365" y="54229"/>
                </a:lnTo>
                <a:lnTo>
                  <a:pt x="6063780" y="44704"/>
                </a:lnTo>
                <a:close/>
              </a:path>
              <a:path w="8274050" h="71120">
                <a:moveTo>
                  <a:pt x="6082576" y="36271"/>
                </a:moveTo>
                <a:lnTo>
                  <a:pt x="6067755" y="36068"/>
                </a:lnTo>
                <a:lnTo>
                  <a:pt x="6060503" y="36068"/>
                </a:lnTo>
                <a:lnTo>
                  <a:pt x="6082576" y="36271"/>
                </a:lnTo>
                <a:close/>
              </a:path>
              <a:path w="8274050" h="71120">
                <a:moveTo>
                  <a:pt x="6118999" y="34544"/>
                </a:moveTo>
                <a:lnTo>
                  <a:pt x="6071971" y="34544"/>
                </a:lnTo>
                <a:lnTo>
                  <a:pt x="6069901" y="33566"/>
                </a:lnTo>
                <a:lnTo>
                  <a:pt x="6069901" y="34544"/>
                </a:lnTo>
                <a:lnTo>
                  <a:pt x="6026315" y="34544"/>
                </a:lnTo>
                <a:lnTo>
                  <a:pt x="6026797" y="34061"/>
                </a:lnTo>
                <a:lnTo>
                  <a:pt x="6039904" y="33274"/>
                </a:lnTo>
                <a:lnTo>
                  <a:pt x="6043574" y="33274"/>
                </a:lnTo>
                <a:lnTo>
                  <a:pt x="6060922" y="32893"/>
                </a:lnTo>
                <a:lnTo>
                  <a:pt x="6059081" y="32893"/>
                </a:lnTo>
                <a:lnTo>
                  <a:pt x="6062738" y="32778"/>
                </a:lnTo>
                <a:lnTo>
                  <a:pt x="6065342" y="33693"/>
                </a:lnTo>
                <a:lnTo>
                  <a:pt x="6069901" y="34544"/>
                </a:lnTo>
                <a:lnTo>
                  <a:pt x="6069901" y="33566"/>
                </a:lnTo>
                <a:lnTo>
                  <a:pt x="6067907" y="32613"/>
                </a:lnTo>
                <a:lnTo>
                  <a:pt x="6070879" y="32512"/>
                </a:lnTo>
                <a:lnTo>
                  <a:pt x="6067768" y="32550"/>
                </a:lnTo>
                <a:lnTo>
                  <a:pt x="6061761" y="29679"/>
                </a:lnTo>
                <a:lnTo>
                  <a:pt x="6052871" y="26847"/>
                </a:lnTo>
                <a:lnTo>
                  <a:pt x="6044666" y="25806"/>
                </a:lnTo>
                <a:lnTo>
                  <a:pt x="6035205" y="25654"/>
                </a:lnTo>
                <a:lnTo>
                  <a:pt x="6045873" y="27152"/>
                </a:lnTo>
                <a:lnTo>
                  <a:pt x="6056058" y="30416"/>
                </a:lnTo>
                <a:lnTo>
                  <a:pt x="6062243" y="32600"/>
                </a:lnTo>
                <a:lnTo>
                  <a:pt x="6033389" y="32893"/>
                </a:lnTo>
                <a:lnTo>
                  <a:pt x="6045200" y="32893"/>
                </a:lnTo>
                <a:lnTo>
                  <a:pt x="6027623" y="33235"/>
                </a:lnTo>
                <a:lnTo>
                  <a:pt x="6028423" y="32435"/>
                </a:lnTo>
                <a:lnTo>
                  <a:pt x="6048921" y="32131"/>
                </a:lnTo>
                <a:lnTo>
                  <a:pt x="6028728" y="32131"/>
                </a:lnTo>
                <a:lnTo>
                  <a:pt x="6035205" y="25654"/>
                </a:lnTo>
                <a:lnTo>
                  <a:pt x="6029109" y="25654"/>
                </a:lnTo>
                <a:lnTo>
                  <a:pt x="6026772" y="32131"/>
                </a:lnTo>
                <a:lnTo>
                  <a:pt x="6024156" y="32131"/>
                </a:lnTo>
                <a:lnTo>
                  <a:pt x="6022238" y="32524"/>
                </a:lnTo>
                <a:lnTo>
                  <a:pt x="6026658" y="32461"/>
                </a:lnTo>
                <a:lnTo>
                  <a:pt x="6026366" y="33261"/>
                </a:lnTo>
                <a:lnTo>
                  <a:pt x="6025413" y="33274"/>
                </a:lnTo>
                <a:lnTo>
                  <a:pt x="6018441" y="33274"/>
                </a:lnTo>
                <a:lnTo>
                  <a:pt x="6020333" y="32893"/>
                </a:lnTo>
                <a:lnTo>
                  <a:pt x="5995581" y="32893"/>
                </a:lnTo>
                <a:lnTo>
                  <a:pt x="5968911" y="33274"/>
                </a:lnTo>
                <a:lnTo>
                  <a:pt x="5966091" y="33782"/>
                </a:lnTo>
                <a:lnTo>
                  <a:pt x="5998832" y="33782"/>
                </a:lnTo>
                <a:lnTo>
                  <a:pt x="6015494" y="34544"/>
                </a:lnTo>
                <a:lnTo>
                  <a:pt x="6024397" y="34544"/>
                </a:lnTo>
                <a:lnTo>
                  <a:pt x="6025070" y="34163"/>
                </a:lnTo>
                <a:lnTo>
                  <a:pt x="6026061" y="34112"/>
                </a:lnTo>
                <a:lnTo>
                  <a:pt x="6025908" y="34544"/>
                </a:lnTo>
                <a:lnTo>
                  <a:pt x="6024397" y="34544"/>
                </a:lnTo>
                <a:lnTo>
                  <a:pt x="6023940" y="34798"/>
                </a:lnTo>
                <a:lnTo>
                  <a:pt x="6025807" y="34798"/>
                </a:lnTo>
                <a:lnTo>
                  <a:pt x="6025680" y="35179"/>
                </a:lnTo>
                <a:lnTo>
                  <a:pt x="6026061" y="34798"/>
                </a:lnTo>
                <a:lnTo>
                  <a:pt x="6071260" y="34798"/>
                </a:lnTo>
                <a:lnTo>
                  <a:pt x="6073305" y="35179"/>
                </a:lnTo>
                <a:lnTo>
                  <a:pt x="6072505" y="34798"/>
                </a:lnTo>
                <a:lnTo>
                  <a:pt x="6117183" y="34798"/>
                </a:lnTo>
                <a:lnTo>
                  <a:pt x="6118999" y="34544"/>
                </a:lnTo>
                <a:close/>
              </a:path>
              <a:path w="8274050" h="71120">
                <a:moveTo>
                  <a:pt x="6134024" y="3556"/>
                </a:moveTo>
                <a:lnTo>
                  <a:pt x="6094133" y="2794"/>
                </a:lnTo>
                <a:lnTo>
                  <a:pt x="6095974" y="2794"/>
                </a:lnTo>
                <a:lnTo>
                  <a:pt x="6062040" y="2286"/>
                </a:lnTo>
                <a:lnTo>
                  <a:pt x="6037758" y="2286"/>
                </a:lnTo>
                <a:lnTo>
                  <a:pt x="6041618" y="3556"/>
                </a:lnTo>
                <a:lnTo>
                  <a:pt x="6134024" y="3556"/>
                </a:lnTo>
                <a:close/>
              </a:path>
              <a:path w="8274050" h="71120">
                <a:moveTo>
                  <a:pt x="6153137" y="24257"/>
                </a:moveTo>
                <a:lnTo>
                  <a:pt x="6020498" y="24257"/>
                </a:lnTo>
                <a:lnTo>
                  <a:pt x="6015748" y="24511"/>
                </a:lnTo>
                <a:lnTo>
                  <a:pt x="6153010" y="24511"/>
                </a:lnTo>
                <a:lnTo>
                  <a:pt x="6153137" y="24257"/>
                </a:lnTo>
                <a:close/>
              </a:path>
              <a:path w="8274050" h="71120">
                <a:moveTo>
                  <a:pt x="6157887" y="24511"/>
                </a:moveTo>
                <a:lnTo>
                  <a:pt x="6153010" y="24511"/>
                </a:lnTo>
                <a:lnTo>
                  <a:pt x="6152794" y="24892"/>
                </a:lnTo>
                <a:lnTo>
                  <a:pt x="6157887" y="24511"/>
                </a:lnTo>
                <a:close/>
              </a:path>
              <a:path w="8274050" h="71120">
                <a:moveTo>
                  <a:pt x="6166802" y="24257"/>
                </a:moveTo>
                <a:lnTo>
                  <a:pt x="6161265" y="24257"/>
                </a:lnTo>
                <a:lnTo>
                  <a:pt x="6157887" y="24511"/>
                </a:lnTo>
                <a:lnTo>
                  <a:pt x="6166180" y="24511"/>
                </a:lnTo>
                <a:lnTo>
                  <a:pt x="6166802" y="24257"/>
                </a:lnTo>
                <a:close/>
              </a:path>
              <a:path w="8274050" h="71120">
                <a:moveTo>
                  <a:pt x="6433680" y="51282"/>
                </a:moveTo>
                <a:lnTo>
                  <a:pt x="6431318" y="48234"/>
                </a:lnTo>
                <a:lnTo>
                  <a:pt x="6427254" y="44704"/>
                </a:lnTo>
                <a:lnTo>
                  <a:pt x="6427508" y="48882"/>
                </a:lnTo>
                <a:lnTo>
                  <a:pt x="6413627" y="49466"/>
                </a:lnTo>
                <a:lnTo>
                  <a:pt x="6403035" y="50063"/>
                </a:lnTo>
                <a:lnTo>
                  <a:pt x="6413157" y="54229"/>
                </a:lnTo>
                <a:lnTo>
                  <a:pt x="6429299" y="53428"/>
                </a:lnTo>
                <a:lnTo>
                  <a:pt x="6433680" y="51282"/>
                </a:lnTo>
                <a:close/>
              </a:path>
              <a:path w="8274050" h="71120">
                <a:moveTo>
                  <a:pt x="6466459" y="40894"/>
                </a:moveTo>
                <a:lnTo>
                  <a:pt x="5908840" y="40894"/>
                </a:lnTo>
                <a:lnTo>
                  <a:pt x="5908840" y="42799"/>
                </a:lnTo>
                <a:lnTo>
                  <a:pt x="5897943" y="43688"/>
                </a:lnTo>
                <a:lnTo>
                  <a:pt x="5892152" y="43688"/>
                </a:lnTo>
                <a:lnTo>
                  <a:pt x="5890488" y="43776"/>
                </a:lnTo>
                <a:lnTo>
                  <a:pt x="5888177" y="43688"/>
                </a:lnTo>
                <a:lnTo>
                  <a:pt x="5892152" y="43688"/>
                </a:lnTo>
                <a:lnTo>
                  <a:pt x="5908840" y="42799"/>
                </a:lnTo>
                <a:lnTo>
                  <a:pt x="5908840" y="40894"/>
                </a:lnTo>
                <a:lnTo>
                  <a:pt x="5801779" y="40894"/>
                </a:lnTo>
                <a:lnTo>
                  <a:pt x="5801779" y="45593"/>
                </a:lnTo>
                <a:lnTo>
                  <a:pt x="5789701" y="45720"/>
                </a:lnTo>
                <a:lnTo>
                  <a:pt x="5791428" y="45593"/>
                </a:lnTo>
                <a:lnTo>
                  <a:pt x="5801779" y="45593"/>
                </a:lnTo>
                <a:lnTo>
                  <a:pt x="5801779" y="40894"/>
                </a:lnTo>
                <a:lnTo>
                  <a:pt x="5669572" y="40894"/>
                </a:lnTo>
                <a:lnTo>
                  <a:pt x="5674817" y="42418"/>
                </a:lnTo>
                <a:lnTo>
                  <a:pt x="5664238" y="42799"/>
                </a:lnTo>
                <a:lnTo>
                  <a:pt x="5639828" y="43307"/>
                </a:lnTo>
                <a:lnTo>
                  <a:pt x="5652135" y="43307"/>
                </a:lnTo>
                <a:lnTo>
                  <a:pt x="5652313" y="43688"/>
                </a:lnTo>
                <a:lnTo>
                  <a:pt x="5658510" y="43688"/>
                </a:lnTo>
                <a:lnTo>
                  <a:pt x="5661304" y="43688"/>
                </a:lnTo>
                <a:lnTo>
                  <a:pt x="5669889" y="43688"/>
                </a:lnTo>
                <a:lnTo>
                  <a:pt x="5687606" y="42799"/>
                </a:lnTo>
                <a:lnTo>
                  <a:pt x="5686958" y="42799"/>
                </a:lnTo>
                <a:lnTo>
                  <a:pt x="5692622" y="42418"/>
                </a:lnTo>
                <a:lnTo>
                  <a:pt x="5689333" y="42418"/>
                </a:lnTo>
                <a:lnTo>
                  <a:pt x="5704878" y="42037"/>
                </a:lnTo>
                <a:lnTo>
                  <a:pt x="5727484" y="42037"/>
                </a:lnTo>
                <a:lnTo>
                  <a:pt x="5735790" y="42418"/>
                </a:lnTo>
                <a:lnTo>
                  <a:pt x="5733377" y="42418"/>
                </a:lnTo>
                <a:lnTo>
                  <a:pt x="5734469" y="42799"/>
                </a:lnTo>
                <a:lnTo>
                  <a:pt x="5708002" y="42799"/>
                </a:lnTo>
                <a:lnTo>
                  <a:pt x="5695581" y="43688"/>
                </a:lnTo>
                <a:lnTo>
                  <a:pt x="5695112" y="43688"/>
                </a:lnTo>
                <a:lnTo>
                  <a:pt x="5683364" y="44831"/>
                </a:lnTo>
                <a:lnTo>
                  <a:pt x="5661368" y="44831"/>
                </a:lnTo>
                <a:lnTo>
                  <a:pt x="5660415" y="44450"/>
                </a:lnTo>
                <a:lnTo>
                  <a:pt x="5659145" y="43954"/>
                </a:lnTo>
                <a:lnTo>
                  <a:pt x="5654840" y="44450"/>
                </a:lnTo>
                <a:lnTo>
                  <a:pt x="5648363" y="45212"/>
                </a:lnTo>
                <a:lnTo>
                  <a:pt x="5611584" y="45593"/>
                </a:lnTo>
                <a:lnTo>
                  <a:pt x="5569953" y="45593"/>
                </a:lnTo>
                <a:lnTo>
                  <a:pt x="5556961" y="44450"/>
                </a:lnTo>
                <a:lnTo>
                  <a:pt x="5574411" y="43307"/>
                </a:lnTo>
                <a:lnTo>
                  <a:pt x="5576519" y="43307"/>
                </a:lnTo>
                <a:lnTo>
                  <a:pt x="5592711" y="42799"/>
                </a:lnTo>
                <a:lnTo>
                  <a:pt x="5594388" y="42799"/>
                </a:lnTo>
                <a:lnTo>
                  <a:pt x="5608612" y="42037"/>
                </a:lnTo>
                <a:lnTo>
                  <a:pt x="5550446" y="42799"/>
                </a:lnTo>
                <a:lnTo>
                  <a:pt x="5561279" y="42037"/>
                </a:lnTo>
                <a:lnTo>
                  <a:pt x="5563857" y="40894"/>
                </a:lnTo>
                <a:lnTo>
                  <a:pt x="5415864" y="40894"/>
                </a:lnTo>
                <a:lnTo>
                  <a:pt x="5466169" y="42799"/>
                </a:lnTo>
                <a:lnTo>
                  <a:pt x="5466600" y="42799"/>
                </a:lnTo>
                <a:lnTo>
                  <a:pt x="5513349" y="44831"/>
                </a:lnTo>
                <a:lnTo>
                  <a:pt x="5517045" y="47625"/>
                </a:lnTo>
                <a:lnTo>
                  <a:pt x="5551119" y="47866"/>
                </a:lnTo>
                <a:lnTo>
                  <a:pt x="5655005" y="47244"/>
                </a:lnTo>
                <a:lnTo>
                  <a:pt x="5718721" y="46482"/>
                </a:lnTo>
                <a:lnTo>
                  <a:pt x="5717260" y="46482"/>
                </a:lnTo>
                <a:lnTo>
                  <a:pt x="5765558" y="45974"/>
                </a:lnTo>
                <a:lnTo>
                  <a:pt x="5786272" y="45974"/>
                </a:lnTo>
                <a:lnTo>
                  <a:pt x="5763933" y="47625"/>
                </a:lnTo>
                <a:lnTo>
                  <a:pt x="5819800" y="48653"/>
                </a:lnTo>
                <a:lnTo>
                  <a:pt x="5848756" y="47244"/>
                </a:lnTo>
                <a:lnTo>
                  <a:pt x="5850179" y="47244"/>
                </a:lnTo>
                <a:lnTo>
                  <a:pt x="5873051" y="44831"/>
                </a:lnTo>
                <a:lnTo>
                  <a:pt x="5876658" y="44450"/>
                </a:lnTo>
                <a:lnTo>
                  <a:pt x="5877839" y="44450"/>
                </a:lnTo>
                <a:lnTo>
                  <a:pt x="5908129" y="44450"/>
                </a:lnTo>
                <a:lnTo>
                  <a:pt x="5918111" y="44831"/>
                </a:lnTo>
                <a:lnTo>
                  <a:pt x="5919521" y="44831"/>
                </a:lnTo>
                <a:lnTo>
                  <a:pt x="5947969" y="45593"/>
                </a:lnTo>
                <a:lnTo>
                  <a:pt x="5973597" y="46736"/>
                </a:lnTo>
                <a:lnTo>
                  <a:pt x="6039802" y="43688"/>
                </a:lnTo>
                <a:lnTo>
                  <a:pt x="6076226" y="42799"/>
                </a:lnTo>
                <a:lnTo>
                  <a:pt x="6119533" y="42799"/>
                </a:lnTo>
                <a:lnTo>
                  <a:pt x="6128169" y="44450"/>
                </a:lnTo>
                <a:lnTo>
                  <a:pt x="6137262" y="45974"/>
                </a:lnTo>
                <a:lnTo>
                  <a:pt x="6151511" y="47244"/>
                </a:lnTo>
                <a:lnTo>
                  <a:pt x="6175667" y="47625"/>
                </a:lnTo>
                <a:lnTo>
                  <a:pt x="6198882" y="45974"/>
                </a:lnTo>
                <a:lnTo>
                  <a:pt x="6235001" y="45974"/>
                </a:lnTo>
                <a:lnTo>
                  <a:pt x="6302883" y="45974"/>
                </a:lnTo>
                <a:lnTo>
                  <a:pt x="6326924" y="46863"/>
                </a:lnTo>
                <a:lnTo>
                  <a:pt x="6342227" y="46863"/>
                </a:lnTo>
                <a:lnTo>
                  <a:pt x="6354318" y="45974"/>
                </a:lnTo>
                <a:lnTo>
                  <a:pt x="6352705" y="45593"/>
                </a:lnTo>
                <a:lnTo>
                  <a:pt x="6349492" y="44831"/>
                </a:lnTo>
                <a:lnTo>
                  <a:pt x="6324549" y="43688"/>
                </a:lnTo>
                <a:lnTo>
                  <a:pt x="6339637" y="43688"/>
                </a:lnTo>
                <a:lnTo>
                  <a:pt x="6373025" y="42799"/>
                </a:lnTo>
                <a:lnTo>
                  <a:pt x="6374498" y="43688"/>
                </a:lnTo>
                <a:lnTo>
                  <a:pt x="6383490" y="43688"/>
                </a:lnTo>
                <a:lnTo>
                  <a:pt x="6413449" y="42799"/>
                </a:lnTo>
                <a:lnTo>
                  <a:pt x="6414249" y="42799"/>
                </a:lnTo>
                <a:lnTo>
                  <a:pt x="6435141" y="42037"/>
                </a:lnTo>
                <a:lnTo>
                  <a:pt x="6466459" y="40894"/>
                </a:lnTo>
                <a:close/>
              </a:path>
              <a:path w="8274050" h="71120">
                <a:moveTo>
                  <a:pt x="6513868" y="11938"/>
                </a:moveTo>
                <a:lnTo>
                  <a:pt x="6496164" y="11938"/>
                </a:lnTo>
                <a:lnTo>
                  <a:pt x="6480073" y="12242"/>
                </a:lnTo>
                <a:lnTo>
                  <a:pt x="6513017" y="12369"/>
                </a:lnTo>
                <a:lnTo>
                  <a:pt x="6513868" y="11938"/>
                </a:lnTo>
                <a:close/>
              </a:path>
              <a:path w="8274050" h="71120">
                <a:moveTo>
                  <a:pt x="6768630" y="11430"/>
                </a:moveTo>
                <a:lnTo>
                  <a:pt x="6712318" y="10058"/>
                </a:lnTo>
                <a:lnTo>
                  <a:pt x="6627000" y="12738"/>
                </a:lnTo>
                <a:lnTo>
                  <a:pt x="6623113" y="12636"/>
                </a:lnTo>
                <a:lnTo>
                  <a:pt x="6625514" y="12166"/>
                </a:lnTo>
                <a:lnTo>
                  <a:pt x="6644805" y="11430"/>
                </a:lnTo>
                <a:lnTo>
                  <a:pt x="6626136" y="6604"/>
                </a:lnTo>
                <a:lnTo>
                  <a:pt x="6622897" y="9817"/>
                </a:lnTo>
                <a:lnTo>
                  <a:pt x="6607556" y="12230"/>
                </a:lnTo>
                <a:lnTo>
                  <a:pt x="6578130" y="11430"/>
                </a:lnTo>
                <a:lnTo>
                  <a:pt x="6593611" y="14008"/>
                </a:lnTo>
                <a:lnTo>
                  <a:pt x="6590754" y="14363"/>
                </a:lnTo>
                <a:lnTo>
                  <a:pt x="6587020" y="16129"/>
                </a:lnTo>
                <a:lnTo>
                  <a:pt x="6603136" y="15582"/>
                </a:lnTo>
                <a:lnTo>
                  <a:pt x="6606451" y="16129"/>
                </a:lnTo>
                <a:lnTo>
                  <a:pt x="6650228" y="14757"/>
                </a:lnTo>
                <a:lnTo>
                  <a:pt x="6687198" y="13208"/>
                </a:lnTo>
                <a:lnTo>
                  <a:pt x="6724332" y="11950"/>
                </a:lnTo>
                <a:lnTo>
                  <a:pt x="6768630" y="11430"/>
                </a:lnTo>
                <a:close/>
              </a:path>
              <a:path w="8274050" h="71120">
                <a:moveTo>
                  <a:pt x="6774561" y="34798"/>
                </a:moveTo>
                <a:lnTo>
                  <a:pt x="6772846" y="34544"/>
                </a:lnTo>
                <a:lnTo>
                  <a:pt x="6718274" y="34544"/>
                </a:lnTo>
                <a:lnTo>
                  <a:pt x="6717462" y="34544"/>
                </a:lnTo>
                <a:lnTo>
                  <a:pt x="6586728" y="34544"/>
                </a:lnTo>
                <a:lnTo>
                  <a:pt x="6593218" y="34798"/>
                </a:lnTo>
                <a:lnTo>
                  <a:pt x="6774561" y="34798"/>
                </a:lnTo>
                <a:close/>
              </a:path>
              <a:path w="8274050" h="71120">
                <a:moveTo>
                  <a:pt x="6825056" y="11938"/>
                </a:moveTo>
                <a:lnTo>
                  <a:pt x="6794868" y="11938"/>
                </a:lnTo>
                <a:lnTo>
                  <a:pt x="6811416" y="12331"/>
                </a:lnTo>
                <a:lnTo>
                  <a:pt x="6825056" y="11938"/>
                </a:lnTo>
                <a:close/>
              </a:path>
              <a:path w="8274050" h="71120">
                <a:moveTo>
                  <a:pt x="6913016" y="34544"/>
                </a:moveTo>
                <a:lnTo>
                  <a:pt x="6901459" y="34544"/>
                </a:lnTo>
                <a:lnTo>
                  <a:pt x="6911365" y="34683"/>
                </a:lnTo>
                <a:lnTo>
                  <a:pt x="6913016" y="34544"/>
                </a:lnTo>
                <a:close/>
              </a:path>
              <a:path w="8274050" h="71120">
                <a:moveTo>
                  <a:pt x="6949605" y="44704"/>
                </a:moveTo>
                <a:lnTo>
                  <a:pt x="6930555" y="44704"/>
                </a:lnTo>
                <a:lnTo>
                  <a:pt x="6901980" y="44704"/>
                </a:lnTo>
                <a:lnTo>
                  <a:pt x="6919963" y="49999"/>
                </a:lnTo>
                <a:lnTo>
                  <a:pt x="6911505" y="54229"/>
                </a:lnTo>
                <a:lnTo>
                  <a:pt x="6926872" y="54229"/>
                </a:lnTo>
                <a:lnTo>
                  <a:pt x="6927634" y="52260"/>
                </a:lnTo>
                <a:lnTo>
                  <a:pt x="6934365" y="54229"/>
                </a:lnTo>
                <a:lnTo>
                  <a:pt x="6949605" y="44704"/>
                </a:lnTo>
                <a:close/>
              </a:path>
              <a:path w="8274050" h="71120">
                <a:moveTo>
                  <a:pt x="6959257" y="33274"/>
                </a:moveTo>
                <a:lnTo>
                  <a:pt x="6935648" y="33020"/>
                </a:lnTo>
                <a:lnTo>
                  <a:pt x="6931393" y="33274"/>
                </a:lnTo>
                <a:lnTo>
                  <a:pt x="6922884" y="33782"/>
                </a:lnTo>
                <a:lnTo>
                  <a:pt x="6913016" y="34544"/>
                </a:lnTo>
                <a:lnTo>
                  <a:pt x="6938327" y="34544"/>
                </a:lnTo>
                <a:lnTo>
                  <a:pt x="6937515" y="33782"/>
                </a:lnTo>
                <a:lnTo>
                  <a:pt x="6959257" y="33274"/>
                </a:lnTo>
                <a:close/>
              </a:path>
              <a:path w="8274050" h="71120">
                <a:moveTo>
                  <a:pt x="7078231" y="34544"/>
                </a:moveTo>
                <a:lnTo>
                  <a:pt x="6938327" y="34544"/>
                </a:lnTo>
                <a:lnTo>
                  <a:pt x="6938594" y="34798"/>
                </a:lnTo>
                <a:lnTo>
                  <a:pt x="7073252" y="34798"/>
                </a:lnTo>
                <a:lnTo>
                  <a:pt x="7078231" y="34544"/>
                </a:lnTo>
                <a:close/>
              </a:path>
              <a:path w="8274050" h="71120">
                <a:moveTo>
                  <a:pt x="7240460" y="34544"/>
                </a:moveTo>
                <a:lnTo>
                  <a:pt x="7225449" y="33274"/>
                </a:lnTo>
                <a:lnTo>
                  <a:pt x="7225703" y="33274"/>
                </a:lnTo>
                <a:lnTo>
                  <a:pt x="7221931" y="32893"/>
                </a:lnTo>
                <a:lnTo>
                  <a:pt x="7089292" y="32893"/>
                </a:lnTo>
                <a:lnTo>
                  <a:pt x="7100925" y="32131"/>
                </a:lnTo>
                <a:lnTo>
                  <a:pt x="6884708" y="32131"/>
                </a:lnTo>
                <a:lnTo>
                  <a:pt x="6885851" y="32524"/>
                </a:lnTo>
                <a:lnTo>
                  <a:pt x="6859003" y="31750"/>
                </a:lnTo>
                <a:lnTo>
                  <a:pt x="6861137" y="31750"/>
                </a:lnTo>
                <a:lnTo>
                  <a:pt x="6821437" y="30988"/>
                </a:lnTo>
                <a:lnTo>
                  <a:pt x="6835737" y="30988"/>
                </a:lnTo>
                <a:lnTo>
                  <a:pt x="6772973" y="30607"/>
                </a:lnTo>
                <a:lnTo>
                  <a:pt x="6735229" y="31369"/>
                </a:lnTo>
                <a:lnTo>
                  <a:pt x="6744767" y="32131"/>
                </a:lnTo>
                <a:lnTo>
                  <a:pt x="6752310" y="32131"/>
                </a:lnTo>
                <a:lnTo>
                  <a:pt x="6739242" y="32893"/>
                </a:lnTo>
                <a:lnTo>
                  <a:pt x="6728155" y="33274"/>
                </a:lnTo>
                <a:lnTo>
                  <a:pt x="6725145" y="33274"/>
                </a:lnTo>
                <a:lnTo>
                  <a:pt x="6718948" y="34429"/>
                </a:lnTo>
                <a:lnTo>
                  <a:pt x="6732549" y="33274"/>
                </a:lnTo>
                <a:lnTo>
                  <a:pt x="6747256" y="33274"/>
                </a:lnTo>
                <a:lnTo>
                  <a:pt x="6773113" y="34163"/>
                </a:lnTo>
                <a:lnTo>
                  <a:pt x="6770281" y="34163"/>
                </a:lnTo>
                <a:lnTo>
                  <a:pt x="6772846" y="34544"/>
                </a:lnTo>
                <a:lnTo>
                  <a:pt x="6891934" y="34544"/>
                </a:lnTo>
                <a:lnTo>
                  <a:pt x="6886994" y="32893"/>
                </a:lnTo>
                <a:lnTo>
                  <a:pt x="6899262" y="32893"/>
                </a:lnTo>
                <a:lnTo>
                  <a:pt x="6923862" y="32893"/>
                </a:lnTo>
                <a:lnTo>
                  <a:pt x="6937781" y="32893"/>
                </a:lnTo>
                <a:lnTo>
                  <a:pt x="7088632" y="32893"/>
                </a:lnTo>
                <a:lnTo>
                  <a:pt x="7080834" y="33274"/>
                </a:lnTo>
                <a:lnTo>
                  <a:pt x="7103148" y="33274"/>
                </a:lnTo>
                <a:lnTo>
                  <a:pt x="7078231" y="34544"/>
                </a:lnTo>
                <a:lnTo>
                  <a:pt x="7240460" y="34544"/>
                </a:lnTo>
                <a:close/>
              </a:path>
              <a:path w="8274050" h="71120">
                <a:moveTo>
                  <a:pt x="7275677" y="34544"/>
                </a:moveTo>
                <a:lnTo>
                  <a:pt x="7241426" y="34544"/>
                </a:lnTo>
                <a:lnTo>
                  <a:pt x="7246366" y="34798"/>
                </a:lnTo>
                <a:lnTo>
                  <a:pt x="7266914" y="34798"/>
                </a:lnTo>
                <a:lnTo>
                  <a:pt x="7275677" y="34544"/>
                </a:lnTo>
                <a:close/>
              </a:path>
              <a:path w="8274050" h="71120">
                <a:moveTo>
                  <a:pt x="7314793" y="34544"/>
                </a:moveTo>
                <a:lnTo>
                  <a:pt x="7288822" y="34163"/>
                </a:lnTo>
                <a:lnTo>
                  <a:pt x="7275677" y="34544"/>
                </a:lnTo>
                <a:lnTo>
                  <a:pt x="7314793" y="34544"/>
                </a:lnTo>
                <a:close/>
              </a:path>
              <a:path w="8274050" h="71120">
                <a:moveTo>
                  <a:pt x="7323442" y="34671"/>
                </a:moveTo>
                <a:lnTo>
                  <a:pt x="7319010" y="34544"/>
                </a:lnTo>
                <a:lnTo>
                  <a:pt x="7314793" y="34544"/>
                </a:lnTo>
                <a:lnTo>
                  <a:pt x="7323442" y="34671"/>
                </a:lnTo>
                <a:close/>
              </a:path>
              <a:path w="8274050" h="71120">
                <a:moveTo>
                  <a:pt x="7628382" y="11938"/>
                </a:moveTo>
                <a:lnTo>
                  <a:pt x="7588567" y="11557"/>
                </a:lnTo>
                <a:lnTo>
                  <a:pt x="7556373" y="11557"/>
                </a:lnTo>
                <a:lnTo>
                  <a:pt x="7560450" y="11938"/>
                </a:lnTo>
                <a:lnTo>
                  <a:pt x="7628382" y="11938"/>
                </a:lnTo>
                <a:close/>
              </a:path>
              <a:path w="8274050" h="71120">
                <a:moveTo>
                  <a:pt x="7993697" y="41275"/>
                </a:moveTo>
                <a:lnTo>
                  <a:pt x="7967739" y="40894"/>
                </a:lnTo>
                <a:lnTo>
                  <a:pt x="7956461" y="40894"/>
                </a:lnTo>
                <a:lnTo>
                  <a:pt x="7926083" y="40132"/>
                </a:lnTo>
                <a:lnTo>
                  <a:pt x="7925778" y="40132"/>
                </a:lnTo>
                <a:lnTo>
                  <a:pt x="7954302" y="40894"/>
                </a:lnTo>
                <a:lnTo>
                  <a:pt x="7919072" y="41275"/>
                </a:lnTo>
                <a:lnTo>
                  <a:pt x="7993697" y="41275"/>
                </a:lnTo>
                <a:close/>
              </a:path>
              <a:path w="8274050" h="71120">
                <a:moveTo>
                  <a:pt x="7995463" y="24257"/>
                </a:moveTo>
                <a:lnTo>
                  <a:pt x="7992402" y="23749"/>
                </a:lnTo>
                <a:lnTo>
                  <a:pt x="7985417" y="23241"/>
                </a:lnTo>
                <a:lnTo>
                  <a:pt x="7983144" y="23241"/>
                </a:lnTo>
                <a:lnTo>
                  <a:pt x="7984223" y="22987"/>
                </a:lnTo>
                <a:lnTo>
                  <a:pt x="7987449" y="22225"/>
                </a:lnTo>
                <a:lnTo>
                  <a:pt x="7954772" y="22225"/>
                </a:lnTo>
                <a:lnTo>
                  <a:pt x="7952803" y="22225"/>
                </a:lnTo>
                <a:lnTo>
                  <a:pt x="7945209" y="22606"/>
                </a:lnTo>
                <a:lnTo>
                  <a:pt x="7921917" y="22987"/>
                </a:lnTo>
                <a:lnTo>
                  <a:pt x="7913065" y="22606"/>
                </a:lnTo>
                <a:lnTo>
                  <a:pt x="7915884" y="22606"/>
                </a:lnTo>
                <a:lnTo>
                  <a:pt x="7915478" y="22225"/>
                </a:lnTo>
                <a:lnTo>
                  <a:pt x="7913357" y="22225"/>
                </a:lnTo>
                <a:lnTo>
                  <a:pt x="7894231" y="22987"/>
                </a:lnTo>
                <a:lnTo>
                  <a:pt x="7883322" y="22225"/>
                </a:lnTo>
                <a:lnTo>
                  <a:pt x="7864107" y="21463"/>
                </a:lnTo>
                <a:lnTo>
                  <a:pt x="7850670" y="20574"/>
                </a:lnTo>
                <a:lnTo>
                  <a:pt x="7854620" y="20574"/>
                </a:lnTo>
                <a:lnTo>
                  <a:pt x="7862735" y="20066"/>
                </a:lnTo>
                <a:lnTo>
                  <a:pt x="7897012" y="20066"/>
                </a:lnTo>
                <a:lnTo>
                  <a:pt x="7844206" y="19050"/>
                </a:lnTo>
                <a:lnTo>
                  <a:pt x="7791590" y="17399"/>
                </a:lnTo>
                <a:lnTo>
                  <a:pt x="7792733" y="17399"/>
                </a:lnTo>
                <a:lnTo>
                  <a:pt x="7757795" y="15875"/>
                </a:lnTo>
                <a:lnTo>
                  <a:pt x="7754544" y="15494"/>
                </a:lnTo>
                <a:lnTo>
                  <a:pt x="7743736" y="14224"/>
                </a:lnTo>
                <a:lnTo>
                  <a:pt x="7727213" y="13843"/>
                </a:lnTo>
                <a:lnTo>
                  <a:pt x="7672362" y="13843"/>
                </a:lnTo>
                <a:lnTo>
                  <a:pt x="7666164" y="14732"/>
                </a:lnTo>
                <a:lnTo>
                  <a:pt x="7665694" y="14732"/>
                </a:lnTo>
                <a:lnTo>
                  <a:pt x="7660818" y="16256"/>
                </a:lnTo>
                <a:lnTo>
                  <a:pt x="7660145" y="16256"/>
                </a:lnTo>
                <a:lnTo>
                  <a:pt x="7650340" y="17399"/>
                </a:lnTo>
                <a:lnTo>
                  <a:pt x="7647584" y="17399"/>
                </a:lnTo>
                <a:lnTo>
                  <a:pt x="7623365" y="18199"/>
                </a:lnTo>
                <a:lnTo>
                  <a:pt x="7626172" y="18199"/>
                </a:lnTo>
                <a:lnTo>
                  <a:pt x="7665504" y="19050"/>
                </a:lnTo>
                <a:lnTo>
                  <a:pt x="7689240" y="18199"/>
                </a:lnTo>
                <a:lnTo>
                  <a:pt x="7646746" y="18199"/>
                </a:lnTo>
                <a:lnTo>
                  <a:pt x="7662265" y="17399"/>
                </a:lnTo>
                <a:lnTo>
                  <a:pt x="7669466" y="16637"/>
                </a:lnTo>
                <a:lnTo>
                  <a:pt x="7674051" y="15875"/>
                </a:lnTo>
                <a:lnTo>
                  <a:pt x="7674216" y="15875"/>
                </a:lnTo>
                <a:lnTo>
                  <a:pt x="7677010" y="15494"/>
                </a:lnTo>
                <a:lnTo>
                  <a:pt x="7691729" y="15494"/>
                </a:lnTo>
                <a:lnTo>
                  <a:pt x="7733106" y="15875"/>
                </a:lnTo>
                <a:lnTo>
                  <a:pt x="7722984" y="15875"/>
                </a:lnTo>
                <a:lnTo>
                  <a:pt x="7745031" y="16637"/>
                </a:lnTo>
                <a:lnTo>
                  <a:pt x="7746365" y="16637"/>
                </a:lnTo>
                <a:lnTo>
                  <a:pt x="7769682" y="17907"/>
                </a:lnTo>
                <a:lnTo>
                  <a:pt x="7769111" y="17907"/>
                </a:lnTo>
                <a:lnTo>
                  <a:pt x="7795171" y="19050"/>
                </a:lnTo>
                <a:lnTo>
                  <a:pt x="7777747" y="19685"/>
                </a:lnTo>
                <a:lnTo>
                  <a:pt x="7760843" y="20066"/>
                </a:lnTo>
                <a:lnTo>
                  <a:pt x="7746886" y="21082"/>
                </a:lnTo>
                <a:lnTo>
                  <a:pt x="7750835" y="21082"/>
                </a:lnTo>
                <a:lnTo>
                  <a:pt x="7752232" y="21856"/>
                </a:lnTo>
                <a:lnTo>
                  <a:pt x="7740294" y="21463"/>
                </a:lnTo>
                <a:lnTo>
                  <a:pt x="7732319" y="21209"/>
                </a:lnTo>
                <a:lnTo>
                  <a:pt x="7716698" y="21463"/>
                </a:lnTo>
                <a:lnTo>
                  <a:pt x="7693368" y="21463"/>
                </a:lnTo>
                <a:lnTo>
                  <a:pt x="7681798" y="21082"/>
                </a:lnTo>
                <a:lnTo>
                  <a:pt x="7640079" y="21082"/>
                </a:lnTo>
                <a:lnTo>
                  <a:pt x="7624470" y="21844"/>
                </a:lnTo>
                <a:lnTo>
                  <a:pt x="7626109" y="21082"/>
                </a:lnTo>
                <a:lnTo>
                  <a:pt x="7597165" y="21082"/>
                </a:lnTo>
                <a:lnTo>
                  <a:pt x="7598765" y="21463"/>
                </a:lnTo>
                <a:lnTo>
                  <a:pt x="7599172" y="21463"/>
                </a:lnTo>
                <a:lnTo>
                  <a:pt x="7602169" y="22606"/>
                </a:lnTo>
                <a:lnTo>
                  <a:pt x="7580668" y="23749"/>
                </a:lnTo>
                <a:lnTo>
                  <a:pt x="7560411" y="22987"/>
                </a:lnTo>
                <a:lnTo>
                  <a:pt x="7557465" y="22987"/>
                </a:lnTo>
                <a:lnTo>
                  <a:pt x="7552347" y="21463"/>
                </a:lnTo>
                <a:lnTo>
                  <a:pt x="7552906" y="21082"/>
                </a:lnTo>
                <a:lnTo>
                  <a:pt x="7554404" y="20066"/>
                </a:lnTo>
                <a:lnTo>
                  <a:pt x="7551077" y="19050"/>
                </a:lnTo>
                <a:lnTo>
                  <a:pt x="7587475" y="17907"/>
                </a:lnTo>
                <a:lnTo>
                  <a:pt x="7584656" y="17907"/>
                </a:lnTo>
                <a:lnTo>
                  <a:pt x="7593177" y="17018"/>
                </a:lnTo>
                <a:lnTo>
                  <a:pt x="7592123" y="17018"/>
                </a:lnTo>
                <a:lnTo>
                  <a:pt x="7593089" y="16256"/>
                </a:lnTo>
                <a:lnTo>
                  <a:pt x="7601788" y="15494"/>
                </a:lnTo>
                <a:lnTo>
                  <a:pt x="7599273" y="15494"/>
                </a:lnTo>
                <a:lnTo>
                  <a:pt x="7638834" y="14224"/>
                </a:lnTo>
                <a:lnTo>
                  <a:pt x="7632547" y="12700"/>
                </a:lnTo>
                <a:lnTo>
                  <a:pt x="7581024" y="12700"/>
                </a:lnTo>
                <a:lnTo>
                  <a:pt x="7581024" y="17018"/>
                </a:lnTo>
                <a:lnTo>
                  <a:pt x="7542289" y="18199"/>
                </a:lnTo>
                <a:lnTo>
                  <a:pt x="7538847" y="18199"/>
                </a:lnTo>
                <a:lnTo>
                  <a:pt x="7507148" y="20066"/>
                </a:lnTo>
                <a:lnTo>
                  <a:pt x="7477531" y="20955"/>
                </a:lnTo>
                <a:lnTo>
                  <a:pt x="7436866" y="20066"/>
                </a:lnTo>
                <a:lnTo>
                  <a:pt x="7430732" y="20066"/>
                </a:lnTo>
                <a:lnTo>
                  <a:pt x="7399553" y="21844"/>
                </a:lnTo>
                <a:lnTo>
                  <a:pt x="7357719" y="20066"/>
                </a:lnTo>
                <a:lnTo>
                  <a:pt x="7351611" y="20066"/>
                </a:lnTo>
                <a:lnTo>
                  <a:pt x="7376592" y="19050"/>
                </a:lnTo>
                <a:lnTo>
                  <a:pt x="7399337" y="18669"/>
                </a:lnTo>
                <a:lnTo>
                  <a:pt x="7414793" y="18669"/>
                </a:lnTo>
                <a:lnTo>
                  <a:pt x="7437780" y="18199"/>
                </a:lnTo>
                <a:lnTo>
                  <a:pt x="7440511" y="18199"/>
                </a:lnTo>
                <a:lnTo>
                  <a:pt x="7410183" y="17018"/>
                </a:lnTo>
                <a:lnTo>
                  <a:pt x="7403643" y="16764"/>
                </a:lnTo>
                <a:lnTo>
                  <a:pt x="7395096" y="17018"/>
                </a:lnTo>
                <a:lnTo>
                  <a:pt x="7365162" y="17907"/>
                </a:lnTo>
                <a:lnTo>
                  <a:pt x="7368451" y="17907"/>
                </a:lnTo>
                <a:lnTo>
                  <a:pt x="7339533" y="19304"/>
                </a:lnTo>
                <a:lnTo>
                  <a:pt x="7335367" y="19304"/>
                </a:lnTo>
                <a:lnTo>
                  <a:pt x="7301382" y="19939"/>
                </a:lnTo>
                <a:lnTo>
                  <a:pt x="7297267" y="19304"/>
                </a:lnTo>
                <a:lnTo>
                  <a:pt x="7288174" y="17907"/>
                </a:lnTo>
                <a:lnTo>
                  <a:pt x="7293140" y="17907"/>
                </a:lnTo>
                <a:lnTo>
                  <a:pt x="7309650" y="17399"/>
                </a:lnTo>
                <a:lnTo>
                  <a:pt x="7306818" y="17399"/>
                </a:lnTo>
                <a:lnTo>
                  <a:pt x="7348537" y="16637"/>
                </a:lnTo>
                <a:lnTo>
                  <a:pt x="7364400" y="15494"/>
                </a:lnTo>
                <a:lnTo>
                  <a:pt x="7353579" y="15494"/>
                </a:lnTo>
                <a:lnTo>
                  <a:pt x="7342048" y="15113"/>
                </a:lnTo>
                <a:lnTo>
                  <a:pt x="7340257" y="15113"/>
                </a:lnTo>
                <a:lnTo>
                  <a:pt x="7325855" y="14224"/>
                </a:lnTo>
                <a:lnTo>
                  <a:pt x="7324179" y="13843"/>
                </a:lnTo>
                <a:lnTo>
                  <a:pt x="7341082" y="13843"/>
                </a:lnTo>
                <a:lnTo>
                  <a:pt x="7342670" y="13843"/>
                </a:lnTo>
                <a:lnTo>
                  <a:pt x="7354379" y="14097"/>
                </a:lnTo>
                <a:lnTo>
                  <a:pt x="7371943" y="13843"/>
                </a:lnTo>
                <a:lnTo>
                  <a:pt x="7395007" y="13843"/>
                </a:lnTo>
                <a:lnTo>
                  <a:pt x="7387755" y="16129"/>
                </a:lnTo>
                <a:lnTo>
                  <a:pt x="7424318" y="16129"/>
                </a:lnTo>
                <a:lnTo>
                  <a:pt x="7425855" y="16129"/>
                </a:lnTo>
                <a:lnTo>
                  <a:pt x="7434923" y="15875"/>
                </a:lnTo>
                <a:lnTo>
                  <a:pt x="7425703" y="15875"/>
                </a:lnTo>
                <a:lnTo>
                  <a:pt x="7454544" y="15633"/>
                </a:lnTo>
                <a:lnTo>
                  <a:pt x="7522731" y="15875"/>
                </a:lnTo>
                <a:lnTo>
                  <a:pt x="7516825" y="15875"/>
                </a:lnTo>
                <a:lnTo>
                  <a:pt x="7540650" y="16129"/>
                </a:lnTo>
                <a:lnTo>
                  <a:pt x="7538275" y="15113"/>
                </a:lnTo>
                <a:lnTo>
                  <a:pt x="7518832" y="14224"/>
                </a:lnTo>
                <a:lnTo>
                  <a:pt x="7513663" y="14224"/>
                </a:lnTo>
                <a:lnTo>
                  <a:pt x="7489850" y="13843"/>
                </a:lnTo>
                <a:lnTo>
                  <a:pt x="7434529" y="13843"/>
                </a:lnTo>
                <a:lnTo>
                  <a:pt x="7425347" y="13639"/>
                </a:lnTo>
                <a:lnTo>
                  <a:pt x="7425347" y="14224"/>
                </a:lnTo>
                <a:lnTo>
                  <a:pt x="7423632" y="14312"/>
                </a:lnTo>
                <a:lnTo>
                  <a:pt x="7423493" y="14198"/>
                </a:lnTo>
                <a:lnTo>
                  <a:pt x="7425347" y="14224"/>
                </a:lnTo>
                <a:lnTo>
                  <a:pt x="7425347" y="13639"/>
                </a:lnTo>
                <a:lnTo>
                  <a:pt x="7422743" y="13576"/>
                </a:lnTo>
                <a:lnTo>
                  <a:pt x="7421689" y="12700"/>
                </a:lnTo>
                <a:lnTo>
                  <a:pt x="7565288" y="12700"/>
                </a:lnTo>
                <a:lnTo>
                  <a:pt x="7562609" y="13843"/>
                </a:lnTo>
                <a:lnTo>
                  <a:pt x="7562443" y="13843"/>
                </a:lnTo>
                <a:lnTo>
                  <a:pt x="7560678" y="15494"/>
                </a:lnTo>
                <a:lnTo>
                  <a:pt x="7559180" y="15494"/>
                </a:lnTo>
                <a:lnTo>
                  <a:pt x="7575486" y="17018"/>
                </a:lnTo>
                <a:lnTo>
                  <a:pt x="7581024" y="17018"/>
                </a:lnTo>
                <a:lnTo>
                  <a:pt x="7581024" y="12700"/>
                </a:lnTo>
                <a:lnTo>
                  <a:pt x="7568603" y="12700"/>
                </a:lnTo>
                <a:lnTo>
                  <a:pt x="7560450" y="11938"/>
                </a:lnTo>
                <a:lnTo>
                  <a:pt x="7420762" y="11938"/>
                </a:lnTo>
                <a:lnTo>
                  <a:pt x="7420178" y="11455"/>
                </a:lnTo>
                <a:lnTo>
                  <a:pt x="7410043" y="10807"/>
                </a:lnTo>
                <a:lnTo>
                  <a:pt x="7403401" y="11938"/>
                </a:lnTo>
                <a:lnTo>
                  <a:pt x="7398931" y="11938"/>
                </a:lnTo>
                <a:lnTo>
                  <a:pt x="7398931" y="12700"/>
                </a:lnTo>
                <a:lnTo>
                  <a:pt x="7398271" y="12814"/>
                </a:lnTo>
                <a:lnTo>
                  <a:pt x="7397686" y="13004"/>
                </a:lnTo>
                <a:lnTo>
                  <a:pt x="7384707" y="12700"/>
                </a:lnTo>
                <a:lnTo>
                  <a:pt x="7398931" y="12700"/>
                </a:lnTo>
                <a:lnTo>
                  <a:pt x="7398931" y="11938"/>
                </a:lnTo>
                <a:lnTo>
                  <a:pt x="7351496" y="11938"/>
                </a:lnTo>
                <a:lnTo>
                  <a:pt x="7351496" y="12700"/>
                </a:lnTo>
                <a:lnTo>
                  <a:pt x="7327747" y="13487"/>
                </a:lnTo>
                <a:lnTo>
                  <a:pt x="7308189" y="13182"/>
                </a:lnTo>
                <a:lnTo>
                  <a:pt x="7308062" y="13182"/>
                </a:lnTo>
                <a:lnTo>
                  <a:pt x="7277113" y="12700"/>
                </a:lnTo>
                <a:lnTo>
                  <a:pt x="7279856" y="12700"/>
                </a:lnTo>
                <a:lnTo>
                  <a:pt x="7284250" y="12700"/>
                </a:lnTo>
                <a:lnTo>
                  <a:pt x="7298639" y="12700"/>
                </a:lnTo>
                <a:lnTo>
                  <a:pt x="7302678" y="12319"/>
                </a:lnTo>
                <a:lnTo>
                  <a:pt x="7302220" y="12700"/>
                </a:lnTo>
                <a:lnTo>
                  <a:pt x="7351496" y="12700"/>
                </a:lnTo>
                <a:lnTo>
                  <a:pt x="7351496" y="11938"/>
                </a:lnTo>
                <a:lnTo>
                  <a:pt x="7315543" y="11938"/>
                </a:lnTo>
                <a:lnTo>
                  <a:pt x="7305548" y="12052"/>
                </a:lnTo>
                <a:lnTo>
                  <a:pt x="7310729" y="11557"/>
                </a:lnTo>
                <a:lnTo>
                  <a:pt x="7311961" y="11557"/>
                </a:lnTo>
                <a:lnTo>
                  <a:pt x="7319264" y="10287"/>
                </a:lnTo>
                <a:lnTo>
                  <a:pt x="7294931" y="10287"/>
                </a:lnTo>
                <a:lnTo>
                  <a:pt x="7286625" y="11049"/>
                </a:lnTo>
                <a:lnTo>
                  <a:pt x="7286142" y="11938"/>
                </a:lnTo>
                <a:lnTo>
                  <a:pt x="7303135" y="11938"/>
                </a:lnTo>
                <a:lnTo>
                  <a:pt x="7302970" y="12077"/>
                </a:lnTo>
                <a:lnTo>
                  <a:pt x="7280427" y="12319"/>
                </a:lnTo>
                <a:lnTo>
                  <a:pt x="7286142" y="11938"/>
                </a:lnTo>
                <a:lnTo>
                  <a:pt x="7199325" y="11938"/>
                </a:lnTo>
                <a:lnTo>
                  <a:pt x="7181812" y="11049"/>
                </a:lnTo>
                <a:lnTo>
                  <a:pt x="7174319" y="10668"/>
                </a:lnTo>
                <a:lnTo>
                  <a:pt x="7140359" y="9525"/>
                </a:lnTo>
                <a:lnTo>
                  <a:pt x="7109219" y="10668"/>
                </a:lnTo>
                <a:lnTo>
                  <a:pt x="7060158" y="11049"/>
                </a:lnTo>
                <a:lnTo>
                  <a:pt x="7034162" y="11049"/>
                </a:lnTo>
                <a:lnTo>
                  <a:pt x="6906260" y="10287"/>
                </a:lnTo>
                <a:lnTo>
                  <a:pt x="6914426" y="9525"/>
                </a:lnTo>
                <a:lnTo>
                  <a:pt x="6905384" y="8763"/>
                </a:lnTo>
                <a:lnTo>
                  <a:pt x="6904469" y="8763"/>
                </a:lnTo>
                <a:lnTo>
                  <a:pt x="6900354" y="7874"/>
                </a:lnTo>
                <a:lnTo>
                  <a:pt x="6899173" y="7620"/>
                </a:lnTo>
                <a:lnTo>
                  <a:pt x="6896265" y="7874"/>
                </a:lnTo>
                <a:lnTo>
                  <a:pt x="6872897" y="9906"/>
                </a:lnTo>
                <a:lnTo>
                  <a:pt x="6872554" y="9906"/>
                </a:lnTo>
                <a:lnTo>
                  <a:pt x="6861772" y="10668"/>
                </a:lnTo>
                <a:lnTo>
                  <a:pt x="6863308" y="10668"/>
                </a:lnTo>
                <a:lnTo>
                  <a:pt x="6839902" y="11557"/>
                </a:lnTo>
                <a:lnTo>
                  <a:pt x="6838696" y="11557"/>
                </a:lnTo>
                <a:lnTo>
                  <a:pt x="6825056" y="11938"/>
                </a:lnTo>
                <a:lnTo>
                  <a:pt x="7196518" y="11938"/>
                </a:lnTo>
                <a:lnTo>
                  <a:pt x="7228319" y="12700"/>
                </a:lnTo>
                <a:lnTo>
                  <a:pt x="6827964" y="12700"/>
                </a:lnTo>
                <a:lnTo>
                  <a:pt x="6877634" y="13843"/>
                </a:lnTo>
                <a:lnTo>
                  <a:pt x="6845986" y="13843"/>
                </a:lnTo>
                <a:lnTo>
                  <a:pt x="6810781" y="14732"/>
                </a:lnTo>
                <a:lnTo>
                  <a:pt x="6779831" y="15113"/>
                </a:lnTo>
                <a:lnTo>
                  <a:pt x="6753390" y="14224"/>
                </a:lnTo>
                <a:lnTo>
                  <a:pt x="6763550" y="16256"/>
                </a:lnTo>
                <a:lnTo>
                  <a:pt x="6743179" y="16637"/>
                </a:lnTo>
                <a:lnTo>
                  <a:pt x="6652857" y="17018"/>
                </a:lnTo>
                <a:lnTo>
                  <a:pt x="6631140" y="17018"/>
                </a:lnTo>
                <a:lnTo>
                  <a:pt x="6603085" y="17399"/>
                </a:lnTo>
                <a:lnTo>
                  <a:pt x="6578447" y="17399"/>
                </a:lnTo>
                <a:lnTo>
                  <a:pt x="6560896" y="16256"/>
                </a:lnTo>
                <a:lnTo>
                  <a:pt x="6505232" y="16256"/>
                </a:lnTo>
                <a:lnTo>
                  <a:pt x="6512344" y="12700"/>
                </a:lnTo>
                <a:lnTo>
                  <a:pt x="6455003" y="12700"/>
                </a:lnTo>
                <a:lnTo>
                  <a:pt x="6428829" y="13843"/>
                </a:lnTo>
                <a:lnTo>
                  <a:pt x="6437223" y="13843"/>
                </a:lnTo>
                <a:lnTo>
                  <a:pt x="6436906" y="14224"/>
                </a:lnTo>
                <a:lnTo>
                  <a:pt x="6417970" y="14224"/>
                </a:lnTo>
                <a:lnTo>
                  <a:pt x="6413411" y="13843"/>
                </a:lnTo>
                <a:lnTo>
                  <a:pt x="6411455" y="13843"/>
                </a:lnTo>
                <a:lnTo>
                  <a:pt x="6415468" y="12700"/>
                </a:lnTo>
                <a:lnTo>
                  <a:pt x="6414084" y="12700"/>
                </a:lnTo>
                <a:lnTo>
                  <a:pt x="6404673" y="12700"/>
                </a:lnTo>
                <a:lnTo>
                  <a:pt x="6414033" y="12331"/>
                </a:lnTo>
                <a:lnTo>
                  <a:pt x="6413995" y="12001"/>
                </a:lnTo>
                <a:lnTo>
                  <a:pt x="6421437" y="12026"/>
                </a:lnTo>
                <a:lnTo>
                  <a:pt x="6432778" y="11557"/>
                </a:lnTo>
                <a:lnTo>
                  <a:pt x="6432182" y="11557"/>
                </a:lnTo>
                <a:lnTo>
                  <a:pt x="6458267" y="10668"/>
                </a:lnTo>
                <a:lnTo>
                  <a:pt x="6449746" y="10668"/>
                </a:lnTo>
                <a:lnTo>
                  <a:pt x="6486499" y="10287"/>
                </a:lnTo>
                <a:lnTo>
                  <a:pt x="6490932" y="10591"/>
                </a:lnTo>
                <a:lnTo>
                  <a:pt x="6491491" y="10287"/>
                </a:lnTo>
                <a:lnTo>
                  <a:pt x="6499288" y="10287"/>
                </a:lnTo>
                <a:lnTo>
                  <a:pt x="6503568" y="11430"/>
                </a:lnTo>
                <a:lnTo>
                  <a:pt x="6492189" y="10668"/>
                </a:lnTo>
                <a:lnTo>
                  <a:pt x="6490779" y="10668"/>
                </a:lnTo>
                <a:lnTo>
                  <a:pt x="6489116" y="11557"/>
                </a:lnTo>
                <a:lnTo>
                  <a:pt x="6504051" y="11557"/>
                </a:lnTo>
                <a:lnTo>
                  <a:pt x="6505473" y="11557"/>
                </a:lnTo>
                <a:lnTo>
                  <a:pt x="6533401" y="11557"/>
                </a:lnTo>
                <a:lnTo>
                  <a:pt x="6554762" y="10287"/>
                </a:lnTo>
                <a:lnTo>
                  <a:pt x="6552908" y="10287"/>
                </a:lnTo>
                <a:lnTo>
                  <a:pt x="6553733" y="9906"/>
                </a:lnTo>
                <a:lnTo>
                  <a:pt x="6555397" y="9144"/>
                </a:lnTo>
                <a:lnTo>
                  <a:pt x="6556413" y="8763"/>
                </a:lnTo>
                <a:lnTo>
                  <a:pt x="6560109" y="7493"/>
                </a:lnTo>
                <a:lnTo>
                  <a:pt x="6562268" y="7493"/>
                </a:lnTo>
                <a:lnTo>
                  <a:pt x="6577381" y="6731"/>
                </a:lnTo>
                <a:lnTo>
                  <a:pt x="6590119" y="6731"/>
                </a:lnTo>
                <a:lnTo>
                  <a:pt x="6559474" y="6350"/>
                </a:lnTo>
                <a:lnTo>
                  <a:pt x="6544945" y="5969"/>
                </a:lnTo>
                <a:lnTo>
                  <a:pt x="6546685" y="5969"/>
                </a:lnTo>
                <a:lnTo>
                  <a:pt x="6526949" y="5588"/>
                </a:lnTo>
                <a:lnTo>
                  <a:pt x="6513208" y="5588"/>
                </a:lnTo>
                <a:lnTo>
                  <a:pt x="6491706" y="5969"/>
                </a:lnTo>
                <a:lnTo>
                  <a:pt x="6481635" y="5969"/>
                </a:lnTo>
                <a:lnTo>
                  <a:pt x="6418631" y="7112"/>
                </a:lnTo>
                <a:lnTo>
                  <a:pt x="6419456" y="7112"/>
                </a:lnTo>
                <a:lnTo>
                  <a:pt x="6434442" y="7112"/>
                </a:lnTo>
                <a:lnTo>
                  <a:pt x="6425527" y="7239"/>
                </a:lnTo>
                <a:lnTo>
                  <a:pt x="6416408" y="7188"/>
                </a:lnTo>
                <a:lnTo>
                  <a:pt x="6403962" y="7493"/>
                </a:lnTo>
                <a:lnTo>
                  <a:pt x="6407709" y="7493"/>
                </a:lnTo>
                <a:lnTo>
                  <a:pt x="6452857" y="7493"/>
                </a:lnTo>
                <a:lnTo>
                  <a:pt x="6468288" y="7874"/>
                </a:lnTo>
                <a:lnTo>
                  <a:pt x="6493904" y="8763"/>
                </a:lnTo>
                <a:lnTo>
                  <a:pt x="6476797" y="8763"/>
                </a:lnTo>
                <a:lnTo>
                  <a:pt x="6459207" y="9525"/>
                </a:lnTo>
                <a:lnTo>
                  <a:pt x="6458471" y="9525"/>
                </a:lnTo>
                <a:lnTo>
                  <a:pt x="6451130" y="9779"/>
                </a:lnTo>
                <a:lnTo>
                  <a:pt x="6436906" y="9525"/>
                </a:lnTo>
                <a:lnTo>
                  <a:pt x="6443434" y="8763"/>
                </a:lnTo>
                <a:lnTo>
                  <a:pt x="6440297" y="8763"/>
                </a:lnTo>
                <a:lnTo>
                  <a:pt x="6415862" y="9499"/>
                </a:lnTo>
                <a:lnTo>
                  <a:pt x="6415862" y="11938"/>
                </a:lnTo>
                <a:lnTo>
                  <a:pt x="6413995" y="11988"/>
                </a:lnTo>
                <a:lnTo>
                  <a:pt x="6415862" y="11938"/>
                </a:lnTo>
                <a:lnTo>
                  <a:pt x="6415862" y="9499"/>
                </a:lnTo>
                <a:lnTo>
                  <a:pt x="6414935" y="9525"/>
                </a:lnTo>
                <a:lnTo>
                  <a:pt x="6401651" y="9144"/>
                </a:lnTo>
                <a:lnTo>
                  <a:pt x="6368326" y="8763"/>
                </a:lnTo>
                <a:lnTo>
                  <a:pt x="6376784" y="8763"/>
                </a:lnTo>
                <a:lnTo>
                  <a:pt x="6368821" y="8382"/>
                </a:lnTo>
                <a:lnTo>
                  <a:pt x="6365126" y="8382"/>
                </a:lnTo>
                <a:lnTo>
                  <a:pt x="6378702" y="6731"/>
                </a:lnTo>
                <a:lnTo>
                  <a:pt x="6376556" y="6731"/>
                </a:lnTo>
                <a:lnTo>
                  <a:pt x="6357379" y="7493"/>
                </a:lnTo>
                <a:lnTo>
                  <a:pt x="6359449" y="7493"/>
                </a:lnTo>
                <a:lnTo>
                  <a:pt x="6351575" y="8382"/>
                </a:lnTo>
                <a:lnTo>
                  <a:pt x="6351752" y="8382"/>
                </a:lnTo>
                <a:lnTo>
                  <a:pt x="6348654" y="8763"/>
                </a:lnTo>
                <a:lnTo>
                  <a:pt x="6351130" y="8763"/>
                </a:lnTo>
                <a:lnTo>
                  <a:pt x="6337338" y="9271"/>
                </a:lnTo>
                <a:lnTo>
                  <a:pt x="6330099" y="9525"/>
                </a:lnTo>
                <a:lnTo>
                  <a:pt x="6336995" y="9613"/>
                </a:lnTo>
                <a:lnTo>
                  <a:pt x="6390614" y="10287"/>
                </a:lnTo>
                <a:lnTo>
                  <a:pt x="6400774" y="10287"/>
                </a:lnTo>
                <a:lnTo>
                  <a:pt x="6399898" y="11938"/>
                </a:lnTo>
                <a:lnTo>
                  <a:pt x="6413678" y="12001"/>
                </a:lnTo>
                <a:lnTo>
                  <a:pt x="6399695" y="12319"/>
                </a:lnTo>
                <a:lnTo>
                  <a:pt x="6399898" y="11938"/>
                </a:lnTo>
                <a:lnTo>
                  <a:pt x="6393281" y="11938"/>
                </a:lnTo>
                <a:lnTo>
                  <a:pt x="6357506" y="12192"/>
                </a:lnTo>
                <a:lnTo>
                  <a:pt x="6344501" y="11938"/>
                </a:lnTo>
                <a:lnTo>
                  <a:pt x="6341529" y="11938"/>
                </a:lnTo>
                <a:lnTo>
                  <a:pt x="6341529" y="14224"/>
                </a:lnTo>
                <a:lnTo>
                  <a:pt x="6332715" y="13893"/>
                </a:lnTo>
                <a:lnTo>
                  <a:pt x="6331445" y="13843"/>
                </a:lnTo>
                <a:lnTo>
                  <a:pt x="6322619" y="13512"/>
                </a:lnTo>
                <a:lnTo>
                  <a:pt x="6320193" y="12700"/>
                </a:lnTo>
                <a:lnTo>
                  <a:pt x="6333909" y="12700"/>
                </a:lnTo>
                <a:lnTo>
                  <a:pt x="6340005" y="12700"/>
                </a:lnTo>
                <a:lnTo>
                  <a:pt x="6341529" y="14224"/>
                </a:lnTo>
                <a:lnTo>
                  <a:pt x="6341529" y="11938"/>
                </a:lnTo>
                <a:lnTo>
                  <a:pt x="6339243" y="11938"/>
                </a:lnTo>
                <a:lnTo>
                  <a:pt x="6339611" y="12319"/>
                </a:lnTo>
                <a:lnTo>
                  <a:pt x="6334239" y="12369"/>
                </a:lnTo>
                <a:lnTo>
                  <a:pt x="6319482" y="12471"/>
                </a:lnTo>
                <a:lnTo>
                  <a:pt x="6317462" y="11798"/>
                </a:lnTo>
                <a:lnTo>
                  <a:pt x="6317462" y="13322"/>
                </a:lnTo>
                <a:lnTo>
                  <a:pt x="6301194" y="12700"/>
                </a:lnTo>
                <a:lnTo>
                  <a:pt x="6316040" y="12700"/>
                </a:lnTo>
                <a:lnTo>
                  <a:pt x="6317462" y="13322"/>
                </a:lnTo>
                <a:lnTo>
                  <a:pt x="6317462" y="11798"/>
                </a:lnTo>
                <a:lnTo>
                  <a:pt x="6301905" y="6604"/>
                </a:lnTo>
                <a:lnTo>
                  <a:pt x="6315557" y="12496"/>
                </a:lnTo>
                <a:lnTo>
                  <a:pt x="6298781" y="12611"/>
                </a:lnTo>
                <a:lnTo>
                  <a:pt x="6291097" y="12319"/>
                </a:lnTo>
                <a:lnTo>
                  <a:pt x="6289726" y="12674"/>
                </a:lnTo>
                <a:lnTo>
                  <a:pt x="6285954" y="12700"/>
                </a:lnTo>
                <a:lnTo>
                  <a:pt x="6289624" y="12700"/>
                </a:lnTo>
                <a:lnTo>
                  <a:pt x="6297066" y="12700"/>
                </a:lnTo>
                <a:lnTo>
                  <a:pt x="6259195" y="13843"/>
                </a:lnTo>
                <a:lnTo>
                  <a:pt x="6252349" y="13843"/>
                </a:lnTo>
                <a:lnTo>
                  <a:pt x="6231483" y="11938"/>
                </a:lnTo>
                <a:lnTo>
                  <a:pt x="6232957" y="11938"/>
                </a:lnTo>
                <a:lnTo>
                  <a:pt x="6226429" y="10668"/>
                </a:lnTo>
                <a:lnTo>
                  <a:pt x="6225260" y="10668"/>
                </a:lnTo>
                <a:lnTo>
                  <a:pt x="6216154" y="10045"/>
                </a:lnTo>
                <a:lnTo>
                  <a:pt x="6199403" y="10287"/>
                </a:lnTo>
                <a:lnTo>
                  <a:pt x="6190551" y="10287"/>
                </a:lnTo>
                <a:lnTo>
                  <a:pt x="6195314" y="11557"/>
                </a:lnTo>
                <a:lnTo>
                  <a:pt x="6175692" y="11557"/>
                </a:lnTo>
                <a:lnTo>
                  <a:pt x="6148730" y="11938"/>
                </a:lnTo>
                <a:lnTo>
                  <a:pt x="6146127" y="11938"/>
                </a:lnTo>
                <a:lnTo>
                  <a:pt x="6121133" y="11557"/>
                </a:lnTo>
                <a:lnTo>
                  <a:pt x="6124524" y="11557"/>
                </a:lnTo>
                <a:lnTo>
                  <a:pt x="6127381" y="11049"/>
                </a:lnTo>
                <a:lnTo>
                  <a:pt x="6129528" y="10668"/>
                </a:lnTo>
                <a:lnTo>
                  <a:pt x="6130950" y="10414"/>
                </a:lnTo>
                <a:lnTo>
                  <a:pt x="6110249" y="10477"/>
                </a:lnTo>
                <a:lnTo>
                  <a:pt x="6120930" y="6604"/>
                </a:lnTo>
                <a:lnTo>
                  <a:pt x="6118644" y="6604"/>
                </a:lnTo>
                <a:lnTo>
                  <a:pt x="6107950" y="10490"/>
                </a:lnTo>
                <a:lnTo>
                  <a:pt x="6039904" y="10668"/>
                </a:lnTo>
                <a:lnTo>
                  <a:pt x="6075629" y="10668"/>
                </a:lnTo>
                <a:lnTo>
                  <a:pt x="6046228" y="11049"/>
                </a:lnTo>
                <a:lnTo>
                  <a:pt x="5990729" y="11049"/>
                </a:lnTo>
                <a:lnTo>
                  <a:pt x="5964085" y="9525"/>
                </a:lnTo>
                <a:lnTo>
                  <a:pt x="5969546" y="8763"/>
                </a:lnTo>
                <a:lnTo>
                  <a:pt x="5974143" y="8763"/>
                </a:lnTo>
                <a:lnTo>
                  <a:pt x="5969965" y="8674"/>
                </a:lnTo>
                <a:lnTo>
                  <a:pt x="5975147" y="8382"/>
                </a:lnTo>
                <a:lnTo>
                  <a:pt x="5975515" y="8382"/>
                </a:lnTo>
                <a:lnTo>
                  <a:pt x="5996825" y="8382"/>
                </a:lnTo>
                <a:lnTo>
                  <a:pt x="5977648" y="8267"/>
                </a:lnTo>
                <a:lnTo>
                  <a:pt x="5990653" y="7493"/>
                </a:lnTo>
                <a:lnTo>
                  <a:pt x="5989015" y="7493"/>
                </a:lnTo>
                <a:lnTo>
                  <a:pt x="5992139" y="6731"/>
                </a:lnTo>
                <a:lnTo>
                  <a:pt x="5999238" y="6731"/>
                </a:lnTo>
                <a:lnTo>
                  <a:pt x="6038710" y="7493"/>
                </a:lnTo>
                <a:lnTo>
                  <a:pt x="6061773" y="6731"/>
                </a:lnTo>
                <a:lnTo>
                  <a:pt x="6062307" y="6731"/>
                </a:lnTo>
                <a:lnTo>
                  <a:pt x="6092075" y="5588"/>
                </a:lnTo>
                <a:lnTo>
                  <a:pt x="6113589" y="5588"/>
                </a:lnTo>
                <a:lnTo>
                  <a:pt x="6168212" y="5969"/>
                </a:lnTo>
                <a:lnTo>
                  <a:pt x="6151702" y="5969"/>
                </a:lnTo>
                <a:lnTo>
                  <a:pt x="6165393" y="6997"/>
                </a:lnTo>
                <a:lnTo>
                  <a:pt x="6220409" y="5969"/>
                </a:lnTo>
                <a:lnTo>
                  <a:pt x="6230340" y="5969"/>
                </a:lnTo>
                <a:lnTo>
                  <a:pt x="6250317" y="7493"/>
                </a:lnTo>
                <a:lnTo>
                  <a:pt x="6221438" y="7493"/>
                </a:lnTo>
                <a:lnTo>
                  <a:pt x="6188113" y="8382"/>
                </a:lnTo>
                <a:lnTo>
                  <a:pt x="6190018" y="8382"/>
                </a:lnTo>
                <a:lnTo>
                  <a:pt x="6172873" y="9144"/>
                </a:lnTo>
                <a:lnTo>
                  <a:pt x="6168047" y="9525"/>
                </a:lnTo>
                <a:lnTo>
                  <a:pt x="6256032" y="9906"/>
                </a:lnTo>
                <a:lnTo>
                  <a:pt x="6273000" y="10287"/>
                </a:lnTo>
                <a:lnTo>
                  <a:pt x="6277711" y="10287"/>
                </a:lnTo>
                <a:lnTo>
                  <a:pt x="6266307" y="8763"/>
                </a:lnTo>
                <a:lnTo>
                  <a:pt x="6267069" y="8763"/>
                </a:lnTo>
                <a:lnTo>
                  <a:pt x="6264643" y="7112"/>
                </a:lnTo>
                <a:lnTo>
                  <a:pt x="6265265" y="7112"/>
                </a:lnTo>
                <a:lnTo>
                  <a:pt x="6269139" y="5969"/>
                </a:lnTo>
                <a:lnTo>
                  <a:pt x="6268440" y="5969"/>
                </a:lnTo>
                <a:lnTo>
                  <a:pt x="6271819" y="5588"/>
                </a:lnTo>
                <a:lnTo>
                  <a:pt x="6299517" y="5588"/>
                </a:lnTo>
                <a:lnTo>
                  <a:pt x="6274206" y="5321"/>
                </a:lnTo>
                <a:lnTo>
                  <a:pt x="6279667" y="4699"/>
                </a:lnTo>
                <a:lnTo>
                  <a:pt x="6240170" y="4953"/>
                </a:lnTo>
                <a:lnTo>
                  <a:pt x="6180836" y="4318"/>
                </a:lnTo>
                <a:lnTo>
                  <a:pt x="6074346" y="4318"/>
                </a:lnTo>
                <a:lnTo>
                  <a:pt x="6015863" y="5080"/>
                </a:lnTo>
                <a:lnTo>
                  <a:pt x="6016117" y="4318"/>
                </a:lnTo>
                <a:lnTo>
                  <a:pt x="6043942" y="4318"/>
                </a:lnTo>
                <a:lnTo>
                  <a:pt x="6041618" y="3556"/>
                </a:lnTo>
                <a:lnTo>
                  <a:pt x="6017412" y="3556"/>
                </a:lnTo>
                <a:lnTo>
                  <a:pt x="6015583" y="4318"/>
                </a:lnTo>
                <a:lnTo>
                  <a:pt x="5969978" y="4318"/>
                </a:lnTo>
                <a:lnTo>
                  <a:pt x="5979261" y="3556"/>
                </a:lnTo>
                <a:lnTo>
                  <a:pt x="5977534" y="3556"/>
                </a:lnTo>
                <a:lnTo>
                  <a:pt x="5946495" y="3556"/>
                </a:lnTo>
                <a:lnTo>
                  <a:pt x="5910732" y="3949"/>
                </a:lnTo>
                <a:lnTo>
                  <a:pt x="5915304" y="3556"/>
                </a:lnTo>
                <a:lnTo>
                  <a:pt x="5846369" y="3556"/>
                </a:lnTo>
                <a:lnTo>
                  <a:pt x="5840844" y="4318"/>
                </a:lnTo>
                <a:lnTo>
                  <a:pt x="5836996" y="4318"/>
                </a:lnTo>
                <a:lnTo>
                  <a:pt x="5823051" y="5854"/>
                </a:lnTo>
                <a:lnTo>
                  <a:pt x="5890958" y="5588"/>
                </a:lnTo>
                <a:lnTo>
                  <a:pt x="5906173" y="4318"/>
                </a:lnTo>
                <a:lnTo>
                  <a:pt x="5965850" y="4318"/>
                </a:lnTo>
                <a:lnTo>
                  <a:pt x="5930773" y="6616"/>
                </a:lnTo>
                <a:lnTo>
                  <a:pt x="5943244" y="5969"/>
                </a:lnTo>
                <a:lnTo>
                  <a:pt x="5944387" y="5969"/>
                </a:lnTo>
                <a:lnTo>
                  <a:pt x="5948426" y="5588"/>
                </a:lnTo>
                <a:lnTo>
                  <a:pt x="5972543" y="5588"/>
                </a:lnTo>
                <a:lnTo>
                  <a:pt x="5986513" y="6350"/>
                </a:lnTo>
                <a:lnTo>
                  <a:pt x="5989320" y="6350"/>
                </a:lnTo>
                <a:lnTo>
                  <a:pt x="5986399" y="7112"/>
                </a:lnTo>
                <a:lnTo>
                  <a:pt x="5973597" y="8242"/>
                </a:lnTo>
                <a:lnTo>
                  <a:pt x="5971857" y="8242"/>
                </a:lnTo>
                <a:lnTo>
                  <a:pt x="5971857" y="8382"/>
                </a:lnTo>
                <a:lnTo>
                  <a:pt x="5968936" y="8648"/>
                </a:lnTo>
                <a:lnTo>
                  <a:pt x="5958433" y="8382"/>
                </a:lnTo>
                <a:lnTo>
                  <a:pt x="5971857" y="8382"/>
                </a:lnTo>
                <a:lnTo>
                  <a:pt x="5971857" y="8242"/>
                </a:lnTo>
                <a:lnTo>
                  <a:pt x="5919127" y="7874"/>
                </a:lnTo>
                <a:lnTo>
                  <a:pt x="5913640" y="7721"/>
                </a:lnTo>
                <a:lnTo>
                  <a:pt x="5913640" y="21463"/>
                </a:lnTo>
                <a:lnTo>
                  <a:pt x="5901207" y="21844"/>
                </a:lnTo>
                <a:lnTo>
                  <a:pt x="5888025" y="21463"/>
                </a:lnTo>
                <a:lnTo>
                  <a:pt x="5913640" y="21463"/>
                </a:lnTo>
                <a:lnTo>
                  <a:pt x="5913640" y="7721"/>
                </a:lnTo>
                <a:lnTo>
                  <a:pt x="5905957" y="7493"/>
                </a:lnTo>
                <a:lnTo>
                  <a:pt x="5911951" y="7493"/>
                </a:lnTo>
                <a:lnTo>
                  <a:pt x="5921578" y="6731"/>
                </a:lnTo>
                <a:lnTo>
                  <a:pt x="5919990" y="6731"/>
                </a:lnTo>
                <a:lnTo>
                  <a:pt x="5849785" y="9525"/>
                </a:lnTo>
                <a:lnTo>
                  <a:pt x="5849785" y="8763"/>
                </a:lnTo>
                <a:lnTo>
                  <a:pt x="5847766" y="8763"/>
                </a:lnTo>
                <a:lnTo>
                  <a:pt x="5867920" y="7493"/>
                </a:lnTo>
                <a:lnTo>
                  <a:pt x="5829058" y="7493"/>
                </a:lnTo>
                <a:lnTo>
                  <a:pt x="5780278" y="8382"/>
                </a:lnTo>
                <a:lnTo>
                  <a:pt x="5774829" y="8382"/>
                </a:lnTo>
                <a:lnTo>
                  <a:pt x="5737593" y="8763"/>
                </a:lnTo>
                <a:lnTo>
                  <a:pt x="5744121" y="8763"/>
                </a:lnTo>
                <a:lnTo>
                  <a:pt x="5708866" y="9525"/>
                </a:lnTo>
                <a:lnTo>
                  <a:pt x="5711126" y="9525"/>
                </a:lnTo>
                <a:lnTo>
                  <a:pt x="5689435" y="10287"/>
                </a:lnTo>
                <a:lnTo>
                  <a:pt x="5682983" y="10287"/>
                </a:lnTo>
                <a:lnTo>
                  <a:pt x="5711368" y="11557"/>
                </a:lnTo>
                <a:lnTo>
                  <a:pt x="5703887" y="11938"/>
                </a:lnTo>
                <a:lnTo>
                  <a:pt x="5708256" y="11938"/>
                </a:lnTo>
                <a:lnTo>
                  <a:pt x="5696420" y="12319"/>
                </a:lnTo>
                <a:lnTo>
                  <a:pt x="5703887" y="11938"/>
                </a:lnTo>
                <a:lnTo>
                  <a:pt x="5675033" y="11938"/>
                </a:lnTo>
                <a:lnTo>
                  <a:pt x="5675033" y="12700"/>
                </a:lnTo>
                <a:lnTo>
                  <a:pt x="5656237" y="14224"/>
                </a:lnTo>
                <a:lnTo>
                  <a:pt x="5648553" y="13843"/>
                </a:lnTo>
                <a:lnTo>
                  <a:pt x="5641822" y="13843"/>
                </a:lnTo>
                <a:lnTo>
                  <a:pt x="5638978" y="12700"/>
                </a:lnTo>
                <a:lnTo>
                  <a:pt x="5675033" y="12700"/>
                </a:lnTo>
                <a:lnTo>
                  <a:pt x="5675033" y="11938"/>
                </a:lnTo>
                <a:lnTo>
                  <a:pt x="5637085" y="11938"/>
                </a:lnTo>
                <a:lnTo>
                  <a:pt x="5638190" y="12395"/>
                </a:lnTo>
                <a:lnTo>
                  <a:pt x="5565673" y="12319"/>
                </a:lnTo>
                <a:lnTo>
                  <a:pt x="5567794" y="11938"/>
                </a:lnTo>
                <a:lnTo>
                  <a:pt x="5381371" y="11938"/>
                </a:lnTo>
                <a:lnTo>
                  <a:pt x="5365902" y="11772"/>
                </a:lnTo>
                <a:lnTo>
                  <a:pt x="5370741" y="10972"/>
                </a:lnTo>
                <a:lnTo>
                  <a:pt x="5376189" y="9486"/>
                </a:lnTo>
                <a:lnTo>
                  <a:pt x="5385701" y="9144"/>
                </a:lnTo>
                <a:lnTo>
                  <a:pt x="5391035" y="9144"/>
                </a:lnTo>
                <a:lnTo>
                  <a:pt x="5417858" y="8763"/>
                </a:lnTo>
                <a:lnTo>
                  <a:pt x="5454574" y="8763"/>
                </a:lnTo>
                <a:lnTo>
                  <a:pt x="5434114" y="9525"/>
                </a:lnTo>
                <a:lnTo>
                  <a:pt x="5462460" y="9779"/>
                </a:lnTo>
                <a:lnTo>
                  <a:pt x="5488610" y="9144"/>
                </a:lnTo>
                <a:lnTo>
                  <a:pt x="5486057" y="9144"/>
                </a:lnTo>
                <a:lnTo>
                  <a:pt x="5494083" y="8763"/>
                </a:lnTo>
                <a:lnTo>
                  <a:pt x="5502110" y="8382"/>
                </a:lnTo>
                <a:lnTo>
                  <a:pt x="5501411" y="8382"/>
                </a:lnTo>
                <a:lnTo>
                  <a:pt x="5509285" y="7874"/>
                </a:lnTo>
                <a:lnTo>
                  <a:pt x="5512752" y="7874"/>
                </a:lnTo>
                <a:lnTo>
                  <a:pt x="5511089" y="8763"/>
                </a:lnTo>
                <a:lnTo>
                  <a:pt x="5515191" y="8763"/>
                </a:lnTo>
                <a:lnTo>
                  <a:pt x="5520855" y="9525"/>
                </a:lnTo>
                <a:lnTo>
                  <a:pt x="5543143" y="8763"/>
                </a:lnTo>
                <a:lnTo>
                  <a:pt x="5545010" y="8763"/>
                </a:lnTo>
                <a:lnTo>
                  <a:pt x="5563438" y="7493"/>
                </a:lnTo>
                <a:lnTo>
                  <a:pt x="5568239" y="6350"/>
                </a:lnTo>
                <a:lnTo>
                  <a:pt x="5569420" y="6350"/>
                </a:lnTo>
                <a:lnTo>
                  <a:pt x="5565521" y="5588"/>
                </a:lnTo>
                <a:lnTo>
                  <a:pt x="5560974" y="4711"/>
                </a:lnTo>
                <a:lnTo>
                  <a:pt x="5550509" y="5588"/>
                </a:lnTo>
                <a:lnTo>
                  <a:pt x="5547512" y="5854"/>
                </a:lnTo>
                <a:lnTo>
                  <a:pt x="5526189" y="4318"/>
                </a:lnTo>
                <a:lnTo>
                  <a:pt x="5520842" y="3937"/>
                </a:lnTo>
                <a:lnTo>
                  <a:pt x="5517007" y="4318"/>
                </a:lnTo>
                <a:lnTo>
                  <a:pt x="5515203" y="4508"/>
                </a:lnTo>
                <a:lnTo>
                  <a:pt x="5515203" y="7493"/>
                </a:lnTo>
                <a:lnTo>
                  <a:pt x="5513222" y="7632"/>
                </a:lnTo>
                <a:lnTo>
                  <a:pt x="5513463" y="7493"/>
                </a:lnTo>
                <a:lnTo>
                  <a:pt x="5515203" y="7493"/>
                </a:lnTo>
                <a:lnTo>
                  <a:pt x="5515203" y="4508"/>
                </a:lnTo>
                <a:lnTo>
                  <a:pt x="5500344" y="5969"/>
                </a:lnTo>
                <a:lnTo>
                  <a:pt x="5492762" y="5969"/>
                </a:lnTo>
                <a:lnTo>
                  <a:pt x="5466194" y="6350"/>
                </a:lnTo>
                <a:lnTo>
                  <a:pt x="5424500" y="6350"/>
                </a:lnTo>
                <a:lnTo>
                  <a:pt x="5388280" y="6604"/>
                </a:lnTo>
                <a:lnTo>
                  <a:pt x="5386743" y="6604"/>
                </a:lnTo>
                <a:lnTo>
                  <a:pt x="5408371" y="5588"/>
                </a:lnTo>
                <a:lnTo>
                  <a:pt x="5415381" y="5588"/>
                </a:lnTo>
                <a:lnTo>
                  <a:pt x="5409387" y="5537"/>
                </a:lnTo>
                <a:lnTo>
                  <a:pt x="5430596" y="4318"/>
                </a:lnTo>
                <a:lnTo>
                  <a:pt x="5470182" y="4318"/>
                </a:lnTo>
                <a:lnTo>
                  <a:pt x="5480888" y="4318"/>
                </a:lnTo>
                <a:lnTo>
                  <a:pt x="5478970" y="3556"/>
                </a:lnTo>
                <a:lnTo>
                  <a:pt x="5477040" y="2794"/>
                </a:lnTo>
                <a:lnTo>
                  <a:pt x="5518061" y="2794"/>
                </a:lnTo>
                <a:lnTo>
                  <a:pt x="5518061" y="2286"/>
                </a:lnTo>
                <a:lnTo>
                  <a:pt x="5495518" y="2286"/>
                </a:lnTo>
                <a:lnTo>
                  <a:pt x="5466626" y="2781"/>
                </a:lnTo>
                <a:lnTo>
                  <a:pt x="5466626" y="3556"/>
                </a:lnTo>
                <a:lnTo>
                  <a:pt x="5454612" y="3822"/>
                </a:lnTo>
                <a:lnTo>
                  <a:pt x="5446827" y="3556"/>
                </a:lnTo>
                <a:lnTo>
                  <a:pt x="5466626" y="3556"/>
                </a:lnTo>
                <a:lnTo>
                  <a:pt x="5466626" y="2781"/>
                </a:lnTo>
                <a:lnTo>
                  <a:pt x="5465457" y="2794"/>
                </a:lnTo>
                <a:lnTo>
                  <a:pt x="5450192" y="2794"/>
                </a:lnTo>
                <a:lnTo>
                  <a:pt x="5438318" y="2286"/>
                </a:lnTo>
                <a:lnTo>
                  <a:pt x="5424652" y="2286"/>
                </a:lnTo>
                <a:lnTo>
                  <a:pt x="5413553" y="3175"/>
                </a:lnTo>
                <a:lnTo>
                  <a:pt x="5414264" y="3175"/>
                </a:lnTo>
                <a:lnTo>
                  <a:pt x="5393588" y="4318"/>
                </a:lnTo>
                <a:lnTo>
                  <a:pt x="5396865" y="4318"/>
                </a:lnTo>
                <a:lnTo>
                  <a:pt x="5363451" y="5092"/>
                </a:lnTo>
                <a:lnTo>
                  <a:pt x="5331485" y="4775"/>
                </a:lnTo>
                <a:lnTo>
                  <a:pt x="5331485" y="12966"/>
                </a:lnTo>
                <a:lnTo>
                  <a:pt x="5330215" y="13462"/>
                </a:lnTo>
                <a:lnTo>
                  <a:pt x="5301691" y="12700"/>
                </a:lnTo>
                <a:lnTo>
                  <a:pt x="5330596" y="12700"/>
                </a:lnTo>
                <a:lnTo>
                  <a:pt x="5330736" y="12954"/>
                </a:lnTo>
                <a:lnTo>
                  <a:pt x="5331485" y="12966"/>
                </a:lnTo>
                <a:lnTo>
                  <a:pt x="5331485" y="4775"/>
                </a:lnTo>
                <a:lnTo>
                  <a:pt x="5330279" y="4762"/>
                </a:lnTo>
                <a:lnTo>
                  <a:pt x="5330279" y="12115"/>
                </a:lnTo>
                <a:lnTo>
                  <a:pt x="5272024" y="12052"/>
                </a:lnTo>
                <a:lnTo>
                  <a:pt x="5269027" y="11557"/>
                </a:lnTo>
                <a:lnTo>
                  <a:pt x="5266182" y="11557"/>
                </a:lnTo>
                <a:lnTo>
                  <a:pt x="5258435" y="12039"/>
                </a:lnTo>
                <a:lnTo>
                  <a:pt x="5248872" y="12039"/>
                </a:lnTo>
                <a:lnTo>
                  <a:pt x="5248872" y="12700"/>
                </a:lnTo>
                <a:lnTo>
                  <a:pt x="5216944" y="14224"/>
                </a:lnTo>
                <a:lnTo>
                  <a:pt x="5216309" y="14224"/>
                </a:lnTo>
                <a:lnTo>
                  <a:pt x="5189982" y="15875"/>
                </a:lnTo>
                <a:lnTo>
                  <a:pt x="5191658" y="15875"/>
                </a:lnTo>
                <a:lnTo>
                  <a:pt x="5188572" y="17018"/>
                </a:lnTo>
                <a:lnTo>
                  <a:pt x="5177371" y="17018"/>
                </a:lnTo>
                <a:lnTo>
                  <a:pt x="5163959" y="16256"/>
                </a:lnTo>
                <a:lnTo>
                  <a:pt x="5157267" y="15875"/>
                </a:lnTo>
                <a:lnTo>
                  <a:pt x="5158587" y="15875"/>
                </a:lnTo>
                <a:lnTo>
                  <a:pt x="5126596" y="14732"/>
                </a:lnTo>
                <a:lnTo>
                  <a:pt x="5128907" y="14732"/>
                </a:lnTo>
                <a:lnTo>
                  <a:pt x="5089779" y="13893"/>
                </a:lnTo>
                <a:lnTo>
                  <a:pt x="5090439" y="13716"/>
                </a:lnTo>
                <a:lnTo>
                  <a:pt x="5092027" y="12700"/>
                </a:lnTo>
                <a:lnTo>
                  <a:pt x="5107343" y="12700"/>
                </a:lnTo>
                <a:lnTo>
                  <a:pt x="5167693" y="12700"/>
                </a:lnTo>
                <a:lnTo>
                  <a:pt x="5160543" y="13474"/>
                </a:lnTo>
                <a:lnTo>
                  <a:pt x="5192357" y="12700"/>
                </a:lnTo>
                <a:lnTo>
                  <a:pt x="5247665" y="12700"/>
                </a:lnTo>
                <a:lnTo>
                  <a:pt x="5248872" y="12700"/>
                </a:lnTo>
                <a:lnTo>
                  <a:pt x="5248872" y="12039"/>
                </a:lnTo>
                <a:lnTo>
                  <a:pt x="5221554" y="12001"/>
                </a:lnTo>
                <a:lnTo>
                  <a:pt x="5240083" y="11557"/>
                </a:lnTo>
                <a:lnTo>
                  <a:pt x="5244503" y="11557"/>
                </a:lnTo>
                <a:lnTo>
                  <a:pt x="5255946" y="9906"/>
                </a:lnTo>
                <a:lnTo>
                  <a:pt x="5256263" y="9906"/>
                </a:lnTo>
                <a:lnTo>
                  <a:pt x="5259616" y="9144"/>
                </a:lnTo>
                <a:lnTo>
                  <a:pt x="5261292" y="8763"/>
                </a:lnTo>
                <a:lnTo>
                  <a:pt x="5260124" y="8763"/>
                </a:lnTo>
                <a:lnTo>
                  <a:pt x="5272227" y="7874"/>
                </a:lnTo>
                <a:lnTo>
                  <a:pt x="5284089" y="7327"/>
                </a:lnTo>
                <a:lnTo>
                  <a:pt x="5321058" y="9779"/>
                </a:lnTo>
                <a:lnTo>
                  <a:pt x="5329720" y="11074"/>
                </a:lnTo>
                <a:lnTo>
                  <a:pt x="5330279" y="12115"/>
                </a:lnTo>
                <a:lnTo>
                  <a:pt x="5330279" y="4762"/>
                </a:lnTo>
                <a:lnTo>
                  <a:pt x="5326837" y="4724"/>
                </a:lnTo>
                <a:lnTo>
                  <a:pt x="5304726" y="5588"/>
                </a:lnTo>
                <a:lnTo>
                  <a:pt x="5294998" y="5969"/>
                </a:lnTo>
                <a:lnTo>
                  <a:pt x="5284940" y="5969"/>
                </a:lnTo>
                <a:lnTo>
                  <a:pt x="5264518" y="5588"/>
                </a:lnTo>
                <a:lnTo>
                  <a:pt x="5258714" y="5588"/>
                </a:lnTo>
                <a:lnTo>
                  <a:pt x="5229999" y="4660"/>
                </a:lnTo>
                <a:lnTo>
                  <a:pt x="5229491" y="4318"/>
                </a:lnTo>
                <a:lnTo>
                  <a:pt x="5272468" y="4318"/>
                </a:lnTo>
                <a:lnTo>
                  <a:pt x="5229225" y="4140"/>
                </a:lnTo>
                <a:lnTo>
                  <a:pt x="5226901" y="2590"/>
                </a:lnTo>
                <a:lnTo>
                  <a:pt x="5212258" y="3035"/>
                </a:lnTo>
                <a:lnTo>
                  <a:pt x="5206314" y="4051"/>
                </a:lnTo>
                <a:lnTo>
                  <a:pt x="5181498" y="3937"/>
                </a:lnTo>
                <a:lnTo>
                  <a:pt x="5180800" y="3556"/>
                </a:lnTo>
                <a:lnTo>
                  <a:pt x="5173230" y="3556"/>
                </a:lnTo>
                <a:lnTo>
                  <a:pt x="5168214" y="3886"/>
                </a:lnTo>
                <a:lnTo>
                  <a:pt x="5090541" y="3556"/>
                </a:lnTo>
                <a:lnTo>
                  <a:pt x="5173230" y="3556"/>
                </a:lnTo>
                <a:lnTo>
                  <a:pt x="5179098" y="3175"/>
                </a:lnTo>
                <a:lnTo>
                  <a:pt x="5181130" y="3175"/>
                </a:lnTo>
                <a:lnTo>
                  <a:pt x="5193068" y="2794"/>
                </a:lnTo>
                <a:lnTo>
                  <a:pt x="5173726" y="2286"/>
                </a:lnTo>
                <a:lnTo>
                  <a:pt x="4949190" y="2286"/>
                </a:lnTo>
                <a:lnTo>
                  <a:pt x="4953203" y="2794"/>
                </a:lnTo>
                <a:lnTo>
                  <a:pt x="4942979" y="2794"/>
                </a:lnTo>
                <a:lnTo>
                  <a:pt x="4930673" y="3175"/>
                </a:lnTo>
                <a:lnTo>
                  <a:pt x="4925136" y="3175"/>
                </a:lnTo>
                <a:lnTo>
                  <a:pt x="4933721" y="3937"/>
                </a:lnTo>
                <a:lnTo>
                  <a:pt x="4952695" y="3556"/>
                </a:lnTo>
                <a:lnTo>
                  <a:pt x="5036909" y="3556"/>
                </a:lnTo>
                <a:lnTo>
                  <a:pt x="5045621" y="4318"/>
                </a:lnTo>
                <a:lnTo>
                  <a:pt x="5087823" y="4318"/>
                </a:lnTo>
                <a:lnTo>
                  <a:pt x="5143233" y="5588"/>
                </a:lnTo>
                <a:lnTo>
                  <a:pt x="5134064" y="5588"/>
                </a:lnTo>
                <a:lnTo>
                  <a:pt x="5153939" y="6616"/>
                </a:lnTo>
                <a:lnTo>
                  <a:pt x="5148211" y="5588"/>
                </a:lnTo>
                <a:lnTo>
                  <a:pt x="5149989" y="5588"/>
                </a:lnTo>
                <a:lnTo>
                  <a:pt x="5160607" y="4318"/>
                </a:lnTo>
                <a:lnTo>
                  <a:pt x="5161508" y="4318"/>
                </a:lnTo>
                <a:lnTo>
                  <a:pt x="5182209" y="4318"/>
                </a:lnTo>
                <a:lnTo>
                  <a:pt x="5185270" y="5969"/>
                </a:lnTo>
                <a:lnTo>
                  <a:pt x="5191557" y="5969"/>
                </a:lnTo>
                <a:lnTo>
                  <a:pt x="5198021" y="6096"/>
                </a:lnTo>
                <a:lnTo>
                  <a:pt x="5197386" y="6604"/>
                </a:lnTo>
                <a:lnTo>
                  <a:pt x="5232946" y="6604"/>
                </a:lnTo>
                <a:lnTo>
                  <a:pt x="5232552" y="6350"/>
                </a:lnTo>
                <a:lnTo>
                  <a:pt x="5244300" y="6350"/>
                </a:lnTo>
                <a:lnTo>
                  <a:pt x="5273916" y="6654"/>
                </a:lnTo>
                <a:lnTo>
                  <a:pt x="5275110" y="6731"/>
                </a:lnTo>
                <a:lnTo>
                  <a:pt x="5266563" y="6731"/>
                </a:lnTo>
                <a:lnTo>
                  <a:pt x="5250396" y="7493"/>
                </a:lnTo>
                <a:lnTo>
                  <a:pt x="5241468" y="7493"/>
                </a:lnTo>
                <a:lnTo>
                  <a:pt x="5224043" y="7874"/>
                </a:lnTo>
                <a:lnTo>
                  <a:pt x="5230977" y="7874"/>
                </a:lnTo>
                <a:lnTo>
                  <a:pt x="5238902" y="8763"/>
                </a:lnTo>
                <a:lnTo>
                  <a:pt x="5227371" y="8763"/>
                </a:lnTo>
                <a:lnTo>
                  <a:pt x="5206568" y="9017"/>
                </a:lnTo>
                <a:lnTo>
                  <a:pt x="5196040" y="8382"/>
                </a:lnTo>
                <a:lnTo>
                  <a:pt x="5195532" y="8382"/>
                </a:lnTo>
                <a:lnTo>
                  <a:pt x="5182540" y="7493"/>
                </a:lnTo>
                <a:lnTo>
                  <a:pt x="5178831" y="7239"/>
                </a:lnTo>
                <a:lnTo>
                  <a:pt x="5161559" y="7493"/>
                </a:lnTo>
                <a:lnTo>
                  <a:pt x="5149469" y="7493"/>
                </a:lnTo>
                <a:lnTo>
                  <a:pt x="5184076" y="8763"/>
                </a:lnTo>
                <a:lnTo>
                  <a:pt x="5177942" y="8763"/>
                </a:lnTo>
                <a:lnTo>
                  <a:pt x="5161902" y="9525"/>
                </a:lnTo>
                <a:lnTo>
                  <a:pt x="5113413" y="10668"/>
                </a:lnTo>
                <a:lnTo>
                  <a:pt x="5116055" y="10668"/>
                </a:lnTo>
                <a:lnTo>
                  <a:pt x="5096840" y="11557"/>
                </a:lnTo>
                <a:lnTo>
                  <a:pt x="5100371" y="11557"/>
                </a:lnTo>
                <a:lnTo>
                  <a:pt x="5102695" y="11938"/>
                </a:lnTo>
                <a:lnTo>
                  <a:pt x="5138839" y="11938"/>
                </a:lnTo>
                <a:lnTo>
                  <a:pt x="5169408" y="11557"/>
                </a:lnTo>
                <a:lnTo>
                  <a:pt x="5178412" y="11557"/>
                </a:lnTo>
                <a:lnTo>
                  <a:pt x="5174653" y="11963"/>
                </a:lnTo>
                <a:lnTo>
                  <a:pt x="5157914" y="11950"/>
                </a:lnTo>
                <a:lnTo>
                  <a:pt x="5105019" y="12319"/>
                </a:lnTo>
                <a:lnTo>
                  <a:pt x="5102695" y="11938"/>
                </a:lnTo>
                <a:lnTo>
                  <a:pt x="5093220" y="11938"/>
                </a:lnTo>
                <a:lnTo>
                  <a:pt x="5094986" y="10820"/>
                </a:lnTo>
                <a:lnTo>
                  <a:pt x="5088242" y="8801"/>
                </a:lnTo>
                <a:lnTo>
                  <a:pt x="5082273" y="8864"/>
                </a:lnTo>
                <a:lnTo>
                  <a:pt x="5082273" y="13385"/>
                </a:lnTo>
                <a:lnTo>
                  <a:pt x="5082083" y="13843"/>
                </a:lnTo>
                <a:lnTo>
                  <a:pt x="5051285" y="13843"/>
                </a:lnTo>
                <a:lnTo>
                  <a:pt x="5015776" y="13512"/>
                </a:lnTo>
                <a:lnTo>
                  <a:pt x="5015776" y="16141"/>
                </a:lnTo>
                <a:lnTo>
                  <a:pt x="5000726" y="15494"/>
                </a:lnTo>
                <a:lnTo>
                  <a:pt x="4966563" y="15494"/>
                </a:lnTo>
                <a:lnTo>
                  <a:pt x="4975301" y="14732"/>
                </a:lnTo>
                <a:lnTo>
                  <a:pt x="4974996" y="14732"/>
                </a:lnTo>
                <a:lnTo>
                  <a:pt x="4987341" y="13843"/>
                </a:lnTo>
                <a:lnTo>
                  <a:pt x="5013350" y="13843"/>
                </a:lnTo>
                <a:lnTo>
                  <a:pt x="5011953" y="14224"/>
                </a:lnTo>
                <a:lnTo>
                  <a:pt x="5015776" y="16141"/>
                </a:lnTo>
                <a:lnTo>
                  <a:pt x="5015776" y="13512"/>
                </a:lnTo>
                <a:lnTo>
                  <a:pt x="4930254" y="12700"/>
                </a:lnTo>
                <a:lnTo>
                  <a:pt x="5051577" y="12700"/>
                </a:lnTo>
                <a:lnTo>
                  <a:pt x="5080622" y="12700"/>
                </a:lnTo>
                <a:lnTo>
                  <a:pt x="5082273" y="13385"/>
                </a:lnTo>
                <a:lnTo>
                  <a:pt x="5082273" y="8864"/>
                </a:lnTo>
                <a:lnTo>
                  <a:pt x="5063655" y="9017"/>
                </a:lnTo>
                <a:lnTo>
                  <a:pt x="5071338" y="10490"/>
                </a:lnTo>
                <a:lnTo>
                  <a:pt x="5078273" y="11722"/>
                </a:lnTo>
                <a:lnTo>
                  <a:pt x="5078781" y="11938"/>
                </a:lnTo>
                <a:lnTo>
                  <a:pt x="4893996" y="11938"/>
                </a:lnTo>
                <a:lnTo>
                  <a:pt x="4889906" y="12319"/>
                </a:lnTo>
                <a:lnTo>
                  <a:pt x="4864608" y="12090"/>
                </a:lnTo>
                <a:lnTo>
                  <a:pt x="4851806" y="12319"/>
                </a:lnTo>
                <a:lnTo>
                  <a:pt x="4786401" y="11938"/>
                </a:lnTo>
                <a:lnTo>
                  <a:pt x="4772939" y="11938"/>
                </a:lnTo>
                <a:lnTo>
                  <a:pt x="4773371" y="12700"/>
                </a:lnTo>
                <a:lnTo>
                  <a:pt x="4831397" y="12700"/>
                </a:lnTo>
                <a:lnTo>
                  <a:pt x="4885829" y="12700"/>
                </a:lnTo>
                <a:lnTo>
                  <a:pt x="4894783" y="12700"/>
                </a:lnTo>
                <a:lnTo>
                  <a:pt x="4913033" y="13843"/>
                </a:lnTo>
                <a:lnTo>
                  <a:pt x="4909109" y="13843"/>
                </a:lnTo>
                <a:lnTo>
                  <a:pt x="4909909" y="15494"/>
                </a:lnTo>
                <a:lnTo>
                  <a:pt x="4841430" y="15494"/>
                </a:lnTo>
                <a:lnTo>
                  <a:pt x="4796396" y="15875"/>
                </a:lnTo>
                <a:lnTo>
                  <a:pt x="4808486" y="15875"/>
                </a:lnTo>
                <a:lnTo>
                  <a:pt x="4782210" y="17018"/>
                </a:lnTo>
                <a:lnTo>
                  <a:pt x="4779175" y="17018"/>
                </a:lnTo>
                <a:lnTo>
                  <a:pt x="4778464" y="16256"/>
                </a:lnTo>
                <a:lnTo>
                  <a:pt x="4777752" y="15494"/>
                </a:lnTo>
                <a:lnTo>
                  <a:pt x="4777029" y="14732"/>
                </a:lnTo>
                <a:lnTo>
                  <a:pt x="4776902" y="14732"/>
                </a:lnTo>
                <a:lnTo>
                  <a:pt x="4772812" y="12700"/>
                </a:lnTo>
                <a:lnTo>
                  <a:pt x="4419841" y="12700"/>
                </a:lnTo>
                <a:lnTo>
                  <a:pt x="4409008" y="12700"/>
                </a:lnTo>
                <a:lnTo>
                  <a:pt x="4393196" y="12700"/>
                </a:lnTo>
                <a:lnTo>
                  <a:pt x="4415955" y="6604"/>
                </a:lnTo>
                <a:lnTo>
                  <a:pt x="4377855" y="6604"/>
                </a:lnTo>
                <a:lnTo>
                  <a:pt x="4379480" y="12700"/>
                </a:lnTo>
                <a:lnTo>
                  <a:pt x="4339133" y="12700"/>
                </a:lnTo>
                <a:lnTo>
                  <a:pt x="4313948" y="11938"/>
                </a:lnTo>
                <a:lnTo>
                  <a:pt x="4265130" y="11938"/>
                </a:lnTo>
                <a:lnTo>
                  <a:pt x="4241698" y="12319"/>
                </a:lnTo>
                <a:lnTo>
                  <a:pt x="4236809" y="11938"/>
                </a:lnTo>
                <a:lnTo>
                  <a:pt x="4226471" y="11938"/>
                </a:lnTo>
                <a:lnTo>
                  <a:pt x="4226471" y="14224"/>
                </a:lnTo>
                <a:lnTo>
                  <a:pt x="4172496" y="15062"/>
                </a:lnTo>
                <a:lnTo>
                  <a:pt x="4188333" y="12700"/>
                </a:lnTo>
                <a:lnTo>
                  <a:pt x="4212336" y="12700"/>
                </a:lnTo>
                <a:lnTo>
                  <a:pt x="4205846" y="13843"/>
                </a:lnTo>
                <a:lnTo>
                  <a:pt x="4214965" y="13843"/>
                </a:lnTo>
                <a:lnTo>
                  <a:pt x="4226471" y="14224"/>
                </a:lnTo>
                <a:lnTo>
                  <a:pt x="4226471" y="11938"/>
                </a:lnTo>
                <a:lnTo>
                  <a:pt x="4193451" y="11938"/>
                </a:lnTo>
                <a:lnTo>
                  <a:pt x="4196880" y="11430"/>
                </a:lnTo>
                <a:lnTo>
                  <a:pt x="4190403" y="6604"/>
                </a:lnTo>
                <a:lnTo>
                  <a:pt x="4158780" y="11430"/>
                </a:lnTo>
                <a:lnTo>
                  <a:pt x="4159478" y="11938"/>
                </a:lnTo>
                <a:lnTo>
                  <a:pt x="4136085" y="11938"/>
                </a:lnTo>
                <a:lnTo>
                  <a:pt x="4142295" y="12700"/>
                </a:lnTo>
                <a:lnTo>
                  <a:pt x="4160520" y="12700"/>
                </a:lnTo>
                <a:lnTo>
                  <a:pt x="4163949" y="15189"/>
                </a:lnTo>
                <a:lnTo>
                  <a:pt x="4151147" y="15379"/>
                </a:lnTo>
                <a:lnTo>
                  <a:pt x="4149026" y="13843"/>
                </a:lnTo>
                <a:lnTo>
                  <a:pt x="4151604" y="13843"/>
                </a:lnTo>
                <a:lnTo>
                  <a:pt x="4142295" y="12700"/>
                </a:lnTo>
                <a:lnTo>
                  <a:pt x="3862616" y="12700"/>
                </a:lnTo>
                <a:lnTo>
                  <a:pt x="3840518" y="14224"/>
                </a:lnTo>
                <a:lnTo>
                  <a:pt x="3809022" y="14224"/>
                </a:lnTo>
                <a:lnTo>
                  <a:pt x="3793439" y="13843"/>
                </a:lnTo>
                <a:lnTo>
                  <a:pt x="3760393" y="13843"/>
                </a:lnTo>
                <a:lnTo>
                  <a:pt x="3764000" y="12700"/>
                </a:lnTo>
                <a:lnTo>
                  <a:pt x="3765156" y="12700"/>
                </a:lnTo>
                <a:lnTo>
                  <a:pt x="3862616" y="12700"/>
                </a:lnTo>
                <a:lnTo>
                  <a:pt x="3873665" y="11938"/>
                </a:lnTo>
                <a:lnTo>
                  <a:pt x="3766401" y="11938"/>
                </a:lnTo>
                <a:lnTo>
                  <a:pt x="3765194" y="12319"/>
                </a:lnTo>
                <a:lnTo>
                  <a:pt x="3765245" y="11938"/>
                </a:lnTo>
                <a:lnTo>
                  <a:pt x="3765296" y="11557"/>
                </a:lnTo>
                <a:lnTo>
                  <a:pt x="3766896" y="11557"/>
                </a:lnTo>
                <a:lnTo>
                  <a:pt x="3773335" y="11049"/>
                </a:lnTo>
                <a:lnTo>
                  <a:pt x="3783012" y="11049"/>
                </a:lnTo>
                <a:lnTo>
                  <a:pt x="3798366" y="11455"/>
                </a:lnTo>
                <a:lnTo>
                  <a:pt x="3800487" y="11049"/>
                </a:lnTo>
                <a:lnTo>
                  <a:pt x="3802507" y="10668"/>
                </a:lnTo>
                <a:lnTo>
                  <a:pt x="3801821" y="10668"/>
                </a:lnTo>
                <a:lnTo>
                  <a:pt x="3801719" y="9906"/>
                </a:lnTo>
                <a:lnTo>
                  <a:pt x="3794937" y="8763"/>
                </a:lnTo>
                <a:lnTo>
                  <a:pt x="3794252" y="8763"/>
                </a:lnTo>
                <a:lnTo>
                  <a:pt x="3784206" y="7874"/>
                </a:lnTo>
                <a:lnTo>
                  <a:pt x="3789413" y="7874"/>
                </a:lnTo>
                <a:lnTo>
                  <a:pt x="3805567" y="8382"/>
                </a:lnTo>
                <a:lnTo>
                  <a:pt x="3812019" y="8382"/>
                </a:lnTo>
                <a:lnTo>
                  <a:pt x="3831920" y="7493"/>
                </a:lnTo>
                <a:lnTo>
                  <a:pt x="3807295" y="7493"/>
                </a:lnTo>
                <a:lnTo>
                  <a:pt x="3831272" y="6731"/>
                </a:lnTo>
                <a:lnTo>
                  <a:pt x="3832352" y="6731"/>
                </a:lnTo>
                <a:lnTo>
                  <a:pt x="3858628" y="5588"/>
                </a:lnTo>
                <a:lnTo>
                  <a:pt x="3860000" y="5588"/>
                </a:lnTo>
                <a:lnTo>
                  <a:pt x="3884612" y="4318"/>
                </a:lnTo>
                <a:lnTo>
                  <a:pt x="3844379" y="4318"/>
                </a:lnTo>
                <a:lnTo>
                  <a:pt x="3785209" y="4318"/>
                </a:lnTo>
                <a:lnTo>
                  <a:pt x="3781323" y="4318"/>
                </a:lnTo>
                <a:lnTo>
                  <a:pt x="3781323" y="7620"/>
                </a:lnTo>
                <a:lnTo>
                  <a:pt x="3777284" y="7493"/>
                </a:lnTo>
                <a:lnTo>
                  <a:pt x="3779888" y="7493"/>
                </a:lnTo>
                <a:lnTo>
                  <a:pt x="3781323" y="7620"/>
                </a:lnTo>
                <a:lnTo>
                  <a:pt x="3781323" y="4318"/>
                </a:lnTo>
                <a:lnTo>
                  <a:pt x="3775138" y="4318"/>
                </a:lnTo>
                <a:lnTo>
                  <a:pt x="3778834" y="3175"/>
                </a:lnTo>
                <a:lnTo>
                  <a:pt x="3777983" y="2286"/>
                </a:lnTo>
                <a:lnTo>
                  <a:pt x="3765613" y="2286"/>
                </a:lnTo>
                <a:lnTo>
                  <a:pt x="3758768" y="3175"/>
                </a:lnTo>
                <a:lnTo>
                  <a:pt x="3758438" y="3175"/>
                </a:lnTo>
                <a:lnTo>
                  <a:pt x="3752583" y="4318"/>
                </a:lnTo>
                <a:lnTo>
                  <a:pt x="3748582" y="4318"/>
                </a:lnTo>
                <a:lnTo>
                  <a:pt x="3684816" y="6350"/>
                </a:lnTo>
                <a:lnTo>
                  <a:pt x="3582670" y="7874"/>
                </a:lnTo>
                <a:lnTo>
                  <a:pt x="3578326" y="7874"/>
                </a:lnTo>
                <a:lnTo>
                  <a:pt x="3537369" y="9525"/>
                </a:lnTo>
                <a:lnTo>
                  <a:pt x="3557549" y="9525"/>
                </a:lnTo>
                <a:lnTo>
                  <a:pt x="3575888" y="9144"/>
                </a:lnTo>
                <a:lnTo>
                  <a:pt x="3587026" y="9144"/>
                </a:lnTo>
                <a:lnTo>
                  <a:pt x="3603256" y="10287"/>
                </a:lnTo>
                <a:lnTo>
                  <a:pt x="3606342" y="10287"/>
                </a:lnTo>
                <a:lnTo>
                  <a:pt x="3617938" y="9144"/>
                </a:lnTo>
                <a:lnTo>
                  <a:pt x="3621798" y="8763"/>
                </a:lnTo>
                <a:lnTo>
                  <a:pt x="3619639" y="8763"/>
                </a:lnTo>
                <a:lnTo>
                  <a:pt x="3643744" y="7874"/>
                </a:lnTo>
                <a:lnTo>
                  <a:pt x="3668064" y="7493"/>
                </a:lnTo>
                <a:lnTo>
                  <a:pt x="3687661" y="7493"/>
                </a:lnTo>
                <a:lnTo>
                  <a:pt x="3700716" y="8763"/>
                </a:lnTo>
                <a:lnTo>
                  <a:pt x="3695712" y="8763"/>
                </a:lnTo>
                <a:lnTo>
                  <a:pt x="3662400" y="9906"/>
                </a:lnTo>
                <a:lnTo>
                  <a:pt x="3618052" y="11938"/>
                </a:lnTo>
                <a:lnTo>
                  <a:pt x="3617366" y="11938"/>
                </a:lnTo>
                <a:lnTo>
                  <a:pt x="3588804" y="13843"/>
                </a:lnTo>
                <a:lnTo>
                  <a:pt x="3594519" y="13843"/>
                </a:lnTo>
                <a:lnTo>
                  <a:pt x="3594519" y="14224"/>
                </a:lnTo>
                <a:lnTo>
                  <a:pt x="3553625" y="14224"/>
                </a:lnTo>
                <a:lnTo>
                  <a:pt x="3531438" y="14732"/>
                </a:lnTo>
                <a:lnTo>
                  <a:pt x="3517290" y="15367"/>
                </a:lnTo>
                <a:lnTo>
                  <a:pt x="3509099" y="14732"/>
                </a:lnTo>
                <a:lnTo>
                  <a:pt x="3507676" y="14732"/>
                </a:lnTo>
                <a:lnTo>
                  <a:pt x="3506152" y="13843"/>
                </a:lnTo>
                <a:lnTo>
                  <a:pt x="3537724" y="13843"/>
                </a:lnTo>
                <a:lnTo>
                  <a:pt x="3462350" y="12700"/>
                </a:lnTo>
                <a:lnTo>
                  <a:pt x="3420503" y="13843"/>
                </a:lnTo>
                <a:lnTo>
                  <a:pt x="3420148" y="13843"/>
                </a:lnTo>
                <a:lnTo>
                  <a:pt x="3364357" y="15494"/>
                </a:lnTo>
                <a:lnTo>
                  <a:pt x="3317252" y="15494"/>
                </a:lnTo>
                <a:lnTo>
                  <a:pt x="3307296" y="14224"/>
                </a:lnTo>
                <a:lnTo>
                  <a:pt x="3298113" y="13843"/>
                </a:lnTo>
                <a:lnTo>
                  <a:pt x="3300145" y="13843"/>
                </a:lnTo>
                <a:lnTo>
                  <a:pt x="3266503" y="12700"/>
                </a:lnTo>
                <a:lnTo>
                  <a:pt x="3274479" y="12700"/>
                </a:lnTo>
                <a:lnTo>
                  <a:pt x="3275228" y="12319"/>
                </a:lnTo>
                <a:lnTo>
                  <a:pt x="3245713" y="12700"/>
                </a:lnTo>
                <a:lnTo>
                  <a:pt x="3209036" y="13843"/>
                </a:lnTo>
                <a:lnTo>
                  <a:pt x="3213087" y="13843"/>
                </a:lnTo>
                <a:lnTo>
                  <a:pt x="3194024" y="14732"/>
                </a:lnTo>
                <a:lnTo>
                  <a:pt x="3193326" y="14732"/>
                </a:lnTo>
                <a:lnTo>
                  <a:pt x="3192310" y="14782"/>
                </a:lnTo>
                <a:lnTo>
                  <a:pt x="3189351" y="13754"/>
                </a:lnTo>
                <a:lnTo>
                  <a:pt x="3196259" y="11366"/>
                </a:lnTo>
                <a:lnTo>
                  <a:pt x="3206000" y="9410"/>
                </a:lnTo>
                <a:lnTo>
                  <a:pt x="3209709" y="9525"/>
                </a:lnTo>
                <a:lnTo>
                  <a:pt x="3214319" y="9525"/>
                </a:lnTo>
                <a:lnTo>
                  <a:pt x="3209734" y="10287"/>
                </a:lnTo>
                <a:lnTo>
                  <a:pt x="3210344" y="10287"/>
                </a:lnTo>
                <a:lnTo>
                  <a:pt x="3196653" y="11557"/>
                </a:lnTo>
                <a:lnTo>
                  <a:pt x="3203333" y="11557"/>
                </a:lnTo>
                <a:lnTo>
                  <a:pt x="3215157" y="12319"/>
                </a:lnTo>
                <a:lnTo>
                  <a:pt x="3275177" y="10287"/>
                </a:lnTo>
                <a:lnTo>
                  <a:pt x="3246653" y="10287"/>
                </a:lnTo>
                <a:lnTo>
                  <a:pt x="3263684" y="9144"/>
                </a:lnTo>
                <a:lnTo>
                  <a:pt x="3279965" y="9144"/>
                </a:lnTo>
                <a:lnTo>
                  <a:pt x="3334474" y="8763"/>
                </a:lnTo>
                <a:lnTo>
                  <a:pt x="3317151" y="8763"/>
                </a:lnTo>
                <a:lnTo>
                  <a:pt x="3319678" y="8382"/>
                </a:lnTo>
                <a:lnTo>
                  <a:pt x="3326041" y="8382"/>
                </a:lnTo>
                <a:lnTo>
                  <a:pt x="3319919" y="8356"/>
                </a:lnTo>
                <a:lnTo>
                  <a:pt x="3323069" y="7874"/>
                </a:lnTo>
                <a:lnTo>
                  <a:pt x="3333813" y="7874"/>
                </a:lnTo>
                <a:lnTo>
                  <a:pt x="3365474" y="8763"/>
                </a:lnTo>
                <a:lnTo>
                  <a:pt x="3369564" y="8763"/>
                </a:lnTo>
                <a:lnTo>
                  <a:pt x="3455454" y="10287"/>
                </a:lnTo>
                <a:lnTo>
                  <a:pt x="3462261" y="10287"/>
                </a:lnTo>
                <a:lnTo>
                  <a:pt x="3465550" y="9906"/>
                </a:lnTo>
                <a:lnTo>
                  <a:pt x="3457283" y="9525"/>
                </a:lnTo>
                <a:lnTo>
                  <a:pt x="3435388" y="9525"/>
                </a:lnTo>
                <a:lnTo>
                  <a:pt x="3454539" y="9144"/>
                </a:lnTo>
                <a:lnTo>
                  <a:pt x="3467049" y="8382"/>
                </a:lnTo>
                <a:lnTo>
                  <a:pt x="3466376" y="8382"/>
                </a:lnTo>
                <a:lnTo>
                  <a:pt x="3485680" y="7493"/>
                </a:lnTo>
                <a:lnTo>
                  <a:pt x="3501542" y="7493"/>
                </a:lnTo>
                <a:lnTo>
                  <a:pt x="3519843" y="7747"/>
                </a:lnTo>
                <a:lnTo>
                  <a:pt x="3516757" y="7112"/>
                </a:lnTo>
                <a:lnTo>
                  <a:pt x="3504768" y="6350"/>
                </a:lnTo>
                <a:lnTo>
                  <a:pt x="3510623" y="6350"/>
                </a:lnTo>
                <a:lnTo>
                  <a:pt x="3487051" y="5969"/>
                </a:lnTo>
                <a:lnTo>
                  <a:pt x="3579774" y="5969"/>
                </a:lnTo>
                <a:lnTo>
                  <a:pt x="3548418" y="4318"/>
                </a:lnTo>
                <a:lnTo>
                  <a:pt x="3533940" y="3556"/>
                </a:lnTo>
                <a:lnTo>
                  <a:pt x="3567887" y="3556"/>
                </a:lnTo>
                <a:lnTo>
                  <a:pt x="3546894" y="2794"/>
                </a:lnTo>
                <a:lnTo>
                  <a:pt x="3564572" y="2794"/>
                </a:lnTo>
                <a:lnTo>
                  <a:pt x="3544709" y="2286"/>
                </a:lnTo>
                <a:lnTo>
                  <a:pt x="3593477" y="2286"/>
                </a:lnTo>
                <a:lnTo>
                  <a:pt x="3603053" y="2032"/>
                </a:lnTo>
                <a:lnTo>
                  <a:pt x="3536213" y="2032"/>
                </a:lnTo>
                <a:lnTo>
                  <a:pt x="3539756" y="2171"/>
                </a:lnTo>
                <a:lnTo>
                  <a:pt x="3534791" y="2032"/>
                </a:lnTo>
                <a:lnTo>
                  <a:pt x="3536213" y="2032"/>
                </a:lnTo>
                <a:lnTo>
                  <a:pt x="3511385" y="1143"/>
                </a:lnTo>
                <a:lnTo>
                  <a:pt x="3479203" y="1143"/>
                </a:lnTo>
                <a:lnTo>
                  <a:pt x="3491649" y="2794"/>
                </a:lnTo>
                <a:lnTo>
                  <a:pt x="3417214" y="3949"/>
                </a:lnTo>
                <a:lnTo>
                  <a:pt x="3407905" y="3175"/>
                </a:lnTo>
                <a:lnTo>
                  <a:pt x="3408388" y="3175"/>
                </a:lnTo>
                <a:lnTo>
                  <a:pt x="3390112" y="2032"/>
                </a:lnTo>
                <a:lnTo>
                  <a:pt x="3383711" y="1397"/>
                </a:lnTo>
                <a:lnTo>
                  <a:pt x="3382429" y="1270"/>
                </a:lnTo>
                <a:lnTo>
                  <a:pt x="3377476" y="1397"/>
                </a:lnTo>
                <a:lnTo>
                  <a:pt x="3343059" y="1397"/>
                </a:lnTo>
                <a:lnTo>
                  <a:pt x="3325609" y="2311"/>
                </a:lnTo>
                <a:lnTo>
                  <a:pt x="3325609" y="7493"/>
                </a:lnTo>
                <a:lnTo>
                  <a:pt x="3324758" y="7620"/>
                </a:lnTo>
                <a:lnTo>
                  <a:pt x="3320237" y="7493"/>
                </a:lnTo>
                <a:lnTo>
                  <a:pt x="3325609" y="7493"/>
                </a:lnTo>
                <a:lnTo>
                  <a:pt x="3325609" y="2311"/>
                </a:lnTo>
                <a:lnTo>
                  <a:pt x="3262719" y="5588"/>
                </a:lnTo>
                <a:lnTo>
                  <a:pt x="3232950" y="5588"/>
                </a:lnTo>
                <a:lnTo>
                  <a:pt x="3207791" y="5969"/>
                </a:lnTo>
                <a:lnTo>
                  <a:pt x="3303219" y="5969"/>
                </a:lnTo>
                <a:lnTo>
                  <a:pt x="3295294" y="6375"/>
                </a:lnTo>
                <a:lnTo>
                  <a:pt x="3295294" y="8636"/>
                </a:lnTo>
                <a:lnTo>
                  <a:pt x="3282772" y="8382"/>
                </a:lnTo>
                <a:lnTo>
                  <a:pt x="3294824" y="8382"/>
                </a:lnTo>
                <a:lnTo>
                  <a:pt x="3295294" y="8636"/>
                </a:lnTo>
                <a:lnTo>
                  <a:pt x="3295294" y="6375"/>
                </a:lnTo>
                <a:lnTo>
                  <a:pt x="3288246" y="6731"/>
                </a:lnTo>
                <a:lnTo>
                  <a:pt x="3287763" y="7112"/>
                </a:lnTo>
                <a:lnTo>
                  <a:pt x="3285667" y="7112"/>
                </a:lnTo>
                <a:lnTo>
                  <a:pt x="3291471" y="7493"/>
                </a:lnTo>
                <a:lnTo>
                  <a:pt x="3293173" y="7493"/>
                </a:lnTo>
                <a:lnTo>
                  <a:pt x="3294481" y="8204"/>
                </a:lnTo>
                <a:lnTo>
                  <a:pt x="3237827" y="7874"/>
                </a:lnTo>
                <a:lnTo>
                  <a:pt x="3224250" y="7493"/>
                </a:lnTo>
                <a:lnTo>
                  <a:pt x="3231007" y="7493"/>
                </a:lnTo>
                <a:lnTo>
                  <a:pt x="3244418" y="6731"/>
                </a:lnTo>
                <a:lnTo>
                  <a:pt x="3215386" y="6731"/>
                </a:lnTo>
                <a:lnTo>
                  <a:pt x="3215805" y="6604"/>
                </a:lnTo>
                <a:lnTo>
                  <a:pt x="3212668" y="6731"/>
                </a:lnTo>
                <a:lnTo>
                  <a:pt x="3185388" y="6731"/>
                </a:lnTo>
                <a:lnTo>
                  <a:pt x="3165195" y="6997"/>
                </a:lnTo>
                <a:lnTo>
                  <a:pt x="3165195" y="8661"/>
                </a:lnTo>
                <a:lnTo>
                  <a:pt x="3162604" y="8763"/>
                </a:lnTo>
                <a:lnTo>
                  <a:pt x="3160979" y="8763"/>
                </a:lnTo>
                <a:lnTo>
                  <a:pt x="3137573" y="9779"/>
                </a:lnTo>
                <a:lnTo>
                  <a:pt x="3130918" y="12611"/>
                </a:lnTo>
                <a:lnTo>
                  <a:pt x="3130918" y="14376"/>
                </a:lnTo>
                <a:lnTo>
                  <a:pt x="3130080" y="14363"/>
                </a:lnTo>
                <a:lnTo>
                  <a:pt x="3130080" y="14224"/>
                </a:lnTo>
                <a:lnTo>
                  <a:pt x="3130600" y="14224"/>
                </a:lnTo>
                <a:lnTo>
                  <a:pt x="3130804" y="14173"/>
                </a:lnTo>
                <a:lnTo>
                  <a:pt x="3130918" y="14376"/>
                </a:lnTo>
                <a:lnTo>
                  <a:pt x="3130918" y="12611"/>
                </a:lnTo>
                <a:lnTo>
                  <a:pt x="3130080" y="12954"/>
                </a:lnTo>
                <a:lnTo>
                  <a:pt x="3130613" y="13843"/>
                </a:lnTo>
                <a:lnTo>
                  <a:pt x="3130080" y="13843"/>
                </a:lnTo>
                <a:lnTo>
                  <a:pt x="3130080" y="12954"/>
                </a:lnTo>
                <a:lnTo>
                  <a:pt x="3130080" y="11430"/>
                </a:lnTo>
                <a:lnTo>
                  <a:pt x="3128111" y="9474"/>
                </a:lnTo>
                <a:lnTo>
                  <a:pt x="3136315" y="9144"/>
                </a:lnTo>
                <a:lnTo>
                  <a:pt x="3127794" y="9144"/>
                </a:lnTo>
                <a:lnTo>
                  <a:pt x="3160979" y="8839"/>
                </a:lnTo>
                <a:lnTo>
                  <a:pt x="3135973" y="8763"/>
                </a:lnTo>
                <a:lnTo>
                  <a:pt x="3127603" y="8966"/>
                </a:lnTo>
                <a:lnTo>
                  <a:pt x="3126333" y="7683"/>
                </a:lnTo>
                <a:lnTo>
                  <a:pt x="3138767" y="7683"/>
                </a:lnTo>
                <a:lnTo>
                  <a:pt x="3139630" y="7721"/>
                </a:lnTo>
                <a:lnTo>
                  <a:pt x="3165195" y="8661"/>
                </a:lnTo>
                <a:lnTo>
                  <a:pt x="3165195" y="6997"/>
                </a:lnTo>
                <a:lnTo>
                  <a:pt x="3155759" y="7112"/>
                </a:lnTo>
                <a:lnTo>
                  <a:pt x="3141738" y="7493"/>
                </a:lnTo>
                <a:lnTo>
                  <a:pt x="3133610" y="7493"/>
                </a:lnTo>
                <a:lnTo>
                  <a:pt x="3135363" y="7569"/>
                </a:lnTo>
                <a:lnTo>
                  <a:pt x="3126181" y="7543"/>
                </a:lnTo>
                <a:lnTo>
                  <a:pt x="3125254" y="6604"/>
                </a:lnTo>
                <a:lnTo>
                  <a:pt x="3109760" y="6604"/>
                </a:lnTo>
                <a:lnTo>
                  <a:pt x="3109328" y="7467"/>
                </a:lnTo>
                <a:lnTo>
                  <a:pt x="2994990" y="7010"/>
                </a:lnTo>
                <a:lnTo>
                  <a:pt x="2992882" y="7683"/>
                </a:lnTo>
                <a:lnTo>
                  <a:pt x="3087154" y="7683"/>
                </a:lnTo>
                <a:lnTo>
                  <a:pt x="3109214" y="7683"/>
                </a:lnTo>
                <a:lnTo>
                  <a:pt x="3108337" y="9436"/>
                </a:lnTo>
                <a:lnTo>
                  <a:pt x="3104604" y="9525"/>
                </a:lnTo>
                <a:lnTo>
                  <a:pt x="3102673" y="9525"/>
                </a:lnTo>
                <a:lnTo>
                  <a:pt x="3054248" y="11430"/>
                </a:lnTo>
                <a:lnTo>
                  <a:pt x="3088017" y="11049"/>
                </a:lnTo>
                <a:lnTo>
                  <a:pt x="3107918" y="10274"/>
                </a:lnTo>
                <a:lnTo>
                  <a:pt x="3107347" y="11430"/>
                </a:lnTo>
                <a:lnTo>
                  <a:pt x="3100870" y="11430"/>
                </a:lnTo>
                <a:lnTo>
                  <a:pt x="3093415" y="15379"/>
                </a:lnTo>
                <a:lnTo>
                  <a:pt x="3093415" y="16129"/>
                </a:lnTo>
                <a:lnTo>
                  <a:pt x="3093237" y="16141"/>
                </a:lnTo>
                <a:lnTo>
                  <a:pt x="3092424" y="16129"/>
                </a:lnTo>
                <a:lnTo>
                  <a:pt x="3093415" y="16129"/>
                </a:lnTo>
                <a:lnTo>
                  <a:pt x="3093415" y="15379"/>
                </a:lnTo>
                <a:lnTo>
                  <a:pt x="3091992" y="16129"/>
                </a:lnTo>
                <a:lnTo>
                  <a:pt x="3076410" y="15875"/>
                </a:lnTo>
                <a:lnTo>
                  <a:pt x="3017901" y="15875"/>
                </a:lnTo>
                <a:lnTo>
                  <a:pt x="3002877" y="15494"/>
                </a:lnTo>
                <a:lnTo>
                  <a:pt x="2984233" y="15494"/>
                </a:lnTo>
                <a:lnTo>
                  <a:pt x="2976880" y="16256"/>
                </a:lnTo>
                <a:lnTo>
                  <a:pt x="2966961" y="17018"/>
                </a:lnTo>
                <a:lnTo>
                  <a:pt x="2947530" y="17018"/>
                </a:lnTo>
                <a:lnTo>
                  <a:pt x="2948813" y="16256"/>
                </a:lnTo>
                <a:lnTo>
                  <a:pt x="2948571" y="16256"/>
                </a:lnTo>
                <a:lnTo>
                  <a:pt x="2949029" y="16129"/>
                </a:lnTo>
                <a:lnTo>
                  <a:pt x="2948813" y="16256"/>
                </a:lnTo>
                <a:lnTo>
                  <a:pt x="2961144" y="16256"/>
                </a:lnTo>
                <a:lnTo>
                  <a:pt x="2949422" y="16027"/>
                </a:lnTo>
                <a:lnTo>
                  <a:pt x="2949943" y="15875"/>
                </a:lnTo>
                <a:lnTo>
                  <a:pt x="2960217" y="15875"/>
                </a:lnTo>
                <a:lnTo>
                  <a:pt x="2949460" y="15824"/>
                </a:lnTo>
                <a:lnTo>
                  <a:pt x="2949219" y="16014"/>
                </a:lnTo>
                <a:lnTo>
                  <a:pt x="2942526" y="15875"/>
                </a:lnTo>
                <a:lnTo>
                  <a:pt x="2949460" y="15875"/>
                </a:lnTo>
                <a:lnTo>
                  <a:pt x="2912414" y="15621"/>
                </a:lnTo>
                <a:lnTo>
                  <a:pt x="2900375" y="15875"/>
                </a:lnTo>
                <a:lnTo>
                  <a:pt x="2882328" y="16256"/>
                </a:lnTo>
                <a:lnTo>
                  <a:pt x="2885948" y="16256"/>
                </a:lnTo>
                <a:lnTo>
                  <a:pt x="2871609" y="17018"/>
                </a:lnTo>
                <a:lnTo>
                  <a:pt x="2912110" y="17018"/>
                </a:lnTo>
                <a:lnTo>
                  <a:pt x="2905226" y="17907"/>
                </a:lnTo>
                <a:lnTo>
                  <a:pt x="2907271" y="17907"/>
                </a:lnTo>
                <a:lnTo>
                  <a:pt x="2889148" y="18669"/>
                </a:lnTo>
                <a:lnTo>
                  <a:pt x="2892526" y="18669"/>
                </a:lnTo>
                <a:lnTo>
                  <a:pt x="2860497" y="19304"/>
                </a:lnTo>
                <a:lnTo>
                  <a:pt x="2831122" y="19050"/>
                </a:lnTo>
                <a:lnTo>
                  <a:pt x="2847683" y="17399"/>
                </a:lnTo>
                <a:lnTo>
                  <a:pt x="2835262" y="16637"/>
                </a:lnTo>
                <a:lnTo>
                  <a:pt x="2837167" y="16637"/>
                </a:lnTo>
                <a:lnTo>
                  <a:pt x="2813342" y="15875"/>
                </a:lnTo>
                <a:lnTo>
                  <a:pt x="2813723" y="15494"/>
                </a:lnTo>
                <a:lnTo>
                  <a:pt x="2794127" y="15494"/>
                </a:lnTo>
                <a:lnTo>
                  <a:pt x="2734983" y="15875"/>
                </a:lnTo>
                <a:lnTo>
                  <a:pt x="2749613" y="15875"/>
                </a:lnTo>
                <a:lnTo>
                  <a:pt x="2703804" y="17018"/>
                </a:lnTo>
                <a:lnTo>
                  <a:pt x="2602026" y="21082"/>
                </a:lnTo>
                <a:lnTo>
                  <a:pt x="2431719" y="21082"/>
                </a:lnTo>
                <a:lnTo>
                  <a:pt x="2401252" y="21463"/>
                </a:lnTo>
                <a:lnTo>
                  <a:pt x="2395105" y="21463"/>
                </a:lnTo>
                <a:lnTo>
                  <a:pt x="2346871" y="22987"/>
                </a:lnTo>
                <a:lnTo>
                  <a:pt x="2355380" y="22987"/>
                </a:lnTo>
                <a:lnTo>
                  <a:pt x="2342032" y="23241"/>
                </a:lnTo>
                <a:lnTo>
                  <a:pt x="4537024" y="23241"/>
                </a:lnTo>
                <a:lnTo>
                  <a:pt x="4510290" y="23749"/>
                </a:lnTo>
                <a:lnTo>
                  <a:pt x="4544860" y="23749"/>
                </a:lnTo>
                <a:lnTo>
                  <a:pt x="4526953" y="25400"/>
                </a:lnTo>
                <a:lnTo>
                  <a:pt x="4526343" y="25400"/>
                </a:lnTo>
                <a:lnTo>
                  <a:pt x="4407306" y="32524"/>
                </a:lnTo>
                <a:lnTo>
                  <a:pt x="4437926" y="32131"/>
                </a:lnTo>
                <a:lnTo>
                  <a:pt x="4520184" y="32131"/>
                </a:lnTo>
                <a:lnTo>
                  <a:pt x="4553585" y="32550"/>
                </a:lnTo>
                <a:lnTo>
                  <a:pt x="4578299" y="32867"/>
                </a:lnTo>
                <a:lnTo>
                  <a:pt x="4582325" y="32131"/>
                </a:lnTo>
                <a:lnTo>
                  <a:pt x="4552518" y="32131"/>
                </a:lnTo>
                <a:lnTo>
                  <a:pt x="4550575" y="31369"/>
                </a:lnTo>
                <a:lnTo>
                  <a:pt x="4584865" y="31369"/>
                </a:lnTo>
                <a:lnTo>
                  <a:pt x="4582325" y="32131"/>
                </a:lnTo>
                <a:lnTo>
                  <a:pt x="4630331" y="32131"/>
                </a:lnTo>
                <a:lnTo>
                  <a:pt x="4650651" y="31369"/>
                </a:lnTo>
                <a:lnTo>
                  <a:pt x="4649013" y="30607"/>
                </a:lnTo>
                <a:lnTo>
                  <a:pt x="4692015" y="30607"/>
                </a:lnTo>
                <a:lnTo>
                  <a:pt x="4708995" y="31369"/>
                </a:lnTo>
                <a:lnTo>
                  <a:pt x="4718355" y="32131"/>
                </a:lnTo>
                <a:lnTo>
                  <a:pt x="4724959" y="32131"/>
                </a:lnTo>
                <a:lnTo>
                  <a:pt x="4723028" y="32512"/>
                </a:lnTo>
                <a:lnTo>
                  <a:pt x="4718355" y="32131"/>
                </a:lnTo>
                <a:lnTo>
                  <a:pt x="4640427" y="32131"/>
                </a:lnTo>
                <a:lnTo>
                  <a:pt x="4647196" y="32893"/>
                </a:lnTo>
                <a:lnTo>
                  <a:pt x="4721110" y="32893"/>
                </a:lnTo>
                <a:lnTo>
                  <a:pt x="4724209" y="32893"/>
                </a:lnTo>
                <a:lnTo>
                  <a:pt x="4712970" y="33274"/>
                </a:lnTo>
                <a:lnTo>
                  <a:pt x="4693577" y="33274"/>
                </a:lnTo>
                <a:lnTo>
                  <a:pt x="4709744" y="33782"/>
                </a:lnTo>
                <a:lnTo>
                  <a:pt x="4704372" y="33782"/>
                </a:lnTo>
                <a:lnTo>
                  <a:pt x="4732604" y="34163"/>
                </a:lnTo>
                <a:lnTo>
                  <a:pt x="4757661" y="33782"/>
                </a:lnTo>
                <a:lnTo>
                  <a:pt x="4752086" y="33782"/>
                </a:lnTo>
                <a:lnTo>
                  <a:pt x="4763173" y="33274"/>
                </a:lnTo>
                <a:lnTo>
                  <a:pt x="4742370" y="33274"/>
                </a:lnTo>
                <a:lnTo>
                  <a:pt x="4737760" y="32893"/>
                </a:lnTo>
                <a:lnTo>
                  <a:pt x="4734547" y="32893"/>
                </a:lnTo>
                <a:lnTo>
                  <a:pt x="4735169" y="31750"/>
                </a:lnTo>
                <a:lnTo>
                  <a:pt x="4732934" y="30607"/>
                </a:lnTo>
                <a:lnTo>
                  <a:pt x="4725136" y="30607"/>
                </a:lnTo>
                <a:lnTo>
                  <a:pt x="4755350" y="30099"/>
                </a:lnTo>
                <a:lnTo>
                  <a:pt x="4799317" y="30099"/>
                </a:lnTo>
                <a:lnTo>
                  <a:pt x="4811915" y="29718"/>
                </a:lnTo>
                <a:lnTo>
                  <a:pt x="4826787" y="29718"/>
                </a:lnTo>
                <a:lnTo>
                  <a:pt x="4849444" y="30607"/>
                </a:lnTo>
                <a:lnTo>
                  <a:pt x="4848555" y="30607"/>
                </a:lnTo>
                <a:lnTo>
                  <a:pt x="4862665" y="31369"/>
                </a:lnTo>
                <a:lnTo>
                  <a:pt x="4864125" y="31369"/>
                </a:lnTo>
                <a:lnTo>
                  <a:pt x="4872215" y="32512"/>
                </a:lnTo>
                <a:lnTo>
                  <a:pt x="4876698" y="32131"/>
                </a:lnTo>
                <a:lnTo>
                  <a:pt x="4916373" y="32131"/>
                </a:lnTo>
                <a:lnTo>
                  <a:pt x="4911725" y="30988"/>
                </a:lnTo>
                <a:lnTo>
                  <a:pt x="4906302" y="30099"/>
                </a:lnTo>
                <a:lnTo>
                  <a:pt x="4904740" y="29845"/>
                </a:lnTo>
                <a:lnTo>
                  <a:pt x="4893475" y="30099"/>
                </a:lnTo>
                <a:lnTo>
                  <a:pt x="4876571" y="30492"/>
                </a:lnTo>
                <a:lnTo>
                  <a:pt x="4876978" y="29718"/>
                </a:lnTo>
                <a:lnTo>
                  <a:pt x="4877371" y="28956"/>
                </a:lnTo>
                <a:lnTo>
                  <a:pt x="4882718" y="28956"/>
                </a:lnTo>
                <a:lnTo>
                  <a:pt x="4898961" y="28575"/>
                </a:lnTo>
                <a:lnTo>
                  <a:pt x="4972786" y="29718"/>
                </a:lnTo>
                <a:lnTo>
                  <a:pt x="4956060" y="29718"/>
                </a:lnTo>
                <a:lnTo>
                  <a:pt x="4952403" y="30099"/>
                </a:lnTo>
                <a:lnTo>
                  <a:pt x="4951311" y="30099"/>
                </a:lnTo>
                <a:lnTo>
                  <a:pt x="4950447" y="30988"/>
                </a:lnTo>
                <a:lnTo>
                  <a:pt x="4951133" y="30988"/>
                </a:lnTo>
                <a:lnTo>
                  <a:pt x="4952695" y="31343"/>
                </a:lnTo>
                <a:lnTo>
                  <a:pt x="4974895" y="30607"/>
                </a:lnTo>
                <a:lnTo>
                  <a:pt x="4977244" y="29718"/>
                </a:lnTo>
                <a:lnTo>
                  <a:pt x="4979111" y="29718"/>
                </a:lnTo>
                <a:lnTo>
                  <a:pt x="4965243" y="28575"/>
                </a:lnTo>
                <a:lnTo>
                  <a:pt x="4946396" y="27813"/>
                </a:lnTo>
                <a:lnTo>
                  <a:pt x="4936464" y="27813"/>
                </a:lnTo>
                <a:lnTo>
                  <a:pt x="5004409" y="26543"/>
                </a:lnTo>
                <a:lnTo>
                  <a:pt x="4998796" y="26543"/>
                </a:lnTo>
                <a:lnTo>
                  <a:pt x="5040236" y="25781"/>
                </a:lnTo>
                <a:lnTo>
                  <a:pt x="5047564" y="25781"/>
                </a:lnTo>
                <a:lnTo>
                  <a:pt x="5054295" y="27813"/>
                </a:lnTo>
                <a:lnTo>
                  <a:pt x="5054003" y="27813"/>
                </a:lnTo>
                <a:lnTo>
                  <a:pt x="5055768" y="29476"/>
                </a:lnTo>
                <a:lnTo>
                  <a:pt x="5040528" y="28575"/>
                </a:lnTo>
                <a:lnTo>
                  <a:pt x="5055921" y="29603"/>
                </a:lnTo>
                <a:lnTo>
                  <a:pt x="5056048" y="29718"/>
                </a:lnTo>
                <a:lnTo>
                  <a:pt x="5057673" y="29718"/>
                </a:lnTo>
                <a:lnTo>
                  <a:pt x="5071008" y="30607"/>
                </a:lnTo>
                <a:lnTo>
                  <a:pt x="5062855" y="30607"/>
                </a:lnTo>
                <a:lnTo>
                  <a:pt x="5025301" y="31369"/>
                </a:lnTo>
                <a:lnTo>
                  <a:pt x="5037074" y="31750"/>
                </a:lnTo>
                <a:lnTo>
                  <a:pt x="5070056" y="31750"/>
                </a:lnTo>
                <a:lnTo>
                  <a:pt x="5097691" y="31369"/>
                </a:lnTo>
                <a:lnTo>
                  <a:pt x="5098745" y="32131"/>
                </a:lnTo>
                <a:lnTo>
                  <a:pt x="5077422" y="32893"/>
                </a:lnTo>
                <a:lnTo>
                  <a:pt x="5078234" y="32893"/>
                </a:lnTo>
                <a:lnTo>
                  <a:pt x="5034635" y="34163"/>
                </a:lnTo>
                <a:lnTo>
                  <a:pt x="5035778" y="34163"/>
                </a:lnTo>
                <a:lnTo>
                  <a:pt x="5026139" y="34544"/>
                </a:lnTo>
                <a:lnTo>
                  <a:pt x="5201361" y="34544"/>
                </a:lnTo>
                <a:lnTo>
                  <a:pt x="5230647" y="32893"/>
                </a:lnTo>
                <a:lnTo>
                  <a:pt x="5274869" y="32893"/>
                </a:lnTo>
                <a:lnTo>
                  <a:pt x="5271567" y="34163"/>
                </a:lnTo>
                <a:lnTo>
                  <a:pt x="5274005" y="34163"/>
                </a:lnTo>
                <a:lnTo>
                  <a:pt x="5265725" y="34544"/>
                </a:lnTo>
                <a:lnTo>
                  <a:pt x="5295430" y="34544"/>
                </a:lnTo>
                <a:lnTo>
                  <a:pt x="5294160" y="34798"/>
                </a:lnTo>
                <a:lnTo>
                  <a:pt x="5260200" y="34798"/>
                </a:lnTo>
                <a:lnTo>
                  <a:pt x="5240883" y="35687"/>
                </a:lnTo>
                <a:lnTo>
                  <a:pt x="5238089" y="35687"/>
                </a:lnTo>
                <a:lnTo>
                  <a:pt x="5159845" y="37338"/>
                </a:lnTo>
                <a:lnTo>
                  <a:pt x="5166601" y="37338"/>
                </a:lnTo>
                <a:lnTo>
                  <a:pt x="5170665" y="38862"/>
                </a:lnTo>
                <a:lnTo>
                  <a:pt x="5167134" y="38862"/>
                </a:lnTo>
                <a:lnTo>
                  <a:pt x="5133708" y="40132"/>
                </a:lnTo>
                <a:lnTo>
                  <a:pt x="5154473" y="40132"/>
                </a:lnTo>
                <a:lnTo>
                  <a:pt x="5146243" y="40894"/>
                </a:lnTo>
                <a:lnTo>
                  <a:pt x="5169459" y="40894"/>
                </a:lnTo>
                <a:lnTo>
                  <a:pt x="5172189" y="41275"/>
                </a:lnTo>
                <a:lnTo>
                  <a:pt x="5173916" y="41275"/>
                </a:lnTo>
                <a:lnTo>
                  <a:pt x="5171833" y="41617"/>
                </a:lnTo>
                <a:lnTo>
                  <a:pt x="5202809" y="41275"/>
                </a:lnTo>
                <a:lnTo>
                  <a:pt x="5192446" y="41275"/>
                </a:lnTo>
                <a:lnTo>
                  <a:pt x="5196878" y="40894"/>
                </a:lnTo>
                <a:lnTo>
                  <a:pt x="5170665" y="40894"/>
                </a:lnTo>
                <a:lnTo>
                  <a:pt x="5157965" y="40132"/>
                </a:lnTo>
                <a:lnTo>
                  <a:pt x="5309616" y="40132"/>
                </a:lnTo>
                <a:lnTo>
                  <a:pt x="5319903" y="39624"/>
                </a:lnTo>
                <a:lnTo>
                  <a:pt x="5317807" y="39624"/>
                </a:lnTo>
                <a:lnTo>
                  <a:pt x="5331815" y="39243"/>
                </a:lnTo>
                <a:lnTo>
                  <a:pt x="5343957" y="39624"/>
                </a:lnTo>
                <a:lnTo>
                  <a:pt x="5341544" y="39624"/>
                </a:lnTo>
                <a:lnTo>
                  <a:pt x="5346471" y="40005"/>
                </a:lnTo>
                <a:lnTo>
                  <a:pt x="5353037" y="39624"/>
                </a:lnTo>
                <a:lnTo>
                  <a:pt x="5350789" y="39624"/>
                </a:lnTo>
                <a:lnTo>
                  <a:pt x="5364099" y="39243"/>
                </a:lnTo>
                <a:lnTo>
                  <a:pt x="5364746" y="39243"/>
                </a:lnTo>
                <a:lnTo>
                  <a:pt x="5376075" y="38862"/>
                </a:lnTo>
                <a:lnTo>
                  <a:pt x="5379288" y="38862"/>
                </a:lnTo>
                <a:lnTo>
                  <a:pt x="5382679" y="38100"/>
                </a:lnTo>
                <a:lnTo>
                  <a:pt x="5389169" y="38658"/>
                </a:lnTo>
                <a:lnTo>
                  <a:pt x="5389715" y="38811"/>
                </a:lnTo>
                <a:lnTo>
                  <a:pt x="5389143" y="40093"/>
                </a:lnTo>
                <a:lnTo>
                  <a:pt x="5387657" y="40132"/>
                </a:lnTo>
                <a:lnTo>
                  <a:pt x="5348122" y="40132"/>
                </a:lnTo>
                <a:lnTo>
                  <a:pt x="5344287" y="40132"/>
                </a:lnTo>
                <a:lnTo>
                  <a:pt x="5313604" y="40132"/>
                </a:lnTo>
                <a:lnTo>
                  <a:pt x="5322074" y="40894"/>
                </a:lnTo>
                <a:lnTo>
                  <a:pt x="5380926" y="40894"/>
                </a:lnTo>
                <a:lnTo>
                  <a:pt x="5391328" y="41097"/>
                </a:lnTo>
                <a:lnTo>
                  <a:pt x="5407545" y="42202"/>
                </a:lnTo>
                <a:lnTo>
                  <a:pt x="5416321" y="43535"/>
                </a:lnTo>
                <a:lnTo>
                  <a:pt x="5417350" y="44704"/>
                </a:lnTo>
                <a:lnTo>
                  <a:pt x="5424652" y="42684"/>
                </a:lnTo>
                <a:lnTo>
                  <a:pt x="5411482" y="40894"/>
                </a:lnTo>
                <a:lnTo>
                  <a:pt x="5415864" y="40894"/>
                </a:lnTo>
                <a:lnTo>
                  <a:pt x="5407342" y="40182"/>
                </a:lnTo>
                <a:lnTo>
                  <a:pt x="5407114" y="40132"/>
                </a:lnTo>
                <a:lnTo>
                  <a:pt x="5565610" y="40132"/>
                </a:lnTo>
                <a:lnTo>
                  <a:pt x="5579796" y="39243"/>
                </a:lnTo>
                <a:lnTo>
                  <a:pt x="5583834" y="38989"/>
                </a:lnTo>
                <a:lnTo>
                  <a:pt x="5569369" y="39243"/>
                </a:lnTo>
                <a:lnTo>
                  <a:pt x="5554243" y="39243"/>
                </a:lnTo>
                <a:lnTo>
                  <a:pt x="5530545" y="38862"/>
                </a:lnTo>
                <a:lnTo>
                  <a:pt x="5510225" y="38862"/>
                </a:lnTo>
                <a:lnTo>
                  <a:pt x="5515051" y="38100"/>
                </a:lnTo>
                <a:lnTo>
                  <a:pt x="5517477" y="37719"/>
                </a:lnTo>
                <a:lnTo>
                  <a:pt x="5521439" y="37719"/>
                </a:lnTo>
                <a:lnTo>
                  <a:pt x="5502491" y="36957"/>
                </a:lnTo>
                <a:lnTo>
                  <a:pt x="5504739" y="36957"/>
                </a:lnTo>
                <a:lnTo>
                  <a:pt x="5466918" y="36068"/>
                </a:lnTo>
                <a:lnTo>
                  <a:pt x="5470410" y="36068"/>
                </a:lnTo>
                <a:lnTo>
                  <a:pt x="5458892" y="35306"/>
                </a:lnTo>
                <a:lnTo>
                  <a:pt x="5498655" y="35306"/>
                </a:lnTo>
                <a:lnTo>
                  <a:pt x="5535917" y="36068"/>
                </a:lnTo>
                <a:lnTo>
                  <a:pt x="5532463" y="36068"/>
                </a:lnTo>
                <a:lnTo>
                  <a:pt x="5560060" y="37338"/>
                </a:lnTo>
                <a:lnTo>
                  <a:pt x="5558231" y="37338"/>
                </a:lnTo>
                <a:lnTo>
                  <a:pt x="5563781" y="38100"/>
                </a:lnTo>
                <a:lnTo>
                  <a:pt x="5568975" y="37719"/>
                </a:lnTo>
                <a:lnTo>
                  <a:pt x="5616410" y="37719"/>
                </a:lnTo>
                <a:lnTo>
                  <a:pt x="5630456" y="38100"/>
                </a:lnTo>
                <a:lnTo>
                  <a:pt x="5634190" y="37719"/>
                </a:lnTo>
                <a:lnTo>
                  <a:pt x="5654154" y="35687"/>
                </a:lnTo>
                <a:lnTo>
                  <a:pt x="5657901" y="35306"/>
                </a:lnTo>
                <a:lnTo>
                  <a:pt x="5643054" y="35306"/>
                </a:lnTo>
                <a:lnTo>
                  <a:pt x="5610834" y="35572"/>
                </a:lnTo>
                <a:lnTo>
                  <a:pt x="5596229" y="35306"/>
                </a:lnTo>
                <a:lnTo>
                  <a:pt x="5596191" y="34798"/>
                </a:lnTo>
                <a:lnTo>
                  <a:pt x="5574246" y="34798"/>
                </a:lnTo>
                <a:lnTo>
                  <a:pt x="5552338" y="35191"/>
                </a:lnTo>
                <a:lnTo>
                  <a:pt x="5556974" y="34798"/>
                </a:lnTo>
                <a:lnTo>
                  <a:pt x="5433390" y="34798"/>
                </a:lnTo>
                <a:lnTo>
                  <a:pt x="5432222" y="34544"/>
                </a:lnTo>
                <a:lnTo>
                  <a:pt x="5560060" y="34544"/>
                </a:lnTo>
                <a:lnTo>
                  <a:pt x="5580138" y="32893"/>
                </a:lnTo>
                <a:lnTo>
                  <a:pt x="5580291" y="32893"/>
                </a:lnTo>
                <a:lnTo>
                  <a:pt x="5590514" y="32131"/>
                </a:lnTo>
                <a:lnTo>
                  <a:pt x="5595620" y="31750"/>
                </a:lnTo>
                <a:lnTo>
                  <a:pt x="5614975" y="30988"/>
                </a:lnTo>
                <a:lnTo>
                  <a:pt x="5616448" y="30988"/>
                </a:lnTo>
                <a:lnTo>
                  <a:pt x="5630570" y="30607"/>
                </a:lnTo>
                <a:lnTo>
                  <a:pt x="5645137" y="30607"/>
                </a:lnTo>
                <a:lnTo>
                  <a:pt x="5576138" y="29718"/>
                </a:lnTo>
                <a:lnTo>
                  <a:pt x="5512676" y="30607"/>
                </a:lnTo>
                <a:lnTo>
                  <a:pt x="5514352" y="30607"/>
                </a:lnTo>
                <a:lnTo>
                  <a:pt x="5470004" y="31369"/>
                </a:lnTo>
                <a:lnTo>
                  <a:pt x="5431853" y="30708"/>
                </a:lnTo>
                <a:lnTo>
                  <a:pt x="5431853" y="34798"/>
                </a:lnTo>
                <a:lnTo>
                  <a:pt x="5302809" y="34798"/>
                </a:lnTo>
                <a:lnTo>
                  <a:pt x="5303837" y="34544"/>
                </a:lnTo>
                <a:lnTo>
                  <a:pt x="5429669" y="34544"/>
                </a:lnTo>
                <a:lnTo>
                  <a:pt x="5431853" y="34798"/>
                </a:lnTo>
                <a:lnTo>
                  <a:pt x="5431853" y="30708"/>
                </a:lnTo>
                <a:lnTo>
                  <a:pt x="5426176" y="30607"/>
                </a:lnTo>
                <a:lnTo>
                  <a:pt x="5413743" y="30607"/>
                </a:lnTo>
                <a:lnTo>
                  <a:pt x="5410924" y="30022"/>
                </a:lnTo>
                <a:lnTo>
                  <a:pt x="5399329" y="29375"/>
                </a:lnTo>
                <a:lnTo>
                  <a:pt x="5393779" y="30607"/>
                </a:lnTo>
                <a:lnTo>
                  <a:pt x="5354332" y="30607"/>
                </a:lnTo>
                <a:lnTo>
                  <a:pt x="5340312" y="30226"/>
                </a:lnTo>
                <a:lnTo>
                  <a:pt x="5340312" y="32131"/>
                </a:lnTo>
                <a:lnTo>
                  <a:pt x="5312969" y="32296"/>
                </a:lnTo>
                <a:lnTo>
                  <a:pt x="5313616" y="32131"/>
                </a:lnTo>
                <a:lnTo>
                  <a:pt x="5340312" y="32131"/>
                </a:lnTo>
                <a:lnTo>
                  <a:pt x="5340312" y="30226"/>
                </a:lnTo>
                <a:lnTo>
                  <a:pt x="5323306" y="29743"/>
                </a:lnTo>
                <a:lnTo>
                  <a:pt x="5339880" y="25654"/>
                </a:lnTo>
                <a:lnTo>
                  <a:pt x="5319915" y="29654"/>
                </a:lnTo>
                <a:lnTo>
                  <a:pt x="5307495" y="29311"/>
                </a:lnTo>
                <a:lnTo>
                  <a:pt x="5307495" y="32131"/>
                </a:lnTo>
                <a:lnTo>
                  <a:pt x="5306492" y="32334"/>
                </a:lnTo>
                <a:lnTo>
                  <a:pt x="5275859" y="32512"/>
                </a:lnTo>
                <a:lnTo>
                  <a:pt x="5276862" y="32131"/>
                </a:lnTo>
                <a:lnTo>
                  <a:pt x="5307495" y="32131"/>
                </a:lnTo>
                <a:lnTo>
                  <a:pt x="5307495" y="29311"/>
                </a:lnTo>
                <a:lnTo>
                  <a:pt x="5295265" y="28956"/>
                </a:lnTo>
                <a:lnTo>
                  <a:pt x="5292369" y="28956"/>
                </a:lnTo>
                <a:lnTo>
                  <a:pt x="5256212" y="26162"/>
                </a:lnTo>
                <a:lnTo>
                  <a:pt x="5253304" y="25781"/>
                </a:lnTo>
                <a:lnTo>
                  <a:pt x="5232057" y="22987"/>
                </a:lnTo>
                <a:lnTo>
                  <a:pt x="5290223" y="22987"/>
                </a:lnTo>
                <a:lnTo>
                  <a:pt x="5294058" y="24917"/>
                </a:lnTo>
                <a:lnTo>
                  <a:pt x="5342242" y="24511"/>
                </a:lnTo>
                <a:lnTo>
                  <a:pt x="5923089" y="24511"/>
                </a:lnTo>
                <a:lnTo>
                  <a:pt x="5920448" y="24257"/>
                </a:lnTo>
                <a:lnTo>
                  <a:pt x="5361216" y="24257"/>
                </a:lnTo>
                <a:lnTo>
                  <a:pt x="5347297" y="24396"/>
                </a:lnTo>
                <a:lnTo>
                  <a:pt x="5436628" y="22225"/>
                </a:lnTo>
                <a:lnTo>
                  <a:pt x="5431993" y="22225"/>
                </a:lnTo>
                <a:lnTo>
                  <a:pt x="5496725" y="21082"/>
                </a:lnTo>
                <a:lnTo>
                  <a:pt x="5549785" y="21082"/>
                </a:lnTo>
                <a:lnTo>
                  <a:pt x="5534660" y="22225"/>
                </a:lnTo>
                <a:lnTo>
                  <a:pt x="5497220" y="22606"/>
                </a:lnTo>
                <a:lnTo>
                  <a:pt x="5508930" y="22606"/>
                </a:lnTo>
                <a:lnTo>
                  <a:pt x="5506631" y="22987"/>
                </a:lnTo>
                <a:lnTo>
                  <a:pt x="5539956" y="22225"/>
                </a:lnTo>
                <a:lnTo>
                  <a:pt x="5557050" y="21082"/>
                </a:lnTo>
                <a:lnTo>
                  <a:pt x="5553951" y="21082"/>
                </a:lnTo>
                <a:lnTo>
                  <a:pt x="5581561" y="20066"/>
                </a:lnTo>
                <a:lnTo>
                  <a:pt x="5619000" y="21082"/>
                </a:lnTo>
                <a:lnTo>
                  <a:pt x="5589244" y="21082"/>
                </a:lnTo>
                <a:lnTo>
                  <a:pt x="5587746" y="21463"/>
                </a:lnTo>
                <a:lnTo>
                  <a:pt x="5593588" y="21463"/>
                </a:lnTo>
                <a:lnTo>
                  <a:pt x="5611787" y="22225"/>
                </a:lnTo>
                <a:lnTo>
                  <a:pt x="5612943" y="22987"/>
                </a:lnTo>
                <a:lnTo>
                  <a:pt x="5591467" y="23749"/>
                </a:lnTo>
                <a:lnTo>
                  <a:pt x="5644642" y="22987"/>
                </a:lnTo>
                <a:lnTo>
                  <a:pt x="5728563" y="22987"/>
                </a:lnTo>
                <a:lnTo>
                  <a:pt x="5825566" y="23888"/>
                </a:lnTo>
                <a:lnTo>
                  <a:pt x="5870740" y="23749"/>
                </a:lnTo>
                <a:lnTo>
                  <a:pt x="5868733" y="23241"/>
                </a:lnTo>
                <a:lnTo>
                  <a:pt x="5866117" y="23241"/>
                </a:lnTo>
                <a:lnTo>
                  <a:pt x="5870333" y="22987"/>
                </a:lnTo>
                <a:lnTo>
                  <a:pt x="5876671" y="22606"/>
                </a:lnTo>
                <a:lnTo>
                  <a:pt x="5874067" y="22606"/>
                </a:lnTo>
                <a:lnTo>
                  <a:pt x="5888215" y="22225"/>
                </a:lnTo>
                <a:lnTo>
                  <a:pt x="5888787" y="22225"/>
                </a:lnTo>
                <a:lnTo>
                  <a:pt x="5910529" y="22225"/>
                </a:lnTo>
                <a:lnTo>
                  <a:pt x="5912078" y="22606"/>
                </a:lnTo>
                <a:lnTo>
                  <a:pt x="5898299" y="22987"/>
                </a:lnTo>
                <a:lnTo>
                  <a:pt x="5921451" y="24257"/>
                </a:lnTo>
                <a:lnTo>
                  <a:pt x="6020498" y="24257"/>
                </a:lnTo>
                <a:lnTo>
                  <a:pt x="6044222" y="22987"/>
                </a:lnTo>
                <a:lnTo>
                  <a:pt x="6042317" y="23749"/>
                </a:lnTo>
                <a:lnTo>
                  <a:pt x="6118517" y="22987"/>
                </a:lnTo>
                <a:lnTo>
                  <a:pt x="6108992" y="23749"/>
                </a:lnTo>
                <a:lnTo>
                  <a:pt x="6153823" y="22987"/>
                </a:lnTo>
                <a:lnTo>
                  <a:pt x="6153137" y="24257"/>
                </a:lnTo>
                <a:lnTo>
                  <a:pt x="6161265" y="24257"/>
                </a:lnTo>
                <a:lnTo>
                  <a:pt x="6168047" y="23749"/>
                </a:lnTo>
                <a:lnTo>
                  <a:pt x="6166802" y="24257"/>
                </a:lnTo>
                <a:lnTo>
                  <a:pt x="7995463" y="24257"/>
                </a:lnTo>
                <a:close/>
              </a:path>
              <a:path w="8274050" h="71120">
                <a:moveTo>
                  <a:pt x="7997838" y="20066"/>
                </a:moveTo>
                <a:lnTo>
                  <a:pt x="7994866" y="20066"/>
                </a:lnTo>
                <a:lnTo>
                  <a:pt x="7968882" y="21082"/>
                </a:lnTo>
                <a:lnTo>
                  <a:pt x="7971637" y="21082"/>
                </a:lnTo>
                <a:lnTo>
                  <a:pt x="7960398" y="21844"/>
                </a:lnTo>
                <a:lnTo>
                  <a:pt x="7967980" y="21463"/>
                </a:lnTo>
                <a:lnTo>
                  <a:pt x="7994840" y="21463"/>
                </a:lnTo>
                <a:lnTo>
                  <a:pt x="7997838" y="20066"/>
                </a:lnTo>
                <a:close/>
              </a:path>
              <a:path w="8274050" h="71120">
                <a:moveTo>
                  <a:pt x="8063382" y="32169"/>
                </a:moveTo>
                <a:lnTo>
                  <a:pt x="8012747" y="32880"/>
                </a:lnTo>
                <a:lnTo>
                  <a:pt x="8014284" y="32893"/>
                </a:lnTo>
                <a:lnTo>
                  <a:pt x="8018424" y="32893"/>
                </a:lnTo>
                <a:lnTo>
                  <a:pt x="8042059" y="33274"/>
                </a:lnTo>
                <a:lnTo>
                  <a:pt x="8036344" y="34417"/>
                </a:lnTo>
                <a:lnTo>
                  <a:pt x="8050250" y="34163"/>
                </a:lnTo>
                <a:lnTo>
                  <a:pt x="8053578" y="34163"/>
                </a:lnTo>
                <a:lnTo>
                  <a:pt x="8058582" y="33782"/>
                </a:lnTo>
                <a:lnTo>
                  <a:pt x="8061642" y="33782"/>
                </a:lnTo>
                <a:lnTo>
                  <a:pt x="8062595" y="32893"/>
                </a:lnTo>
                <a:lnTo>
                  <a:pt x="8063382" y="32169"/>
                </a:lnTo>
                <a:close/>
              </a:path>
              <a:path w="8274050" h="71120">
                <a:moveTo>
                  <a:pt x="8152244" y="29718"/>
                </a:moveTo>
                <a:lnTo>
                  <a:pt x="8118996" y="29337"/>
                </a:lnTo>
                <a:lnTo>
                  <a:pt x="8113738" y="29527"/>
                </a:lnTo>
                <a:lnTo>
                  <a:pt x="8113941" y="28956"/>
                </a:lnTo>
                <a:lnTo>
                  <a:pt x="8130057" y="28956"/>
                </a:lnTo>
                <a:lnTo>
                  <a:pt x="8141119" y="28575"/>
                </a:lnTo>
                <a:lnTo>
                  <a:pt x="8114576" y="27101"/>
                </a:lnTo>
                <a:lnTo>
                  <a:pt x="8115084" y="25654"/>
                </a:lnTo>
                <a:lnTo>
                  <a:pt x="8112188" y="26974"/>
                </a:lnTo>
                <a:lnTo>
                  <a:pt x="8111388" y="26924"/>
                </a:lnTo>
                <a:lnTo>
                  <a:pt x="8107388" y="26708"/>
                </a:lnTo>
                <a:lnTo>
                  <a:pt x="8071574" y="26924"/>
                </a:lnTo>
                <a:lnTo>
                  <a:pt x="8088363" y="26924"/>
                </a:lnTo>
                <a:lnTo>
                  <a:pt x="8084680" y="27063"/>
                </a:lnTo>
                <a:lnTo>
                  <a:pt x="8079245" y="27813"/>
                </a:lnTo>
                <a:lnTo>
                  <a:pt x="8049196" y="27813"/>
                </a:lnTo>
                <a:lnTo>
                  <a:pt x="8038185" y="27432"/>
                </a:lnTo>
                <a:lnTo>
                  <a:pt x="8023517" y="26924"/>
                </a:lnTo>
                <a:lnTo>
                  <a:pt x="8021434" y="26924"/>
                </a:lnTo>
                <a:lnTo>
                  <a:pt x="8002371" y="25400"/>
                </a:lnTo>
                <a:lnTo>
                  <a:pt x="7996999" y="24511"/>
                </a:lnTo>
                <a:lnTo>
                  <a:pt x="6817741" y="24511"/>
                </a:lnTo>
                <a:lnTo>
                  <a:pt x="6817741" y="26543"/>
                </a:lnTo>
                <a:lnTo>
                  <a:pt x="6814337" y="26682"/>
                </a:lnTo>
                <a:lnTo>
                  <a:pt x="6814579" y="26543"/>
                </a:lnTo>
                <a:lnTo>
                  <a:pt x="6817741" y="26543"/>
                </a:lnTo>
                <a:lnTo>
                  <a:pt x="6817741" y="24511"/>
                </a:lnTo>
                <a:lnTo>
                  <a:pt x="6166180" y="24511"/>
                </a:lnTo>
                <a:lnTo>
                  <a:pt x="6164935" y="25019"/>
                </a:lnTo>
                <a:lnTo>
                  <a:pt x="6167856" y="25019"/>
                </a:lnTo>
                <a:lnTo>
                  <a:pt x="6191288" y="26162"/>
                </a:lnTo>
                <a:lnTo>
                  <a:pt x="6207137" y="26162"/>
                </a:lnTo>
                <a:lnTo>
                  <a:pt x="6233617" y="25920"/>
                </a:lnTo>
                <a:lnTo>
                  <a:pt x="6273698" y="25019"/>
                </a:lnTo>
                <a:lnTo>
                  <a:pt x="6324701" y="25019"/>
                </a:lnTo>
                <a:lnTo>
                  <a:pt x="6316764" y="25654"/>
                </a:lnTo>
                <a:lnTo>
                  <a:pt x="6349708" y="25019"/>
                </a:lnTo>
                <a:lnTo>
                  <a:pt x="6382639" y="25400"/>
                </a:lnTo>
                <a:lnTo>
                  <a:pt x="6385674" y="25400"/>
                </a:lnTo>
                <a:lnTo>
                  <a:pt x="6433363" y="26162"/>
                </a:lnTo>
                <a:lnTo>
                  <a:pt x="6470802" y="26543"/>
                </a:lnTo>
                <a:lnTo>
                  <a:pt x="6485776" y="26543"/>
                </a:lnTo>
                <a:lnTo>
                  <a:pt x="6483401" y="27813"/>
                </a:lnTo>
                <a:lnTo>
                  <a:pt x="6473838" y="27813"/>
                </a:lnTo>
                <a:lnTo>
                  <a:pt x="6464046" y="27940"/>
                </a:lnTo>
                <a:lnTo>
                  <a:pt x="6455499" y="28575"/>
                </a:lnTo>
                <a:lnTo>
                  <a:pt x="6453949" y="28575"/>
                </a:lnTo>
                <a:lnTo>
                  <a:pt x="6452489" y="29718"/>
                </a:lnTo>
                <a:lnTo>
                  <a:pt x="6460972" y="30607"/>
                </a:lnTo>
                <a:lnTo>
                  <a:pt x="6454178" y="30607"/>
                </a:lnTo>
                <a:lnTo>
                  <a:pt x="6420650" y="31369"/>
                </a:lnTo>
                <a:lnTo>
                  <a:pt x="6383591" y="31369"/>
                </a:lnTo>
                <a:lnTo>
                  <a:pt x="6359385" y="30607"/>
                </a:lnTo>
                <a:lnTo>
                  <a:pt x="6351422" y="29718"/>
                </a:lnTo>
                <a:lnTo>
                  <a:pt x="6379985" y="29718"/>
                </a:lnTo>
                <a:lnTo>
                  <a:pt x="6373000" y="28956"/>
                </a:lnTo>
                <a:lnTo>
                  <a:pt x="6371349" y="28956"/>
                </a:lnTo>
                <a:lnTo>
                  <a:pt x="6365405" y="28575"/>
                </a:lnTo>
                <a:lnTo>
                  <a:pt x="6324765" y="29718"/>
                </a:lnTo>
                <a:lnTo>
                  <a:pt x="6299847" y="29718"/>
                </a:lnTo>
                <a:lnTo>
                  <a:pt x="6273406" y="30099"/>
                </a:lnTo>
                <a:lnTo>
                  <a:pt x="6264313" y="31369"/>
                </a:lnTo>
                <a:lnTo>
                  <a:pt x="6232436" y="31369"/>
                </a:lnTo>
                <a:lnTo>
                  <a:pt x="6226073" y="30988"/>
                </a:lnTo>
                <a:lnTo>
                  <a:pt x="6224956" y="30988"/>
                </a:lnTo>
                <a:lnTo>
                  <a:pt x="6215227" y="30607"/>
                </a:lnTo>
                <a:lnTo>
                  <a:pt x="6212116" y="30607"/>
                </a:lnTo>
                <a:lnTo>
                  <a:pt x="6211214" y="29718"/>
                </a:lnTo>
                <a:lnTo>
                  <a:pt x="6212065" y="29718"/>
                </a:lnTo>
                <a:lnTo>
                  <a:pt x="6216370" y="28956"/>
                </a:lnTo>
                <a:lnTo>
                  <a:pt x="6216929" y="28956"/>
                </a:lnTo>
                <a:lnTo>
                  <a:pt x="6220790" y="28575"/>
                </a:lnTo>
                <a:lnTo>
                  <a:pt x="6219533" y="28575"/>
                </a:lnTo>
                <a:lnTo>
                  <a:pt x="6231026" y="27813"/>
                </a:lnTo>
                <a:lnTo>
                  <a:pt x="6211544" y="27813"/>
                </a:lnTo>
                <a:lnTo>
                  <a:pt x="6083211" y="28575"/>
                </a:lnTo>
                <a:lnTo>
                  <a:pt x="6093777" y="30099"/>
                </a:lnTo>
                <a:lnTo>
                  <a:pt x="6091567" y="30099"/>
                </a:lnTo>
                <a:lnTo>
                  <a:pt x="6141796" y="32131"/>
                </a:lnTo>
                <a:lnTo>
                  <a:pt x="6128042" y="33274"/>
                </a:lnTo>
                <a:lnTo>
                  <a:pt x="6118999" y="34544"/>
                </a:lnTo>
                <a:lnTo>
                  <a:pt x="6586728" y="34544"/>
                </a:lnTo>
                <a:lnTo>
                  <a:pt x="6550609" y="32893"/>
                </a:lnTo>
                <a:lnTo>
                  <a:pt x="6534061" y="31369"/>
                </a:lnTo>
                <a:lnTo>
                  <a:pt x="6568719" y="31750"/>
                </a:lnTo>
                <a:lnTo>
                  <a:pt x="6608635" y="31750"/>
                </a:lnTo>
                <a:lnTo>
                  <a:pt x="6642278" y="31369"/>
                </a:lnTo>
                <a:lnTo>
                  <a:pt x="6647307" y="31369"/>
                </a:lnTo>
                <a:lnTo>
                  <a:pt x="6709105" y="30099"/>
                </a:lnTo>
                <a:lnTo>
                  <a:pt x="6707810" y="30099"/>
                </a:lnTo>
                <a:lnTo>
                  <a:pt x="6751764" y="28956"/>
                </a:lnTo>
                <a:lnTo>
                  <a:pt x="6753263" y="28956"/>
                </a:lnTo>
                <a:lnTo>
                  <a:pt x="6807555" y="26924"/>
                </a:lnTo>
                <a:lnTo>
                  <a:pt x="6813867" y="26924"/>
                </a:lnTo>
                <a:lnTo>
                  <a:pt x="6812204" y="27813"/>
                </a:lnTo>
                <a:lnTo>
                  <a:pt x="6918084" y="27813"/>
                </a:lnTo>
                <a:lnTo>
                  <a:pt x="6905790" y="28575"/>
                </a:lnTo>
                <a:lnTo>
                  <a:pt x="6917487" y="28956"/>
                </a:lnTo>
                <a:lnTo>
                  <a:pt x="6937667" y="28956"/>
                </a:lnTo>
                <a:lnTo>
                  <a:pt x="6991642" y="28575"/>
                </a:lnTo>
                <a:lnTo>
                  <a:pt x="7002881" y="27940"/>
                </a:lnTo>
                <a:lnTo>
                  <a:pt x="7016763" y="27432"/>
                </a:lnTo>
                <a:lnTo>
                  <a:pt x="7035495" y="27432"/>
                </a:lnTo>
                <a:lnTo>
                  <a:pt x="7048386" y="27813"/>
                </a:lnTo>
                <a:lnTo>
                  <a:pt x="7043674" y="27813"/>
                </a:lnTo>
                <a:lnTo>
                  <a:pt x="7037552" y="29718"/>
                </a:lnTo>
                <a:lnTo>
                  <a:pt x="7042620" y="29718"/>
                </a:lnTo>
                <a:lnTo>
                  <a:pt x="7048982" y="30099"/>
                </a:lnTo>
                <a:lnTo>
                  <a:pt x="7075919" y="30607"/>
                </a:lnTo>
                <a:lnTo>
                  <a:pt x="7125335" y="30607"/>
                </a:lnTo>
                <a:lnTo>
                  <a:pt x="7109879" y="31369"/>
                </a:lnTo>
                <a:lnTo>
                  <a:pt x="7100925" y="32131"/>
                </a:lnTo>
                <a:lnTo>
                  <a:pt x="7214413" y="32131"/>
                </a:lnTo>
                <a:lnTo>
                  <a:pt x="7221931" y="32893"/>
                </a:lnTo>
                <a:lnTo>
                  <a:pt x="7343445" y="32893"/>
                </a:lnTo>
                <a:lnTo>
                  <a:pt x="7335952" y="32131"/>
                </a:lnTo>
                <a:lnTo>
                  <a:pt x="7214705" y="32131"/>
                </a:lnTo>
                <a:lnTo>
                  <a:pt x="7208050" y="31369"/>
                </a:lnTo>
                <a:lnTo>
                  <a:pt x="7237514" y="31369"/>
                </a:lnTo>
                <a:lnTo>
                  <a:pt x="7282078" y="30607"/>
                </a:lnTo>
                <a:lnTo>
                  <a:pt x="7299312" y="30607"/>
                </a:lnTo>
                <a:lnTo>
                  <a:pt x="7328700" y="30988"/>
                </a:lnTo>
                <a:lnTo>
                  <a:pt x="7320610" y="30988"/>
                </a:lnTo>
                <a:lnTo>
                  <a:pt x="7335952" y="32131"/>
                </a:lnTo>
                <a:lnTo>
                  <a:pt x="7947647" y="32131"/>
                </a:lnTo>
                <a:lnTo>
                  <a:pt x="7980959" y="32512"/>
                </a:lnTo>
                <a:lnTo>
                  <a:pt x="7997253" y="31750"/>
                </a:lnTo>
                <a:lnTo>
                  <a:pt x="8000403" y="31750"/>
                </a:lnTo>
                <a:lnTo>
                  <a:pt x="8017992" y="31369"/>
                </a:lnTo>
                <a:lnTo>
                  <a:pt x="8049679" y="31369"/>
                </a:lnTo>
                <a:lnTo>
                  <a:pt x="8052092" y="29718"/>
                </a:lnTo>
                <a:lnTo>
                  <a:pt x="8043596" y="29718"/>
                </a:lnTo>
                <a:lnTo>
                  <a:pt x="8070215" y="28956"/>
                </a:lnTo>
                <a:lnTo>
                  <a:pt x="8085747" y="28956"/>
                </a:lnTo>
                <a:lnTo>
                  <a:pt x="8107832" y="28956"/>
                </a:lnTo>
                <a:lnTo>
                  <a:pt x="8105915" y="29832"/>
                </a:lnTo>
                <a:lnTo>
                  <a:pt x="8087182" y="30416"/>
                </a:lnTo>
                <a:lnTo>
                  <a:pt x="8072056" y="31013"/>
                </a:lnTo>
                <a:lnTo>
                  <a:pt x="8073682" y="35179"/>
                </a:lnTo>
                <a:lnTo>
                  <a:pt x="8087004" y="35039"/>
                </a:lnTo>
                <a:lnTo>
                  <a:pt x="8102003" y="33997"/>
                </a:lnTo>
                <a:lnTo>
                  <a:pt x="8113179" y="31165"/>
                </a:lnTo>
                <a:lnTo>
                  <a:pt x="8113674" y="29718"/>
                </a:lnTo>
                <a:lnTo>
                  <a:pt x="8152244" y="29718"/>
                </a:lnTo>
                <a:close/>
              </a:path>
              <a:path w="8274050" h="71120">
                <a:moveTo>
                  <a:pt x="8159280" y="44704"/>
                </a:moveTo>
                <a:lnTo>
                  <a:pt x="8155216" y="44704"/>
                </a:lnTo>
                <a:lnTo>
                  <a:pt x="8121180" y="54229"/>
                </a:lnTo>
                <a:lnTo>
                  <a:pt x="8125244" y="54229"/>
                </a:lnTo>
                <a:lnTo>
                  <a:pt x="8159280" y="44704"/>
                </a:lnTo>
                <a:close/>
              </a:path>
              <a:path w="8274050" h="71120">
                <a:moveTo>
                  <a:pt x="8187855" y="42037"/>
                </a:moveTo>
                <a:lnTo>
                  <a:pt x="8176704" y="41795"/>
                </a:lnTo>
                <a:lnTo>
                  <a:pt x="8113928" y="40386"/>
                </a:lnTo>
                <a:lnTo>
                  <a:pt x="8113852" y="39763"/>
                </a:lnTo>
                <a:lnTo>
                  <a:pt x="8146313" y="39624"/>
                </a:lnTo>
                <a:lnTo>
                  <a:pt x="8113839" y="39624"/>
                </a:lnTo>
                <a:lnTo>
                  <a:pt x="8113306" y="35179"/>
                </a:lnTo>
                <a:lnTo>
                  <a:pt x="8083080" y="35179"/>
                </a:lnTo>
                <a:lnTo>
                  <a:pt x="8096644" y="39624"/>
                </a:lnTo>
                <a:lnTo>
                  <a:pt x="8085683" y="39624"/>
                </a:lnTo>
                <a:lnTo>
                  <a:pt x="8080349" y="39687"/>
                </a:lnTo>
                <a:lnTo>
                  <a:pt x="8078305" y="39624"/>
                </a:lnTo>
                <a:lnTo>
                  <a:pt x="8065744" y="39624"/>
                </a:lnTo>
                <a:lnTo>
                  <a:pt x="8074317" y="39751"/>
                </a:lnTo>
                <a:lnTo>
                  <a:pt x="8051571" y="40017"/>
                </a:lnTo>
                <a:lnTo>
                  <a:pt x="8082940" y="39890"/>
                </a:lnTo>
                <a:lnTo>
                  <a:pt x="8091437" y="40005"/>
                </a:lnTo>
                <a:lnTo>
                  <a:pt x="8086585" y="39865"/>
                </a:lnTo>
                <a:lnTo>
                  <a:pt x="8097253" y="39827"/>
                </a:lnTo>
                <a:lnTo>
                  <a:pt x="8098193" y="40132"/>
                </a:lnTo>
                <a:lnTo>
                  <a:pt x="8095843" y="40132"/>
                </a:lnTo>
                <a:lnTo>
                  <a:pt x="8079651" y="40132"/>
                </a:lnTo>
                <a:lnTo>
                  <a:pt x="8010563" y="42799"/>
                </a:lnTo>
                <a:lnTo>
                  <a:pt x="7956321" y="42799"/>
                </a:lnTo>
                <a:lnTo>
                  <a:pt x="7947698" y="42037"/>
                </a:lnTo>
                <a:lnTo>
                  <a:pt x="8015389" y="42037"/>
                </a:lnTo>
                <a:lnTo>
                  <a:pt x="8007566" y="41656"/>
                </a:lnTo>
                <a:lnTo>
                  <a:pt x="7999920" y="41287"/>
                </a:lnTo>
                <a:lnTo>
                  <a:pt x="7796174" y="41554"/>
                </a:lnTo>
                <a:lnTo>
                  <a:pt x="7788948" y="41744"/>
                </a:lnTo>
                <a:lnTo>
                  <a:pt x="7788948" y="46482"/>
                </a:lnTo>
                <a:lnTo>
                  <a:pt x="7763472" y="46609"/>
                </a:lnTo>
                <a:lnTo>
                  <a:pt x="7758722" y="46482"/>
                </a:lnTo>
                <a:lnTo>
                  <a:pt x="7788948" y="46482"/>
                </a:lnTo>
                <a:lnTo>
                  <a:pt x="7788948" y="41744"/>
                </a:lnTo>
                <a:lnTo>
                  <a:pt x="7761770" y="42037"/>
                </a:lnTo>
                <a:lnTo>
                  <a:pt x="7768006" y="41656"/>
                </a:lnTo>
                <a:lnTo>
                  <a:pt x="7796174" y="41656"/>
                </a:lnTo>
                <a:lnTo>
                  <a:pt x="7769288" y="41579"/>
                </a:lnTo>
                <a:lnTo>
                  <a:pt x="7774254" y="41275"/>
                </a:lnTo>
                <a:lnTo>
                  <a:pt x="7767663" y="41275"/>
                </a:lnTo>
                <a:lnTo>
                  <a:pt x="7754150" y="40894"/>
                </a:lnTo>
                <a:lnTo>
                  <a:pt x="7734694" y="40132"/>
                </a:lnTo>
                <a:lnTo>
                  <a:pt x="7741488" y="38862"/>
                </a:lnTo>
                <a:lnTo>
                  <a:pt x="7752715" y="38862"/>
                </a:lnTo>
                <a:lnTo>
                  <a:pt x="7770266" y="39243"/>
                </a:lnTo>
                <a:lnTo>
                  <a:pt x="7772222" y="39243"/>
                </a:lnTo>
                <a:lnTo>
                  <a:pt x="7772349" y="38862"/>
                </a:lnTo>
                <a:lnTo>
                  <a:pt x="7771689" y="38862"/>
                </a:lnTo>
                <a:lnTo>
                  <a:pt x="7767968" y="38100"/>
                </a:lnTo>
                <a:lnTo>
                  <a:pt x="7740485" y="38100"/>
                </a:lnTo>
                <a:lnTo>
                  <a:pt x="7727696" y="37338"/>
                </a:lnTo>
                <a:lnTo>
                  <a:pt x="7723086" y="37338"/>
                </a:lnTo>
                <a:lnTo>
                  <a:pt x="7715631" y="37719"/>
                </a:lnTo>
                <a:lnTo>
                  <a:pt x="7716177" y="37719"/>
                </a:lnTo>
                <a:lnTo>
                  <a:pt x="7704074" y="38227"/>
                </a:lnTo>
                <a:lnTo>
                  <a:pt x="7704074" y="40132"/>
                </a:lnTo>
                <a:lnTo>
                  <a:pt x="7697216" y="40132"/>
                </a:lnTo>
                <a:lnTo>
                  <a:pt x="7695082" y="40005"/>
                </a:lnTo>
                <a:lnTo>
                  <a:pt x="7704074" y="40132"/>
                </a:lnTo>
                <a:lnTo>
                  <a:pt x="7704074" y="38227"/>
                </a:lnTo>
                <a:lnTo>
                  <a:pt x="7697978" y="38481"/>
                </a:lnTo>
                <a:lnTo>
                  <a:pt x="7696695" y="38481"/>
                </a:lnTo>
                <a:lnTo>
                  <a:pt x="7686192" y="39243"/>
                </a:lnTo>
                <a:lnTo>
                  <a:pt x="7682306" y="39243"/>
                </a:lnTo>
                <a:lnTo>
                  <a:pt x="7688694" y="39624"/>
                </a:lnTo>
                <a:lnTo>
                  <a:pt x="7688872" y="39624"/>
                </a:lnTo>
                <a:lnTo>
                  <a:pt x="7688720" y="39636"/>
                </a:lnTo>
                <a:lnTo>
                  <a:pt x="7668120" y="39624"/>
                </a:lnTo>
                <a:lnTo>
                  <a:pt x="7677099" y="39751"/>
                </a:lnTo>
                <a:lnTo>
                  <a:pt x="7641806" y="40132"/>
                </a:lnTo>
                <a:lnTo>
                  <a:pt x="7607782" y="40132"/>
                </a:lnTo>
                <a:lnTo>
                  <a:pt x="7604379" y="40894"/>
                </a:lnTo>
                <a:lnTo>
                  <a:pt x="7609853" y="40894"/>
                </a:lnTo>
                <a:lnTo>
                  <a:pt x="7591730" y="41275"/>
                </a:lnTo>
                <a:lnTo>
                  <a:pt x="7607033" y="41275"/>
                </a:lnTo>
                <a:lnTo>
                  <a:pt x="7545248" y="41656"/>
                </a:lnTo>
                <a:lnTo>
                  <a:pt x="7560818" y="41656"/>
                </a:lnTo>
                <a:lnTo>
                  <a:pt x="7550188" y="42037"/>
                </a:lnTo>
                <a:lnTo>
                  <a:pt x="7545248" y="41656"/>
                </a:lnTo>
                <a:lnTo>
                  <a:pt x="7545083" y="41656"/>
                </a:lnTo>
                <a:lnTo>
                  <a:pt x="7540447" y="41287"/>
                </a:lnTo>
                <a:lnTo>
                  <a:pt x="7540447" y="46482"/>
                </a:lnTo>
                <a:lnTo>
                  <a:pt x="7459612" y="46621"/>
                </a:lnTo>
                <a:lnTo>
                  <a:pt x="7456297" y="46482"/>
                </a:lnTo>
                <a:lnTo>
                  <a:pt x="7540447" y="46482"/>
                </a:lnTo>
                <a:lnTo>
                  <a:pt x="7540447" y="41287"/>
                </a:lnTo>
                <a:lnTo>
                  <a:pt x="7540320" y="41275"/>
                </a:lnTo>
                <a:lnTo>
                  <a:pt x="7539583" y="41275"/>
                </a:lnTo>
                <a:lnTo>
                  <a:pt x="7532446" y="40894"/>
                </a:lnTo>
                <a:lnTo>
                  <a:pt x="7530109" y="40894"/>
                </a:lnTo>
                <a:lnTo>
                  <a:pt x="7522819" y="40132"/>
                </a:lnTo>
                <a:lnTo>
                  <a:pt x="7516025" y="40132"/>
                </a:lnTo>
                <a:lnTo>
                  <a:pt x="7605433" y="38100"/>
                </a:lnTo>
                <a:lnTo>
                  <a:pt x="7613421" y="38481"/>
                </a:lnTo>
                <a:lnTo>
                  <a:pt x="7610678" y="38481"/>
                </a:lnTo>
                <a:lnTo>
                  <a:pt x="7626909" y="38862"/>
                </a:lnTo>
                <a:lnTo>
                  <a:pt x="7637742" y="38481"/>
                </a:lnTo>
                <a:lnTo>
                  <a:pt x="7634110" y="38481"/>
                </a:lnTo>
                <a:lnTo>
                  <a:pt x="7634084" y="38100"/>
                </a:lnTo>
                <a:lnTo>
                  <a:pt x="7634008" y="37338"/>
                </a:lnTo>
                <a:lnTo>
                  <a:pt x="7629017" y="37338"/>
                </a:lnTo>
                <a:lnTo>
                  <a:pt x="7678839" y="36068"/>
                </a:lnTo>
                <a:lnTo>
                  <a:pt x="7788440" y="33274"/>
                </a:lnTo>
                <a:lnTo>
                  <a:pt x="7773187" y="34417"/>
                </a:lnTo>
                <a:lnTo>
                  <a:pt x="7801915" y="33782"/>
                </a:lnTo>
                <a:lnTo>
                  <a:pt x="7830883" y="33782"/>
                </a:lnTo>
                <a:lnTo>
                  <a:pt x="7877340" y="34036"/>
                </a:lnTo>
                <a:lnTo>
                  <a:pt x="7889024" y="33782"/>
                </a:lnTo>
                <a:lnTo>
                  <a:pt x="7912392" y="33274"/>
                </a:lnTo>
                <a:lnTo>
                  <a:pt x="7910601" y="34340"/>
                </a:lnTo>
                <a:lnTo>
                  <a:pt x="7956537" y="34163"/>
                </a:lnTo>
                <a:lnTo>
                  <a:pt x="7986776" y="33274"/>
                </a:lnTo>
                <a:lnTo>
                  <a:pt x="7988071" y="33274"/>
                </a:lnTo>
                <a:lnTo>
                  <a:pt x="8004937" y="32893"/>
                </a:lnTo>
                <a:lnTo>
                  <a:pt x="7972819" y="32893"/>
                </a:lnTo>
                <a:lnTo>
                  <a:pt x="7343445" y="32893"/>
                </a:lnTo>
                <a:lnTo>
                  <a:pt x="7352182" y="33782"/>
                </a:lnTo>
                <a:lnTo>
                  <a:pt x="7354252" y="33782"/>
                </a:lnTo>
                <a:lnTo>
                  <a:pt x="7374128" y="34544"/>
                </a:lnTo>
                <a:lnTo>
                  <a:pt x="7417549" y="34544"/>
                </a:lnTo>
                <a:lnTo>
                  <a:pt x="7427963" y="35306"/>
                </a:lnTo>
                <a:lnTo>
                  <a:pt x="7422553" y="35306"/>
                </a:lnTo>
                <a:lnTo>
                  <a:pt x="7400455" y="36068"/>
                </a:lnTo>
                <a:lnTo>
                  <a:pt x="7387323" y="36068"/>
                </a:lnTo>
                <a:lnTo>
                  <a:pt x="7358989" y="35687"/>
                </a:lnTo>
                <a:lnTo>
                  <a:pt x="7327887" y="34798"/>
                </a:lnTo>
                <a:lnTo>
                  <a:pt x="7266914" y="34798"/>
                </a:lnTo>
                <a:lnTo>
                  <a:pt x="7253757" y="35179"/>
                </a:lnTo>
                <a:lnTo>
                  <a:pt x="7246366" y="34798"/>
                </a:lnTo>
                <a:lnTo>
                  <a:pt x="7073252" y="34798"/>
                </a:lnTo>
                <a:lnTo>
                  <a:pt x="7023430" y="37338"/>
                </a:lnTo>
                <a:lnTo>
                  <a:pt x="7047827" y="37338"/>
                </a:lnTo>
                <a:lnTo>
                  <a:pt x="7071309" y="36068"/>
                </a:lnTo>
                <a:lnTo>
                  <a:pt x="7071881" y="36068"/>
                </a:lnTo>
                <a:lnTo>
                  <a:pt x="7089343" y="35306"/>
                </a:lnTo>
                <a:lnTo>
                  <a:pt x="7118248" y="35306"/>
                </a:lnTo>
                <a:lnTo>
                  <a:pt x="7116534" y="36957"/>
                </a:lnTo>
                <a:lnTo>
                  <a:pt x="7116902" y="36957"/>
                </a:lnTo>
                <a:lnTo>
                  <a:pt x="7110908" y="38481"/>
                </a:lnTo>
                <a:lnTo>
                  <a:pt x="7096290" y="39624"/>
                </a:lnTo>
                <a:lnTo>
                  <a:pt x="7066953" y="40894"/>
                </a:lnTo>
                <a:lnTo>
                  <a:pt x="7056602" y="40538"/>
                </a:lnTo>
                <a:lnTo>
                  <a:pt x="7063905" y="40005"/>
                </a:lnTo>
                <a:lnTo>
                  <a:pt x="7051180" y="39941"/>
                </a:lnTo>
                <a:lnTo>
                  <a:pt x="7048894" y="39865"/>
                </a:lnTo>
                <a:lnTo>
                  <a:pt x="7049084" y="39624"/>
                </a:lnTo>
                <a:lnTo>
                  <a:pt x="7048233" y="39624"/>
                </a:lnTo>
                <a:lnTo>
                  <a:pt x="7053923" y="38862"/>
                </a:lnTo>
                <a:lnTo>
                  <a:pt x="7047903" y="38100"/>
                </a:lnTo>
                <a:lnTo>
                  <a:pt x="7030999" y="38798"/>
                </a:lnTo>
                <a:lnTo>
                  <a:pt x="7022605" y="37973"/>
                </a:lnTo>
                <a:lnTo>
                  <a:pt x="7017613" y="37096"/>
                </a:lnTo>
                <a:lnTo>
                  <a:pt x="7021246" y="38785"/>
                </a:lnTo>
                <a:lnTo>
                  <a:pt x="7005777" y="38100"/>
                </a:lnTo>
                <a:lnTo>
                  <a:pt x="7004291" y="38100"/>
                </a:lnTo>
                <a:lnTo>
                  <a:pt x="6991159" y="37719"/>
                </a:lnTo>
                <a:lnTo>
                  <a:pt x="6971017" y="38862"/>
                </a:lnTo>
                <a:lnTo>
                  <a:pt x="6947433" y="38862"/>
                </a:lnTo>
                <a:lnTo>
                  <a:pt x="6937819" y="38100"/>
                </a:lnTo>
                <a:lnTo>
                  <a:pt x="6936803" y="38100"/>
                </a:lnTo>
                <a:lnTo>
                  <a:pt x="6931558" y="36957"/>
                </a:lnTo>
                <a:lnTo>
                  <a:pt x="6931241" y="36957"/>
                </a:lnTo>
                <a:lnTo>
                  <a:pt x="6924954" y="36068"/>
                </a:lnTo>
                <a:lnTo>
                  <a:pt x="6931114" y="36068"/>
                </a:lnTo>
                <a:lnTo>
                  <a:pt x="6946925" y="35687"/>
                </a:lnTo>
                <a:lnTo>
                  <a:pt x="6941274" y="35687"/>
                </a:lnTo>
                <a:lnTo>
                  <a:pt x="6938594" y="34798"/>
                </a:lnTo>
                <a:lnTo>
                  <a:pt x="6921271" y="34798"/>
                </a:lnTo>
                <a:lnTo>
                  <a:pt x="6909727" y="34798"/>
                </a:lnTo>
                <a:lnTo>
                  <a:pt x="6774561" y="34798"/>
                </a:lnTo>
                <a:lnTo>
                  <a:pt x="6777990" y="35306"/>
                </a:lnTo>
                <a:lnTo>
                  <a:pt x="6662356" y="35306"/>
                </a:lnTo>
                <a:lnTo>
                  <a:pt x="6705219" y="36068"/>
                </a:lnTo>
                <a:lnTo>
                  <a:pt x="6715506" y="36068"/>
                </a:lnTo>
                <a:lnTo>
                  <a:pt x="6617995" y="40005"/>
                </a:lnTo>
                <a:lnTo>
                  <a:pt x="6604317" y="39624"/>
                </a:lnTo>
                <a:lnTo>
                  <a:pt x="6605956" y="39624"/>
                </a:lnTo>
                <a:lnTo>
                  <a:pt x="6600203" y="39509"/>
                </a:lnTo>
                <a:lnTo>
                  <a:pt x="6600203" y="42799"/>
                </a:lnTo>
                <a:lnTo>
                  <a:pt x="6571081" y="43688"/>
                </a:lnTo>
                <a:lnTo>
                  <a:pt x="6565417" y="43688"/>
                </a:lnTo>
                <a:lnTo>
                  <a:pt x="6569418" y="43307"/>
                </a:lnTo>
                <a:lnTo>
                  <a:pt x="6571742" y="43307"/>
                </a:lnTo>
                <a:lnTo>
                  <a:pt x="6564833" y="42418"/>
                </a:lnTo>
                <a:lnTo>
                  <a:pt x="6553555" y="41656"/>
                </a:lnTo>
                <a:lnTo>
                  <a:pt x="6545491" y="40894"/>
                </a:lnTo>
                <a:lnTo>
                  <a:pt x="6575298" y="40894"/>
                </a:lnTo>
                <a:lnTo>
                  <a:pt x="6580175" y="40894"/>
                </a:lnTo>
                <a:lnTo>
                  <a:pt x="6591211" y="41795"/>
                </a:lnTo>
                <a:lnTo>
                  <a:pt x="6595504" y="42799"/>
                </a:lnTo>
                <a:lnTo>
                  <a:pt x="6600203" y="42799"/>
                </a:lnTo>
                <a:lnTo>
                  <a:pt x="6600203" y="39509"/>
                </a:lnTo>
                <a:lnTo>
                  <a:pt x="6587388" y="39243"/>
                </a:lnTo>
                <a:lnTo>
                  <a:pt x="6576073" y="39014"/>
                </a:lnTo>
                <a:lnTo>
                  <a:pt x="6575361" y="39001"/>
                </a:lnTo>
                <a:lnTo>
                  <a:pt x="6568808" y="38862"/>
                </a:lnTo>
                <a:lnTo>
                  <a:pt x="6565087" y="38862"/>
                </a:lnTo>
                <a:lnTo>
                  <a:pt x="6550317" y="38100"/>
                </a:lnTo>
                <a:lnTo>
                  <a:pt x="6575463" y="36957"/>
                </a:lnTo>
                <a:lnTo>
                  <a:pt x="6586639" y="36449"/>
                </a:lnTo>
                <a:lnTo>
                  <a:pt x="6594246" y="36449"/>
                </a:lnTo>
                <a:lnTo>
                  <a:pt x="6607467" y="38100"/>
                </a:lnTo>
                <a:lnTo>
                  <a:pt x="6632930" y="36068"/>
                </a:lnTo>
                <a:lnTo>
                  <a:pt x="6627749" y="36068"/>
                </a:lnTo>
                <a:lnTo>
                  <a:pt x="6595021" y="34874"/>
                </a:lnTo>
                <a:lnTo>
                  <a:pt x="6595021" y="36068"/>
                </a:lnTo>
                <a:lnTo>
                  <a:pt x="6592214" y="36207"/>
                </a:lnTo>
                <a:lnTo>
                  <a:pt x="6591198" y="36068"/>
                </a:lnTo>
                <a:lnTo>
                  <a:pt x="6595021" y="36068"/>
                </a:lnTo>
                <a:lnTo>
                  <a:pt x="6595021" y="34874"/>
                </a:lnTo>
                <a:lnTo>
                  <a:pt x="6593218" y="34798"/>
                </a:lnTo>
                <a:lnTo>
                  <a:pt x="6117183" y="34798"/>
                </a:lnTo>
                <a:lnTo>
                  <a:pt x="6110859" y="35687"/>
                </a:lnTo>
                <a:lnTo>
                  <a:pt x="6109093" y="35687"/>
                </a:lnTo>
                <a:lnTo>
                  <a:pt x="6095758" y="36322"/>
                </a:lnTo>
                <a:lnTo>
                  <a:pt x="6082601" y="36271"/>
                </a:lnTo>
                <a:lnTo>
                  <a:pt x="6094666" y="36385"/>
                </a:lnTo>
                <a:lnTo>
                  <a:pt x="6093803" y="36423"/>
                </a:lnTo>
                <a:lnTo>
                  <a:pt x="6082601" y="36271"/>
                </a:lnTo>
                <a:lnTo>
                  <a:pt x="6036361" y="36068"/>
                </a:lnTo>
                <a:lnTo>
                  <a:pt x="6060503" y="36068"/>
                </a:lnTo>
                <a:lnTo>
                  <a:pt x="6047321" y="35687"/>
                </a:lnTo>
                <a:lnTo>
                  <a:pt x="6034138" y="35306"/>
                </a:lnTo>
                <a:lnTo>
                  <a:pt x="6023038" y="35306"/>
                </a:lnTo>
                <a:lnTo>
                  <a:pt x="6023940" y="34798"/>
                </a:lnTo>
                <a:lnTo>
                  <a:pt x="5995581" y="34798"/>
                </a:lnTo>
                <a:lnTo>
                  <a:pt x="5972721" y="35306"/>
                </a:lnTo>
                <a:lnTo>
                  <a:pt x="5970409" y="35306"/>
                </a:lnTo>
                <a:lnTo>
                  <a:pt x="5946368" y="35687"/>
                </a:lnTo>
                <a:lnTo>
                  <a:pt x="5878080" y="35687"/>
                </a:lnTo>
                <a:lnTo>
                  <a:pt x="5852617" y="35306"/>
                </a:lnTo>
                <a:lnTo>
                  <a:pt x="5840996" y="35306"/>
                </a:lnTo>
                <a:lnTo>
                  <a:pt x="5830303" y="34798"/>
                </a:lnTo>
                <a:lnTo>
                  <a:pt x="5765914" y="34798"/>
                </a:lnTo>
                <a:lnTo>
                  <a:pt x="5765317" y="35306"/>
                </a:lnTo>
                <a:lnTo>
                  <a:pt x="5761736" y="36068"/>
                </a:lnTo>
                <a:lnTo>
                  <a:pt x="5764517" y="36068"/>
                </a:lnTo>
                <a:lnTo>
                  <a:pt x="5740819" y="36957"/>
                </a:lnTo>
                <a:lnTo>
                  <a:pt x="5714479" y="36449"/>
                </a:lnTo>
                <a:lnTo>
                  <a:pt x="5716130" y="36449"/>
                </a:lnTo>
                <a:lnTo>
                  <a:pt x="5701309" y="36068"/>
                </a:lnTo>
                <a:lnTo>
                  <a:pt x="5681484" y="36068"/>
                </a:lnTo>
                <a:lnTo>
                  <a:pt x="5676646" y="37338"/>
                </a:lnTo>
                <a:lnTo>
                  <a:pt x="5656618" y="38862"/>
                </a:lnTo>
                <a:lnTo>
                  <a:pt x="5655729" y="38862"/>
                </a:lnTo>
                <a:lnTo>
                  <a:pt x="5649620" y="40005"/>
                </a:lnTo>
                <a:lnTo>
                  <a:pt x="5616003" y="39243"/>
                </a:lnTo>
                <a:lnTo>
                  <a:pt x="5604789" y="39001"/>
                </a:lnTo>
                <a:lnTo>
                  <a:pt x="5604535" y="39243"/>
                </a:lnTo>
                <a:lnTo>
                  <a:pt x="5603633" y="40132"/>
                </a:lnTo>
                <a:lnTo>
                  <a:pt x="5648947" y="40132"/>
                </a:lnTo>
                <a:lnTo>
                  <a:pt x="5655234" y="40132"/>
                </a:lnTo>
                <a:lnTo>
                  <a:pt x="6495758" y="40132"/>
                </a:lnTo>
                <a:lnTo>
                  <a:pt x="6514490" y="39624"/>
                </a:lnTo>
                <a:lnTo>
                  <a:pt x="6551447" y="39243"/>
                </a:lnTo>
                <a:lnTo>
                  <a:pt x="6575984" y="39243"/>
                </a:lnTo>
                <a:lnTo>
                  <a:pt x="6575450" y="40513"/>
                </a:lnTo>
                <a:lnTo>
                  <a:pt x="6570739" y="40132"/>
                </a:lnTo>
                <a:lnTo>
                  <a:pt x="6495758" y="40132"/>
                </a:lnTo>
                <a:lnTo>
                  <a:pt x="6467665" y="40894"/>
                </a:lnTo>
                <a:lnTo>
                  <a:pt x="6519024" y="40894"/>
                </a:lnTo>
                <a:lnTo>
                  <a:pt x="6504318" y="41275"/>
                </a:lnTo>
                <a:lnTo>
                  <a:pt x="6487922" y="42037"/>
                </a:lnTo>
                <a:lnTo>
                  <a:pt x="6476022" y="42799"/>
                </a:lnTo>
                <a:lnTo>
                  <a:pt x="6479057" y="43688"/>
                </a:lnTo>
                <a:lnTo>
                  <a:pt x="6480302" y="43688"/>
                </a:lnTo>
                <a:lnTo>
                  <a:pt x="6478016" y="45212"/>
                </a:lnTo>
                <a:lnTo>
                  <a:pt x="6471907" y="46482"/>
                </a:lnTo>
                <a:lnTo>
                  <a:pt x="6472618" y="46482"/>
                </a:lnTo>
                <a:lnTo>
                  <a:pt x="6460782" y="47625"/>
                </a:lnTo>
                <a:lnTo>
                  <a:pt x="6506845" y="46482"/>
                </a:lnTo>
                <a:lnTo>
                  <a:pt x="6618872" y="45974"/>
                </a:lnTo>
                <a:lnTo>
                  <a:pt x="6673888" y="44970"/>
                </a:lnTo>
                <a:lnTo>
                  <a:pt x="6698018" y="42799"/>
                </a:lnTo>
                <a:lnTo>
                  <a:pt x="6862927" y="42799"/>
                </a:lnTo>
                <a:lnTo>
                  <a:pt x="6932574" y="43307"/>
                </a:lnTo>
                <a:lnTo>
                  <a:pt x="6912318" y="43307"/>
                </a:lnTo>
                <a:lnTo>
                  <a:pt x="6934149" y="43688"/>
                </a:lnTo>
                <a:lnTo>
                  <a:pt x="6947865" y="43688"/>
                </a:lnTo>
                <a:lnTo>
                  <a:pt x="6944906" y="42799"/>
                </a:lnTo>
                <a:lnTo>
                  <a:pt x="6938302" y="42799"/>
                </a:lnTo>
                <a:lnTo>
                  <a:pt x="6940207" y="42037"/>
                </a:lnTo>
                <a:lnTo>
                  <a:pt x="7015112" y="44831"/>
                </a:lnTo>
                <a:lnTo>
                  <a:pt x="7009676" y="44831"/>
                </a:lnTo>
                <a:lnTo>
                  <a:pt x="6997484" y="45593"/>
                </a:lnTo>
                <a:lnTo>
                  <a:pt x="6989597" y="45593"/>
                </a:lnTo>
                <a:lnTo>
                  <a:pt x="7048017" y="46863"/>
                </a:lnTo>
                <a:lnTo>
                  <a:pt x="7042099" y="46863"/>
                </a:lnTo>
                <a:lnTo>
                  <a:pt x="7041858" y="47244"/>
                </a:lnTo>
                <a:lnTo>
                  <a:pt x="7043166" y="47244"/>
                </a:lnTo>
                <a:lnTo>
                  <a:pt x="7034898" y="48006"/>
                </a:lnTo>
                <a:lnTo>
                  <a:pt x="7023557" y="48387"/>
                </a:lnTo>
                <a:lnTo>
                  <a:pt x="7011835" y="48387"/>
                </a:lnTo>
                <a:lnTo>
                  <a:pt x="7001662" y="49022"/>
                </a:lnTo>
                <a:lnTo>
                  <a:pt x="6992099" y="48818"/>
                </a:lnTo>
                <a:lnTo>
                  <a:pt x="6983958" y="49149"/>
                </a:lnTo>
                <a:lnTo>
                  <a:pt x="7001472" y="49657"/>
                </a:lnTo>
                <a:lnTo>
                  <a:pt x="7002551" y="49657"/>
                </a:lnTo>
                <a:lnTo>
                  <a:pt x="7018934" y="50038"/>
                </a:lnTo>
                <a:lnTo>
                  <a:pt x="7012076" y="50038"/>
                </a:lnTo>
                <a:lnTo>
                  <a:pt x="7007898" y="50419"/>
                </a:lnTo>
                <a:lnTo>
                  <a:pt x="6970687" y="50419"/>
                </a:lnTo>
                <a:lnTo>
                  <a:pt x="7009028" y="51181"/>
                </a:lnTo>
                <a:lnTo>
                  <a:pt x="7065277" y="51181"/>
                </a:lnTo>
                <a:lnTo>
                  <a:pt x="7090702" y="52324"/>
                </a:lnTo>
                <a:lnTo>
                  <a:pt x="7113752" y="51181"/>
                </a:lnTo>
                <a:lnTo>
                  <a:pt x="7112152" y="51181"/>
                </a:lnTo>
                <a:lnTo>
                  <a:pt x="7149605" y="50038"/>
                </a:lnTo>
                <a:lnTo>
                  <a:pt x="7187552" y="49657"/>
                </a:lnTo>
                <a:lnTo>
                  <a:pt x="7227100" y="50419"/>
                </a:lnTo>
                <a:lnTo>
                  <a:pt x="7227125" y="50800"/>
                </a:lnTo>
                <a:lnTo>
                  <a:pt x="7218312" y="50800"/>
                </a:lnTo>
                <a:lnTo>
                  <a:pt x="7244816" y="51181"/>
                </a:lnTo>
                <a:lnTo>
                  <a:pt x="7261238" y="51816"/>
                </a:lnTo>
                <a:lnTo>
                  <a:pt x="7257580" y="53467"/>
                </a:lnTo>
                <a:lnTo>
                  <a:pt x="7273823" y="52705"/>
                </a:lnTo>
                <a:lnTo>
                  <a:pt x="7320280" y="52705"/>
                </a:lnTo>
                <a:lnTo>
                  <a:pt x="7332891" y="52324"/>
                </a:lnTo>
                <a:lnTo>
                  <a:pt x="7312761" y="52324"/>
                </a:lnTo>
                <a:lnTo>
                  <a:pt x="7299236" y="52082"/>
                </a:lnTo>
                <a:lnTo>
                  <a:pt x="7286155" y="51562"/>
                </a:lnTo>
                <a:lnTo>
                  <a:pt x="7299706" y="51181"/>
                </a:lnTo>
                <a:lnTo>
                  <a:pt x="7307504" y="50800"/>
                </a:lnTo>
                <a:lnTo>
                  <a:pt x="7306348" y="50800"/>
                </a:lnTo>
                <a:lnTo>
                  <a:pt x="7317626" y="50419"/>
                </a:lnTo>
                <a:lnTo>
                  <a:pt x="7340511" y="50419"/>
                </a:lnTo>
                <a:lnTo>
                  <a:pt x="7338606" y="51562"/>
                </a:lnTo>
                <a:lnTo>
                  <a:pt x="7349655" y="50419"/>
                </a:lnTo>
                <a:lnTo>
                  <a:pt x="7357034" y="49657"/>
                </a:lnTo>
                <a:lnTo>
                  <a:pt x="7356449" y="49657"/>
                </a:lnTo>
                <a:lnTo>
                  <a:pt x="7364793" y="48006"/>
                </a:lnTo>
                <a:lnTo>
                  <a:pt x="7377379" y="46863"/>
                </a:lnTo>
                <a:lnTo>
                  <a:pt x="7466241" y="46863"/>
                </a:lnTo>
                <a:lnTo>
                  <a:pt x="7476198" y="47244"/>
                </a:lnTo>
                <a:lnTo>
                  <a:pt x="7469479" y="48387"/>
                </a:lnTo>
                <a:lnTo>
                  <a:pt x="7468324" y="48387"/>
                </a:lnTo>
                <a:lnTo>
                  <a:pt x="7449312" y="49657"/>
                </a:lnTo>
                <a:lnTo>
                  <a:pt x="7448715" y="49657"/>
                </a:lnTo>
                <a:lnTo>
                  <a:pt x="7426172" y="50800"/>
                </a:lnTo>
                <a:lnTo>
                  <a:pt x="7426604" y="50800"/>
                </a:lnTo>
                <a:lnTo>
                  <a:pt x="7410018" y="51816"/>
                </a:lnTo>
                <a:lnTo>
                  <a:pt x="7411872" y="51816"/>
                </a:lnTo>
                <a:lnTo>
                  <a:pt x="7410996" y="52324"/>
                </a:lnTo>
                <a:lnTo>
                  <a:pt x="7422731" y="51816"/>
                </a:lnTo>
                <a:lnTo>
                  <a:pt x="7415974" y="51816"/>
                </a:lnTo>
                <a:lnTo>
                  <a:pt x="7435355" y="51562"/>
                </a:lnTo>
                <a:lnTo>
                  <a:pt x="7492797" y="51562"/>
                </a:lnTo>
                <a:lnTo>
                  <a:pt x="7517803" y="52324"/>
                </a:lnTo>
                <a:lnTo>
                  <a:pt x="7523505" y="52324"/>
                </a:lnTo>
                <a:lnTo>
                  <a:pt x="7538364" y="52082"/>
                </a:lnTo>
                <a:lnTo>
                  <a:pt x="7553426" y="52082"/>
                </a:lnTo>
                <a:lnTo>
                  <a:pt x="7567333" y="52324"/>
                </a:lnTo>
                <a:lnTo>
                  <a:pt x="7569060" y="52082"/>
                </a:lnTo>
                <a:lnTo>
                  <a:pt x="7575118" y="51181"/>
                </a:lnTo>
                <a:lnTo>
                  <a:pt x="7574661" y="51181"/>
                </a:lnTo>
                <a:lnTo>
                  <a:pt x="7598816" y="48768"/>
                </a:lnTo>
                <a:lnTo>
                  <a:pt x="7598575" y="48768"/>
                </a:lnTo>
                <a:lnTo>
                  <a:pt x="7607338" y="47625"/>
                </a:lnTo>
                <a:lnTo>
                  <a:pt x="7677950" y="47625"/>
                </a:lnTo>
                <a:lnTo>
                  <a:pt x="7665644" y="48387"/>
                </a:lnTo>
                <a:lnTo>
                  <a:pt x="7708455" y="48387"/>
                </a:lnTo>
                <a:lnTo>
                  <a:pt x="7708087" y="49657"/>
                </a:lnTo>
                <a:lnTo>
                  <a:pt x="7705522" y="49657"/>
                </a:lnTo>
                <a:lnTo>
                  <a:pt x="7697724" y="50038"/>
                </a:lnTo>
                <a:lnTo>
                  <a:pt x="7687526" y="50038"/>
                </a:lnTo>
                <a:lnTo>
                  <a:pt x="7672235" y="50419"/>
                </a:lnTo>
                <a:lnTo>
                  <a:pt x="7683132" y="51181"/>
                </a:lnTo>
                <a:lnTo>
                  <a:pt x="7699984" y="51181"/>
                </a:lnTo>
                <a:lnTo>
                  <a:pt x="7714145" y="50419"/>
                </a:lnTo>
                <a:lnTo>
                  <a:pt x="7705509" y="50419"/>
                </a:lnTo>
                <a:lnTo>
                  <a:pt x="7745362" y="48768"/>
                </a:lnTo>
                <a:lnTo>
                  <a:pt x="7747025" y="48768"/>
                </a:lnTo>
                <a:lnTo>
                  <a:pt x="7757566" y="47625"/>
                </a:lnTo>
                <a:lnTo>
                  <a:pt x="7740802" y="46863"/>
                </a:lnTo>
                <a:lnTo>
                  <a:pt x="7772997" y="46863"/>
                </a:lnTo>
                <a:lnTo>
                  <a:pt x="7787272" y="47244"/>
                </a:lnTo>
                <a:lnTo>
                  <a:pt x="7785824" y="47244"/>
                </a:lnTo>
                <a:lnTo>
                  <a:pt x="7795730" y="47625"/>
                </a:lnTo>
                <a:lnTo>
                  <a:pt x="7817015" y="47625"/>
                </a:lnTo>
                <a:lnTo>
                  <a:pt x="7815034" y="48768"/>
                </a:lnTo>
                <a:lnTo>
                  <a:pt x="7803451" y="50038"/>
                </a:lnTo>
                <a:lnTo>
                  <a:pt x="7805585" y="50038"/>
                </a:lnTo>
                <a:lnTo>
                  <a:pt x="7808506" y="50419"/>
                </a:lnTo>
                <a:lnTo>
                  <a:pt x="7836167" y="50800"/>
                </a:lnTo>
                <a:lnTo>
                  <a:pt x="7862443" y="50800"/>
                </a:lnTo>
                <a:lnTo>
                  <a:pt x="7874292" y="50419"/>
                </a:lnTo>
                <a:lnTo>
                  <a:pt x="7866050" y="50419"/>
                </a:lnTo>
                <a:lnTo>
                  <a:pt x="7865351" y="50038"/>
                </a:lnTo>
                <a:lnTo>
                  <a:pt x="7865719" y="50038"/>
                </a:lnTo>
                <a:lnTo>
                  <a:pt x="7861465" y="49149"/>
                </a:lnTo>
                <a:lnTo>
                  <a:pt x="7859496" y="49149"/>
                </a:lnTo>
                <a:lnTo>
                  <a:pt x="7844015" y="48387"/>
                </a:lnTo>
                <a:lnTo>
                  <a:pt x="7849832" y="48387"/>
                </a:lnTo>
                <a:lnTo>
                  <a:pt x="7859509" y="48006"/>
                </a:lnTo>
                <a:lnTo>
                  <a:pt x="7882509" y="47625"/>
                </a:lnTo>
                <a:lnTo>
                  <a:pt x="7881721" y="47625"/>
                </a:lnTo>
                <a:lnTo>
                  <a:pt x="7867599" y="47244"/>
                </a:lnTo>
                <a:lnTo>
                  <a:pt x="7858328" y="46863"/>
                </a:lnTo>
                <a:lnTo>
                  <a:pt x="7909268" y="46863"/>
                </a:lnTo>
                <a:lnTo>
                  <a:pt x="7942491" y="47625"/>
                </a:lnTo>
                <a:lnTo>
                  <a:pt x="7940446" y="47625"/>
                </a:lnTo>
                <a:lnTo>
                  <a:pt x="7961173" y="48387"/>
                </a:lnTo>
                <a:lnTo>
                  <a:pt x="7961350" y="48387"/>
                </a:lnTo>
                <a:lnTo>
                  <a:pt x="7994523" y="47625"/>
                </a:lnTo>
                <a:lnTo>
                  <a:pt x="8026222" y="47244"/>
                </a:lnTo>
                <a:lnTo>
                  <a:pt x="8023644" y="47244"/>
                </a:lnTo>
                <a:lnTo>
                  <a:pt x="8063052" y="46863"/>
                </a:lnTo>
                <a:lnTo>
                  <a:pt x="8072348" y="46863"/>
                </a:lnTo>
                <a:lnTo>
                  <a:pt x="8083842" y="46482"/>
                </a:lnTo>
                <a:lnTo>
                  <a:pt x="8110652" y="45593"/>
                </a:lnTo>
                <a:lnTo>
                  <a:pt x="8105026" y="45593"/>
                </a:lnTo>
                <a:lnTo>
                  <a:pt x="8099641" y="45212"/>
                </a:lnTo>
                <a:lnTo>
                  <a:pt x="8094269" y="44831"/>
                </a:lnTo>
                <a:lnTo>
                  <a:pt x="8090408" y="44831"/>
                </a:lnTo>
                <a:lnTo>
                  <a:pt x="8084210" y="45212"/>
                </a:lnTo>
                <a:lnTo>
                  <a:pt x="8056067" y="45212"/>
                </a:lnTo>
                <a:lnTo>
                  <a:pt x="8050504" y="44831"/>
                </a:lnTo>
                <a:lnTo>
                  <a:pt x="8042910" y="44831"/>
                </a:lnTo>
                <a:lnTo>
                  <a:pt x="8060144" y="44450"/>
                </a:lnTo>
                <a:lnTo>
                  <a:pt x="8053832" y="43688"/>
                </a:lnTo>
                <a:lnTo>
                  <a:pt x="8048053" y="42799"/>
                </a:lnTo>
                <a:lnTo>
                  <a:pt x="8061109" y="42037"/>
                </a:lnTo>
                <a:lnTo>
                  <a:pt x="8103768" y="41960"/>
                </a:lnTo>
                <a:lnTo>
                  <a:pt x="8112163" y="44704"/>
                </a:lnTo>
                <a:lnTo>
                  <a:pt x="8114449" y="44704"/>
                </a:lnTo>
                <a:lnTo>
                  <a:pt x="8114119" y="42024"/>
                </a:lnTo>
                <a:lnTo>
                  <a:pt x="8142033" y="42418"/>
                </a:lnTo>
                <a:lnTo>
                  <a:pt x="8143405" y="42418"/>
                </a:lnTo>
                <a:lnTo>
                  <a:pt x="8163357" y="42684"/>
                </a:lnTo>
                <a:lnTo>
                  <a:pt x="8187855" y="42037"/>
                </a:lnTo>
                <a:close/>
              </a:path>
              <a:path w="8274050" h="71120">
                <a:moveTo>
                  <a:pt x="8194776" y="46951"/>
                </a:moveTo>
                <a:lnTo>
                  <a:pt x="8167891" y="46951"/>
                </a:lnTo>
                <a:lnTo>
                  <a:pt x="8151660" y="48768"/>
                </a:lnTo>
                <a:lnTo>
                  <a:pt x="8165770" y="47840"/>
                </a:lnTo>
                <a:lnTo>
                  <a:pt x="8179752" y="47142"/>
                </a:lnTo>
                <a:lnTo>
                  <a:pt x="8194776" y="46951"/>
                </a:lnTo>
                <a:close/>
              </a:path>
              <a:path w="8274050" h="71120">
                <a:moveTo>
                  <a:pt x="8273580" y="50165"/>
                </a:moveTo>
                <a:lnTo>
                  <a:pt x="8245145" y="48260"/>
                </a:lnTo>
                <a:lnTo>
                  <a:pt x="8204759" y="46951"/>
                </a:lnTo>
                <a:lnTo>
                  <a:pt x="8196377" y="46951"/>
                </a:lnTo>
                <a:lnTo>
                  <a:pt x="8216430" y="47498"/>
                </a:lnTo>
                <a:lnTo>
                  <a:pt x="8212849" y="49834"/>
                </a:lnTo>
                <a:lnTo>
                  <a:pt x="8167827" y="50507"/>
                </a:lnTo>
                <a:lnTo>
                  <a:pt x="8149755" y="52832"/>
                </a:lnTo>
                <a:lnTo>
                  <a:pt x="8186941" y="53009"/>
                </a:lnTo>
                <a:lnTo>
                  <a:pt x="8215617" y="52031"/>
                </a:lnTo>
                <a:lnTo>
                  <a:pt x="8242313" y="50787"/>
                </a:lnTo>
                <a:lnTo>
                  <a:pt x="8273580" y="5016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310510" y="1663064"/>
            <a:ext cx="6721475" cy="2796540"/>
          </a:xfrm>
          <a:prstGeom prst="rect"/>
        </p:spPr>
        <p:txBody>
          <a:bodyPr wrap="square" lIns="0" tIns="182245" rIns="0" bIns="0" rtlCol="0" vert="horz">
            <a:spAutoFit/>
          </a:bodyPr>
          <a:lstStyle/>
          <a:p>
            <a:pPr marL="12700" marR="5080" indent="1675764">
              <a:lnSpc>
                <a:spcPts val="10290"/>
              </a:lnSpc>
              <a:spcBef>
                <a:spcPts val="1435"/>
              </a:spcBef>
            </a:pPr>
            <a:r>
              <a:rPr dirty="0" sz="9600" spc="-10" b="0">
                <a:latin typeface="Consolas"/>
                <a:cs typeface="Consolas"/>
              </a:rPr>
              <a:t>E-WASTE MANAGEMENT</a:t>
            </a:r>
            <a:endParaRPr sz="9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057" y="-217487"/>
            <a:ext cx="11001375" cy="269557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650"/>
              </a:spcBef>
              <a:buClr>
                <a:srgbClr val="FFFFFF"/>
              </a:buClr>
              <a:buFont typeface="Corbel"/>
              <a:buAutoNum type="arabicPeriod" startAt="9"/>
              <a:tabLst>
                <a:tab pos="316865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Conclusion</a:t>
            </a:r>
            <a:endParaRPr sz="2400">
              <a:latin typeface="Corbel"/>
              <a:cs typeface="Corbel"/>
            </a:endParaRPr>
          </a:p>
          <a:p>
            <a:pPr lvl="1" marL="287020" marR="63500" indent="-274955">
              <a:lnSpc>
                <a:spcPct val="89900"/>
              </a:lnSpc>
              <a:spcBef>
                <a:spcPts val="1839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Sustainable</a:t>
            </a:r>
            <a:r>
              <a:rPr dirty="0" sz="2400" spc="-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Future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goal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only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reduce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environmental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impact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but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circular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economy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where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electronic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continuously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reused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recycled.</a:t>
            </a:r>
            <a:endParaRPr sz="2400">
              <a:latin typeface="Corbel"/>
              <a:cs typeface="Corbel"/>
            </a:endParaRPr>
          </a:p>
          <a:p>
            <a:pPr lvl="1" marL="287020" marR="5080" indent="-274955">
              <a:lnSpc>
                <a:spcPts val="2630"/>
              </a:lnSpc>
              <a:spcBef>
                <a:spcPts val="177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Call</a:t>
            </a:r>
            <a:r>
              <a:rPr dirty="0" sz="2400" spc="-3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114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Action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Encourage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individuals,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businesses,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governments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collective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ensure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cleaner,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healthier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planet.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020550" y="152361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19050" y="14224"/>
                </a:moveTo>
                <a:lnTo>
                  <a:pt x="15240" y="9525"/>
                </a:lnTo>
                <a:lnTo>
                  <a:pt x="10541" y="9525"/>
                </a:lnTo>
                <a:lnTo>
                  <a:pt x="0" y="19050"/>
                </a:lnTo>
                <a:lnTo>
                  <a:pt x="19050" y="14224"/>
                </a:lnTo>
                <a:close/>
              </a:path>
              <a:path w="76200" h="19050">
                <a:moveTo>
                  <a:pt x="40652" y="11264"/>
                </a:moveTo>
                <a:lnTo>
                  <a:pt x="19050" y="12700"/>
                </a:lnTo>
                <a:lnTo>
                  <a:pt x="22834" y="14211"/>
                </a:lnTo>
                <a:lnTo>
                  <a:pt x="26619" y="15455"/>
                </a:lnTo>
                <a:lnTo>
                  <a:pt x="32131" y="14897"/>
                </a:lnTo>
                <a:lnTo>
                  <a:pt x="40652" y="11264"/>
                </a:lnTo>
                <a:close/>
              </a:path>
              <a:path w="76200" h="19050">
                <a:moveTo>
                  <a:pt x="66675" y="9525"/>
                </a:moveTo>
                <a:lnTo>
                  <a:pt x="41008" y="11252"/>
                </a:lnTo>
                <a:lnTo>
                  <a:pt x="41148" y="11049"/>
                </a:lnTo>
                <a:lnTo>
                  <a:pt x="40652" y="11264"/>
                </a:lnTo>
                <a:lnTo>
                  <a:pt x="40995" y="11264"/>
                </a:lnTo>
                <a:lnTo>
                  <a:pt x="40195" y="12369"/>
                </a:lnTo>
                <a:lnTo>
                  <a:pt x="44284" y="12052"/>
                </a:lnTo>
                <a:lnTo>
                  <a:pt x="53174" y="10858"/>
                </a:lnTo>
                <a:lnTo>
                  <a:pt x="66675" y="9525"/>
                </a:lnTo>
                <a:close/>
              </a:path>
              <a:path w="76200" h="19050">
                <a:moveTo>
                  <a:pt x="76200" y="4699"/>
                </a:moveTo>
                <a:lnTo>
                  <a:pt x="67081" y="3543"/>
                </a:lnTo>
                <a:lnTo>
                  <a:pt x="54813" y="2362"/>
                </a:lnTo>
                <a:lnTo>
                  <a:pt x="46278" y="1168"/>
                </a:lnTo>
                <a:lnTo>
                  <a:pt x="48387" y="0"/>
                </a:lnTo>
                <a:lnTo>
                  <a:pt x="27508" y="1460"/>
                </a:lnTo>
                <a:lnTo>
                  <a:pt x="21107" y="3530"/>
                </a:lnTo>
                <a:lnTo>
                  <a:pt x="26098" y="6223"/>
                </a:lnTo>
                <a:lnTo>
                  <a:pt x="39370" y="9525"/>
                </a:lnTo>
                <a:lnTo>
                  <a:pt x="76200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1000" y="1523618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36322" y="9525"/>
                </a:moveTo>
                <a:lnTo>
                  <a:pt x="0" y="19050"/>
                </a:lnTo>
                <a:lnTo>
                  <a:pt x="19418" y="18465"/>
                </a:lnTo>
                <a:lnTo>
                  <a:pt x="30822" y="16675"/>
                </a:lnTo>
                <a:lnTo>
                  <a:pt x="35890" y="13703"/>
                </a:lnTo>
                <a:lnTo>
                  <a:pt x="36322" y="9525"/>
                </a:lnTo>
                <a:close/>
              </a:path>
              <a:path w="66675" h="19050">
                <a:moveTo>
                  <a:pt x="66675" y="6350"/>
                </a:moveTo>
                <a:lnTo>
                  <a:pt x="39128" y="3746"/>
                </a:lnTo>
                <a:lnTo>
                  <a:pt x="27076" y="2108"/>
                </a:lnTo>
                <a:lnTo>
                  <a:pt x="21209" y="0"/>
                </a:lnTo>
                <a:lnTo>
                  <a:pt x="19050" y="1524"/>
                </a:lnTo>
                <a:lnTo>
                  <a:pt x="34925" y="6350"/>
                </a:lnTo>
                <a:lnTo>
                  <a:pt x="38100" y="9525"/>
                </a:lnTo>
                <a:lnTo>
                  <a:pt x="66675" y="635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001500" y="1533144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85725" y="0"/>
                </a:moveTo>
                <a:lnTo>
                  <a:pt x="0" y="9525"/>
                </a:lnTo>
                <a:lnTo>
                  <a:pt x="14604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66812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17272" y="7619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477625" y="1523618"/>
            <a:ext cx="111125" cy="9525"/>
          </a:xfrm>
          <a:custGeom>
            <a:avLst/>
            <a:gdLst/>
            <a:ahLst/>
            <a:cxnLst/>
            <a:rect l="l" t="t" r="r" b="b"/>
            <a:pathLst>
              <a:path w="111125" h="9525">
                <a:moveTo>
                  <a:pt x="28575" y="0"/>
                </a:moveTo>
                <a:lnTo>
                  <a:pt x="21424" y="596"/>
                </a:lnTo>
                <a:lnTo>
                  <a:pt x="14287" y="2387"/>
                </a:lnTo>
                <a:lnTo>
                  <a:pt x="7137" y="5359"/>
                </a:lnTo>
                <a:lnTo>
                  <a:pt x="0" y="9525"/>
                </a:lnTo>
                <a:lnTo>
                  <a:pt x="6705" y="7150"/>
                </a:lnTo>
                <a:lnTo>
                  <a:pt x="13716" y="4762"/>
                </a:lnTo>
                <a:lnTo>
                  <a:pt x="20993" y="2387"/>
                </a:lnTo>
                <a:lnTo>
                  <a:pt x="28575" y="0"/>
                </a:lnTo>
                <a:close/>
              </a:path>
              <a:path w="111125" h="9525">
                <a:moveTo>
                  <a:pt x="110896" y="6223"/>
                </a:moveTo>
                <a:lnTo>
                  <a:pt x="104013" y="3530"/>
                </a:lnTo>
                <a:lnTo>
                  <a:pt x="97307" y="1460"/>
                </a:lnTo>
                <a:lnTo>
                  <a:pt x="101473" y="0"/>
                </a:lnTo>
                <a:lnTo>
                  <a:pt x="81610" y="571"/>
                </a:lnTo>
                <a:lnTo>
                  <a:pt x="62826" y="2184"/>
                </a:lnTo>
                <a:lnTo>
                  <a:pt x="45135" y="4673"/>
                </a:lnTo>
                <a:lnTo>
                  <a:pt x="28575" y="7874"/>
                </a:lnTo>
                <a:lnTo>
                  <a:pt x="46355" y="6350"/>
                </a:lnTo>
                <a:lnTo>
                  <a:pt x="65036" y="6324"/>
                </a:lnTo>
                <a:lnTo>
                  <a:pt x="85166" y="7493"/>
                </a:lnTo>
                <a:lnTo>
                  <a:pt x="107315" y="9525"/>
                </a:lnTo>
                <a:lnTo>
                  <a:pt x="110896" y="622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696700" y="1533143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28575" y="9525"/>
                </a:moveTo>
                <a:lnTo>
                  <a:pt x="0" y="0"/>
                </a:lnTo>
                <a:lnTo>
                  <a:pt x="27813" y="9525"/>
                </a:lnTo>
                <a:lnTo>
                  <a:pt x="28575" y="9525"/>
                </a:lnTo>
                <a:close/>
              </a:path>
              <a:path w="47625" h="9525">
                <a:moveTo>
                  <a:pt x="47625" y="9525"/>
                </a:moveTo>
                <a:lnTo>
                  <a:pt x="44919" y="7505"/>
                </a:lnTo>
                <a:lnTo>
                  <a:pt x="40043" y="4762"/>
                </a:lnTo>
                <a:lnTo>
                  <a:pt x="31813" y="2032"/>
                </a:lnTo>
                <a:lnTo>
                  <a:pt x="19050" y="0"/>
                </a:lnTo>
                <a:lnTo>
                  <a:pt x="33401" y="9525"/>
                </a:lnTo>
                <a:lnTo>
                  <a:pt x="47625" y="952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869054" y="1533144"/>
            <a:ext cx="46990" cy="9525"/>
          </a:xfrm>
          <a:custGeom>
            <a:avLst/>
            <a:gdLst/>
            <a:ahLst/>
            <a:cxnLst/>
            <a:rect l="l" t="t" r="r" b="b"/>
            <a:pathLst>
              <a:path w="46990" h="9525">
                <a:moveTo>
                  <a:pt x="46720" y="0"/>
                </a:moveTo>
                <a:lnTo>
                  <a:pt x="25304" y="2238"/>
                </a:lnTo>
                <a:lnTo>
                  <a:pt x="5699" y="4381"/>
                </a:lnTo>
                <a:lnTo>
                  <a:pt x="0" y="6715"/>
                </a:lnTo>
                <a:lnTo>
                  <a:pt x="20304" y="9525"/>
                </a:lnTo>
                <a:lnTo>
                  <a:pt x="26431" y="7286"/>
                </a:lnTo>
                <a:lnTo>
                  <a:pt x="25892" y="5143"/>
                </a:lnTo>
                <a:lnTo>
                  <a:pt x="29162" y="2809"/>
                </a:lnTo>
                <a:lnTo>
                  <a:pt x="467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744325" y="1533143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19050" y="0"/>
                </a:moveTo>
                <a:lnTo>
                  <a:pt x="4318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  <a:path w="66675" h="9525">
                <a:moveTo>
                  <a:pt x="66675" y="0"/>
                </a:moveTo>
                <a:lnTo>
                  <a:pt x="19050" y="7112"/>
                </a:lnTo>
                <a:lnTo>
                  <a:pt x="63627" y="9525"/>
                </a:lnTo>
                <a:lnTo>
                  <a:pt x="62611" y="7112"/>
                </a:lnTo>
                <a:lnTo>
                  <a:pt x="54483" y="2413"/>
                </a:lnTo>
                <a:lnTo>
                  <a:pt x="666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487150" y="1533144"/>
            <a:ext cx="77470" cy="9525"/>
          </a:xfrm>
          <a:custGeom>
            <a:avLst/>
            <a:gdLst/>
            <a:ahLst/>
            <a:cxnLst/>
            <a:rect l="l" t="t" r="r" b="b"/>
            <a:pathLst>
              <a:path w="77470" h="9525">
                <a:moveTo>
                  <a:pt x="59944" y="0"/>
                </a:moveTo>
                <a:lnTo>
                  <a:pt x="46041" y="2716"/>
                </a:lnTo>
                <a:lnTo>
                  <a:pt x="31400" y="4111"/>
                </a:lnTo>
                <a:lnTo>
                  <a:pt x="16045" y="4625"/>
                </a:lnTo>
                <a:lnTo>
                  <a:pt x="0" y="4698"/>
                </a:lnTo>
                <a:lnTo>
                  <a:pt x="18026" y="6471"/>
                </a:lnTo>
                <a:lnTo>
                  <a:pt x="36195" y="8016"/>
                </a:lnTo>
                <a:lnTo>
                  <a:pt x="54363" y="9110"/>
                </a:lnTo>
                <a:lnTo>
                  <a:pt x="72390" y="9525"/>
                </a:lnTo>
                <a:lnTo>
                  <a:pt x="75249" y="6000"/>
                </a:lnTo>
                <a:lnTo>
                  <a:pt x="76882" y="2952"/>
                </a:lnTo>
                <a:lnTo>
                  <a:pt x="73157" y="809"/>
                </a:lnTo>
                <a:lnTo>
                  <a:pt x="599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553825" y="1533143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47625" y="0"/>
                </a:moveTo>
                <a:lnTo>
                  <a:pt x="36779" y="736"/>
                </a:lnTo>
                <a:lnTo>
                  <a:pt x="14008" y="3975"/>
                </a:lnTo>
                <a:lnTo>
                  <a:pt x="2032" y="4699"/>
                </a:lnTo>
                <a:lnTo>
                  <a:pt x="0" y="4699"/>
                </a:lnTo>
                <a:lnTo>
                  <a:pt x="0" y="9525"/>
                </a:lnTo>
                <a:lnTo>
                  <a:pt x="6096" y="9525"/>
                </a:lnTo>
                <a:lnTo>
                  <a:pt x="19100" y="8699"/>
                </a:lnTo>
                <a:lnTo>
                  <a:pt x="29857" y="6527"/>
                </a:lnTo>
                <a:lnTo>
                  <a:pt x="39116" y="3479"/>
                </a:lnTo>
                <a:lnTo>
                  <a:pt x="47625" y="0"/>
                </a:lnTo>
                <a:close/>
              </a:path>
              <a:path w="85725" h="9525">
                <a:moveTo>
                  <a:pt x="85725" y="0"/>
                </a:moveTo>
                <a:lnTo>
                  <a:pt x="76200" y="9525"/>
                </a:lnTo>
                <a:lnTo>
                  <a:pt x="85725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410950" y="153552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4321" y="0"/>
                </a:moveTo>
                <a:lnTo>
                  <a:pt x="28575" y="7143"/>
                </a:lnTo>
                <a:lnTo>
                  <a:pt x="20824" y="4365"/>
                </a:lnTo>
                <a:lnTo>
                  <a:pt x="12001" y="1587"/>
                </a:lnTo>
                <a:lnTo>
                  <a:pt x="432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6014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2986" y="0"/>
                </a:moveTo>
                <a:lnTo>
                  <a:pt x="13843" y="3175"/>
                </a:lnTo>
                <a:lnTo>
                  <a:pt x="7366" y="6350"/>
                </a:lnTo>
                <a:lnTo>
                  <a:pt x="0" y="9525"/>
                </a:lnTo>
                <a:lnTo>
                  <a:pt x="7590" y="9028"/>
                </a:lnTo>
                <a:lnTo>
                  <a:pt x="22056" y="6846"/>
                </a:lnTo>
                <a:lnTo>
                  <a:pt x="28575" y="6350"/>
                </a:lnTo>
                <a:lnTo>
                  <a:pt x="26670" y="3175"/>
                </a:lnTo>
                <a:lnTo>
                  <a:pt x="24892" y="3175"/>
                </a:lnTo>
                <a:lnTo>
                  <a:pt x="2298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156188" y="1533143"/>
            <a:ext cx="335280" cy="28575"/>
          </a:xfrm>
          <a:custGeom>
            <a:avLst/>
            <a:gdLst/>
            <a:ahLst/>
            <a:cxnLst/>
            <a:rect l="l" t="t" r="r" b="b"/>
            <a:pathLst>
              <a:path w="335279" h="28575">
                <a:moveTo>
                  <a:pt x="207137" y="9525"/>
                </a:moveTo>
                <a:lnTo>
                  <a:pt x="193065" y="8242"/>
                </a:lnTo>
                <a:lnTo>
                  <a:pt x="179743" y="6527"/>
                </a:lnTo>
                <a:lnTo>
                  <a:pt x="165354" y="3937"/>
                </a:lnTo>
                <a:lnTo>
                  <a:pt x="148082" y="0"/>
                </a:lnTo>
                <a:lnTo>
                  <a:pt x="130632" y="2362"/>
                </a:lnTo>
                <a:lnTo>
                  <a:pt x="123596" y="3822"/>
                </a:lnTo>
                <a:lnTo>
                  <a:pt x="110490" y="0"/>
                </a:lnTo>
                <a:lnTo>
                  <a:pt x="109347" y="1460"/>
                </a:lnTo>
                <a:lnTo>
                  <a:pt x="104686" y="2806"/>
                </a:lnTo>
                <a:lnTo>
                  <a:pt x="92671" y="4330"/>
                </a:lnTo>
                <a:lnTo>
                  <a:pt x="69469" y="6350"/>
                </a:lnTo>
                <a:lnTo>
                  <a:pt x="88519" y="8153"/>
                </a:lnTo>
                <a:lnTo>
                  <a:pt x="114642" y="10210"/>
                </a:lnTo>
                <a:lnTo>
                  <a:pt x="131864" y="12446"/>
                </a:lnTo>
                <a:lnTo>
                  <a:pt x="124206" y="14732"/>
                </a:lnTo>
                <a:lnTo>
                  <a:pt x="94754" y="15455"/>
                </a:lnTo>
                <a:lnTo>
                  <a:pt x="79692" y="14782"/>
                </a:lnTo>
                <a:lnTo>
                  <a:pt x="69761" y="13322"/>
                </a:lnTo>
                <a:lnTo>
                  <a:pt x="55753" y="11684"/>
                </a:lnTo>
                <a:lnTo>
                  <a:pt x="54190" y="15151"/>
                </a:lnTo>
                <a:lnTo>
                  <a:pt x="6616" y="21742"/>
                </a:lnTo>
                <a:lnTo>
                  <a:pt x="0" y="26416"/>
                </a:lnTo>
                <a:lnTo>
                  <a:pt x="45593" y="24257"/>
                </a:lnTo>
                <a:lnTo>
                  <a:pt x="43789" y="25260"/>
                </a:lnTo>
                <a:lnTo>
                  <a:pt x="39827" y="26416"/>
                </a:lnTo>
                <a:lnTo>
                  <a:pt x="38061" y="27584"/>
                </a:lnTo>
                <a:lnTo>
                  <a:pt x="42926" y="28575"/>
                </a:lnTo>
                <a:lnTo>
                  <a:pt x="52222" y="25514"/>
                </a:lnTo>
                <a:lnTo>
                  <a:pt x="73037" y="23368"/>
                </a:lnTo>
                <a:lnTo>
                  <a:pt x="100736" y="23050"/>
                </a:lnTo>
                <a:lnTo>
                  <a:pt x="130683" y="25400"/>
                </a:lnTo>
                <a:lnTo>
                  <a:pt x="148475" y="21132"/>
                </a:lnTo>
                <a:lnTo>
                  <a:pt x="147675" y="14274"/>
                </a:lnTo>
                <a:lnTo>
                  <a:pt x="136563" y="8369"/>
                </a:lnTo>
                <a:lnTo>
                  <a:pt x="195707" y="9525"/>
                </a:lnTo>
                <a:lnTo>
                  <a:pt x="207137" y="9525"/>
                </a:lnTo>
                <a:close/>
              </a:path>
              <a:path w="335279" h="28575">
                <a:moveTo>
                  <a:pt x="285623" y="660"/>
                </a:moveTo>
                <a:lnTo>
                  <a:pt x="207137" y="2032"/>
                </a:lnTo>
                <a:lnTo>
                  <a:pt x="282321" y="2032"/>
                </a:lnTo>
                <a:lnTo>
                  <a:pt x="272300" y="1663"/>
                </a:lnTo>
                <a:lnTo>
                  <a:pt x="272630" y="1498"/>
                </a:lnTo>
                <a:lnTo>
                  <a:pt x="270446" y="1498"/>
                </a:lnTo>
                <a:lnTo>
                  <a:pt x="279082" y="1092"/>
                </a:lnTo>
                <a:lnTo>
                  <a:pt x="285623" y="660"/>
                </a:lnTo>
                <a:close/>
              </a:path>
              <a:path w="335279" h="28575">
                <a:moveTo>
                  <a:pt x="334797" y="1498"/>
                </a:moveTo>
                <a:lnTo>
                  <a:pt x="299974" y="1092"/>
                </a:lnTo>
                <a:lnTo>
                  <a:pt x="309714" y="1092"/>
                </a:lnTo>
                <a:lnTo>
                  <a:pt x="305028" y="939"/>
                </a:lnTo>
                <a:lnTo>
                  <a:pt x="285115" y="0"/>
                </a:lnTo>
                <a:lnTo>
                  <a:pt x="287083" y="660"/>
                </a:lnTo>
                <a:lnTo>
                  <a:pt x="285965" y="660"/>
                </a:lnTo>
                <a:lnTo>
                  <a:pt x="284988" y="1498"/>
                </a:lnTo>
                <a:lnTo>
                  <a:pt x="283819" y="1498"/>
                </a:lnTo>
                <a:lnTo>
                  <a:pt x="282321" y="2032"/>
                </a:lnTo>
                <a:lnTo>
                  <a:pt x="268744" y="3848"/>
                </a:lnTo>
                <a:lnTo>
                  <a:pt x="253149" y="5549"/>
                </a:lnTo>
                <a:lnTo>
                  <a:pt x="253390" y="5549"/>
                </a:lnTo>
                <a:lnTo>
                  <a:pt x="245529" y="7289"/>
                </a:lnTo>
                <a:lnTo>
                  <a:pt x="253111" y="9525"/>
                </a:lnTo>
                <a:lnTo>
                  <a:pt x="280009" y="9080"/>
                </a:lnTo>
                <a:lnTo>
                  <a:pt x="292938" y="7975"/>
                </a:lnTo>
                <a:lnTo>
                  <a:pt x="302158" y="6642"/>
                </a:lnTo>
                <a:lnTo>
                  <a:pt x="316890" y="5549"/>
                </a:lnTo>
                <a:lnTo>
                  <a:pt x="289204" y="5549"/>
                </a:lnTo>
                <a:lnTo>
                  <a:pt x="287743" y="5118"/>
                </a:lnTo>
                <a:lnTo>
                  <a:pt x="297192" y="4305"/>
                </a:lnTo>
                <a:lnTo>
                  <a:pt x="301142" y="3238"/>
                </a:lnTo>
                <a:lnTo>
                  <a:pt x="283210" y="2032"/>
                </a:lnTo>
                <a:lnTo>
                  <a:pt x="289407" y="2032"/>
                </a:lnTo>
                <a:lnTo>
                  <a:pt x="315798" y="1498"/>
                </a:lnTo>
                <a:lnTo>
                  <a:pt x="334797" y="149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769471" y="1542668"/>
            <a:ext cx="96520" cy="19050"/>
          </a:xfrm>
          <a:custGeom>
            <a:avLst/>
            <a:gdLst/>
            <a:ahLst/>
            <a:cxnLst/>
            <a:rect l="l" t="t" r="r" b="b"/>
            <a:pathLst>
              <a:path w="96520" h="19050">
                <a:moveTo>
                  <a:pt x="77089" y="9525"/>
                </a:moveTo>
                <a:lnTo>
                  <a:pt x="71882" y="19050"/>
                </a:lnTo>
                <a:lnTo>
                  <a:pt x="77089" y="19050"/>
                </a:lnTo>
                <a:lnTo>
                  <a:pt x="77089" y="9525"/>
                </a:lnTo>
                <a:close/>
              </a:path>
              <a:path w="96520" h="19050">
                <a:moveTo>
                  <a:pt x="96481" y="6743"/>
                </a:moveTo>
                <a:lnTo>
                  <a:pt x="79121" y="5588"/>
                </a:lnTo>
                <a:lnTo>
                  <a:pt x="73025" y="6350"/>
                </a:lnTo>
                <a:lnTo>
                  <a:pt x="46228" y="4775"/>
                </a:lnTo>
                <a:lnTo>
                  <a:pt x="21310" y="2844"/>
                </a:lnTo>
                <a:lnTo>
                  <a:pt x="3987" y="1092"/>
                </a:lnTo>
                <a:lnTo>
                  <a:pt x="0" y="0"/>
                </a:lnTo>
                <a:lnTo>
                  <a:pt x="7658" y="2273"/>
                </a:lnTo>
                <a:lnTo>
                  <a:pt x="16383" y="4394"/>
                </a:lnTo>
                <a:lnTo>
                  <a:pt x="27571" y="6502"/>
                </a:lnTo>
                <a:lnTo>
                  <a:pt x="42672" y="8763"/>
                </a:lnTo>
                <a:lnTo>
                  <a:pt x="53060" y="7327"/>
                </a:lnTo>
                <a:lnTo>
                  <a:pt x="61468" y="6934"/>
                </a:lnTo>
                <a:lnTo>
                  <a:pt x="74041" y="7112"/>
                </a:lnTo>
                <a:lnTo>
                  <a:pt x="81343" y="7708"/>
                </a:lnTo>
                <a:lnTo>
                  <a:pt x="80645" y="8318"/>
                </a:lnTo>
                <a:lnTo>
                  <a:pt x="76898" y="8940"/>
                </a:lnTo>
                <a:lnTo>
                  <a:pt x="75057" y="9525"/>
                </a:lnTo>
                <a:lnTo>
                  <a:pt x="86258" y="8813"/>
                </a:lnTo>
                <a:lnTo>
                  <a:pt x="96139" y="7848"/>
                </a:lnTo>
                <a:lnTo>
                  <a:pt x="96481" y="67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553825" y="1542669"/>
            <a:ext cx="72390" cy="9525"/>
          </a:xfrm>
          <a:custGeom>
            <a:avLst/>
            <a:gdLst/>
            <a:ahLst/>
            <a:cxnLst/>
            <a:rect l="l" t="t" r="r" b="b"/>
            <a:pathLst>
              <a:path w="72390" h="9525">
                <a:moveTo>
                  <a:pt x="72135" y="0"/>
                </a:moveTo>
                <a:lnTo>
                  <a:pt x="0" y="3175"/>
                </a:lnTo>
                <a:lnTo>
                  <a:pt x="37083" y="9525"/>
                </a:lnTo>
                <a:lnTo>
                  <a:pt x="35051" y="6350"/>
                </a:lnTo>
                <a:lnTo>
                  <a:pt x="57473" y="5804"/>
                </a:lnTo>
                <a:lnTo>
                  <a:pt x="67071" y="4365"/>
                </a:lnTo>
                <a:lnTo>
                  <a:pt x="69931" y="2331"/>
                </a:lnTo>
                <a:lnTo>
                  <a:pt x="7213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122997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29591" y="6730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1442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7111"/>
                </a:lnTo>
                <a:lnTo>
                  <a:pt x="25019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2007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016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362700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2921" y="4698"/>
                </a:lnTo>
                <a:lnTo>
                  <a:pt x="0" y="9525"/>
                </a:lnTo>
                <a:lnTo>
                  <a:pt x="5714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957056" y="1526286"/>
            <a:ext cx="53975" cy="6985"/>
          </a:xfrm>
          <a:custGeom>
            <a:avLst/>
            <a:gdLst/>
            <a:ahLst/>
            <a:cxnLst/>
            <a:rect l="l" t="t" r="r" b="b"/>
            <a:pathLst>
              <a:path w="53975" h="6984">
                <a:moveTo>
                  <a:pt x="3034" y="0"/>
                </a:moveTo>
                <a:lnTo>
                  <a:pt x="0" y="1524"/>
                </a:lnTo>
                <a:lnTo>
                  <a:pt x="7874" y="5841"/>
                </a:lnTo>
                <a:lnTo>
                  <a:pt x="21429" y="5375"/>
                </a:lnTo>
                <a:lnTo>
                  <a:pt x="33353" y="5540"/>
                </a:lnTo>
                <a:lnTo>
                  <a:pt x="43967" y="6109"/>
                </a:lnTo>
                <a:lnTo>
                  <a:pt x="53594" y="6858"/>
                </a:lnTo>
                <a:lnTo>
                  <a:pt x="33200" y="3667"/>
                </a:lnTo>
                <a:lnTo>
                  <a:pt x="15224" y="1047"/>
                </a:lnTo>
                <a:lnTo>
                  <a:pt x="30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477125" y="1542668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38100" y="28575"/>
                </a:moveTo>
                <a:lnTo>
                  <a:pt x="0" y="19050"/>
                </a:lnTo>
                <a:lnTo>
                  <a:pt x="7124" y="21437"/>
                </a:lnTo>
                <a:lnTo>
                  <a:pt x="15811" y="23812"/>
                </a:lnTo>
                <a:lnTo>
                  <a:pt x="26098" y="26200"/>
                </a:lnTo>
                <a:lnTo>
                  <a:pt x="38100" y="28575"/>
                </a:lnTo>
                <a:close/>
              </a:path>
              <a:path w="95250" h="28575">
                <a:moveTo>
                  <a:pt x="95250" y="0"/>
                </a:moveTo>
                <a:lnTo>
                  <a:pt x="66675" y="7112"/>
                </a:lnTo>
                <a:lnTo>
                  <a:pt x="75565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10200" y="1571244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24002" y="0"/>
                </a:moveTo>
                <a:lnTo>
                  <a:pt x="0" y="9525"/>
                </a:lnTo>
                <a:lnTo>
                  <a:pt x="19413" y="8840"/>
                </a:lnTo>
                <a:lnTo>
                  <a:pt x="25193" y="6905"/>
                </a:lnTo>
                <a:lnTo>
                  <a:pt x="24378" y="3899"/>
                </a:lnTo>
                <a:lnTo>
                  <a:pt x="2400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0210800" y="1533144"/>
            <a:ext cx="57150" cy="6985"/>
          </a:xfrm>
          <a:custGeom>
            <a:avLst/>
            <a:gdLst/>
            <a:ahLst/>
            <a:cxnLst/>
            <a:rect l="l" t="t" r="r" b="b"/>
            <a:pathLst>
              <a:path w="57150" h="6984">
                <a:moveTo>
                  <a:pt x="0" y="0"/>
                </a:moveTo>
                <a:lnTo>
                  <a:pt x="19841" y="2752"/>
                </a:lnTo>
                <a:lnTo>
                  <a:pt x="36528" y="5349"/>
                </a:lnTo>
                <a:lnTo>
                  <a:pt x="49238" y="6447"/>
                </a:lnTo>
                <a:lnTo>
                  <a:pt x="57150" y="4698"/>
                </a:lnTo>
                <a:lnTo>
                  <a:pt x="40808" y="2625"/>
                </a:lnTo>
                <a:lnTo>
                  <a:pt x="25955" y="1158"/>
                </a:lnTo>
                <a:lnTo>
                  <a:pt x="1241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257925" y="15236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383" y="0"/>
                </a:moveTo>
                <a:lnTo>
                  <a:pt x="4572" y="4698"/>
                </a:lnTo>
                <a:lnTo>
                  <a:pt x="0" y="9525"/>
                </a:lnTo>
                <a:lnTo>
                  <a:pt x="11811" y="9525"/>
                </a:lnTo>
                <a:lnTo>
                  <a:pt x="19050" y="4698"/>
                </a:lnTo>
                <a:lnTo>
                  <a:pt x="1638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0134600" y="152630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4">
                <a:moveTo>
                  <a:pt x="38861" y="0"/>
                </a:moveTo>
                <a:lnTo>
                  <a:pt x="19335" y="767"/>
                </a:lnTo>
                <a:lnTo>
                  <a:pt x="0" y="4429"/>
                </a:lnTo>
                <a:lnTo>
                  <a:pt x="13207" y="6842"/>
                </a:lnTo>
                <a:lnTo>
                  <a:pt x="27908" y="5107"/>
                </a:lnTo>
                <a:lnTo>
                  <a:pt x="43179" y="3825"/>
                </a:lnTo>
                <a:lnTo>
                  <a:pt x="59213" y="3448"/>
                </a:lnTo>
                <a:lnTo>
                  <a:pt x="76200" y="4429"/>
                </a:lnTo>
                <a:lnTo>
                  <a:pt x="58007" y="1446"/>
                </a:lnTo>
                <a:lnTo>
                  <a:pt x="3886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581275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1143" y="0"/>
                </a:moveTo>
                <a:lnTo>
                  <a:pt x="0" y="9525"/>
                </a:lnTo>
                <a:lnTo>
                  <a:pt x="9525" y="9525"/>
                </a:lnTo>
                <a:lnTo>
                  <a:pt x="114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762125" y="152600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23812" y="0"/>
                </a:moveTo>
                <a:lnTo>
                  <a:pt x="13382" y="1785"/>
                </a:lnTo>
                <a:lnTo>
                  <a:pt x="0" y="7143"/>
                </a:lnTo>
                <a:lnTo>
                  <a:pt x="38100" y="7143"/>
                </a:lnTo>
                <a:lnTo>
                  <a:pt x="31861" y="1785"/>
                </a:lnTo>
                <a:lnTo>
                  <a:pt x="23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0810875" y="153865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3857" y="0"/>
                </a:moveTo>
                <a:lnTo>
                  <a:pt x="0" y="4018"/>
                </a:lnTo>
                <a:lnTo>
                  <a:pt x="8429" y="2678"/>
                </a:lnTo>
                <a:lnTo>
                  <a:pt x="8191" y="446"/>
                </a:lnTo>
                <a:lnTo>
                  <a:pt x="385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0896600" y="154584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825" y="0"/>
                </a:moveTo>
                <a:lnTo>
                  <a:pt x="1143" y="3175"/>
                </a:lnTo>
                <a:lnTo>
                  <a:pt x="0" y="6350"/>
                </a:lnTo>
                <a:lnTo>
                  <a:pt x="48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9953625" y="1552194"/>
            <a:ext cx="6985" cy="4445"/>
          </a:xfrm>
          <a:custGeom>
            <a:avLst/>
            <a:gdLst/>
            <a:ahLst/>
            <a:cxnLst/>
            <a:rect l="l" t="t" r="r" b="b"/>
            <a:pathLst>
              <a:path w="6984" h="4444">
                <a:moveTo>
                  <a:pt x="1904" y="0"/>
                </a:moveTo>
                <a:lnTo>
                  <a:pt x="0" y="0"/>
                </a:lnTo>
                <a:lnTo>
                  <a:pt x="5119" y="4018"/>
                </a:lnTo>
                <a:lnTo>
                  <a:pt x="6667" y="3571"/>
                </a:lnTo>
                <a:lnTo>
                  <a:pt x="5357" y="1339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0791825" y="1533143"/>
            <a:ext cx="65405" cy="9525"/>
          </a:xfrm>
          <a:custGeom>
            <a:avLst/>
            <a:gdLst/>
            <a:ahLst/>
            <a:cxnLst/>
            <a:rect l="l" t="t" r="r" b="b"/>
            <a:pathLst>
              <a:path w="65404" h="9525">
                <a:moveTo>
                  <a:pt x="28575" y="9525"/>
                </a:moveTo>
                <a:lnTo>
                  <a:pt x="25781" y="0"/>
                </a:lnTo>
                <a:lnTo>
                  <a:pt x="24892" y="0"/>
                </a:lnTo>
                <a:lnTo>
                  <a:pt x="24003" y="0"/>
                </a:lnTo>
                <a:lnTo>
                  <a:pt x="0" y="0"/>
                </a:lnTo>
                <a:lnTo>
                  <a:pt x="7442" y="152"/>
                </a:lnTo>
                <a:lnTo>
                  <a:pt x="14617" y="1193"/>
                </a:lnTo>
                <a:lnTo>
                  <a:pt x="21615" y="4025"/>
                </a:lnTo>
                <a:lnTo>
                  <a:pt x="28575" y="9525"/>
                </a:lnTo>
                <a:close/>
              </a:path>
              <a:path w="65404" h="9525">
                <a:moveTo>
                  <a:pt x="65303" y="8191"/>
                </a:moveTo>
                <a:lnTo>
                  <a:pt x="63334" y="5956"/>
                </a:lnTo>
                <a:lnTo>
                  <a:pt x="57797" y="5511"/>
                </a:lnTo>
                <a:lnTo>
                  <a:pt x="47625" y="9525"/>
                </a:lnTo>
                <a:lnTo>
                  <a:pt x="64770" y="9525"/>
                </a:lnTo>
                <a:lnTo>
                  <a:pt x="65303" y="819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102576" y="1552194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5">
                <a:moveTo>
                  <a:pt x="12223" y="0"/>
                </a:moveTo>
                <a:lnTo>
                  <a:pt x="8921" y="0"/>
                </a:lnTo>
                <a:lnTo>
                  <a:pt x="1043" y="4679"/>
                </a:lnTo>
                <a:lnTo>
                  <a:pt x="0" y="5333"/>
                </a:lnTo>
                <a:lnTo>
                  <a:pt x="4242" y="3321"/>
                </a:lnTo>
                <a:lnTo>
                  <a:pt x="1222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572641" y="1520329"/>
            <a:ext cx="9549130" cy="60960"/>
          </a:xfrm>
          <a:custGeom>
            <a:avLst/>
            <a:gdLst/>
            <a:ahLst/>
            <a:cxnLst/>
            <a:rect l="l" t="t" r="r" b="b"/>
            <a:pathLst>
              <a:path w="9549130" h="60959">
                <a:moveTo>
                  <a:pt x="733704" y="34658"/>
                </a:moveTo>
                <a:lnTo>
                  <a:pt x="732409" y="34531"/>
                </a:lnTo>
                <a:lnTo>
                  <a:pt x="726554" y="34531"/>
                </a:lnTo>
                <a:lnTo>
                  <a:pt x="733704" y="34658"/>
                </a:lnTo>
                <a:close/>
              </a:path>
              <a:path w="9549130" h="60959">
                <a:moveTo>
                  <a:pt x="941273" y="5956"/>
                </a:moveTo>
                <a:lnTo>
                  <a:pt x="881811" y="5194"/>
                </a:lnTo>
                <a:lnTo>
                  <a:pt x="725246" y="5194"/>
                </a:lnTo>
                <a:lnTo>
                  <a:pt x="624776" y="5956"/>
                </a:lnTo>
                <a:lnTo>
                  <a:pt x="691946" y="5956"/>
                </a:lnTo>
                <a:lnTo>
                  <a:pt x="941273" y="5956"/>
                </a:lnTo>
                <a:close/>
              </a:path>
              <a:path w="9549130" h="60959">
                <a:moveTo>
                  <a:pt x="1632369" y="4432"/>
                </a:moveTo>
                <a:lnTo>
                  <a:pt x="1607273" y="2019"/>
                </a:lnTo>
                <a:lnTo>
                  <a:pt x="1604594" y="2019"/>
                </a:lnTo>
                <a:lnTo>
                  <a:pt x="1604467" y="2819"/>
                </a:lnTo>
                <a:lnTo>
                  <a:pt x="1604416" y="3175"/>
                </a:lnTo>
                <a:lnTo>
                  <a:pt x="1604314" y="3810"/>
                </a:lnTo>
                <a:lnTo>
                  <a:pt x="1613103" y="3810"/>
                </a:lnTo>
                <a:lnTo>
                  <a:pt x="1591030" y="4432"/>
                </a:lnTo>
                <a:lnTo>
                  <a:pt x="1632369" y="4432"/>
                </a:lnTo>
                <a:close/>
              </a:path>
              <a:path w="9549130" h="60959">
                <a:moveTo>
                  <a:pt x="1771688" y="9893"/>
                </a:moveTo>
                <a:lnTo>
                  <a:pt x="1769186" y="9398"/>
                </a:lnTo>
                <a:lnTo>
                  <a:pt x="1732229" y="9398"/>
                </a:lnTo>
                <a:lnTo>
                  <a:pt x="1732915" y="9893"/>
                </a:lnTo>
                <a:lnTo>
                  <a:pt x="1771688" y="9893"/>
                </a:lnTo>
                <a:close/>
              </a:path>
              <a:path w="9549130" h="60959">
                <a:moveTo>
                  <a:pt x="1809623" y="9398"/>
                </a:moveTo>
                <a:lnTo>
                  <a:pt x="1788160" y="9131"/>
                </a:lnTo>
                <a:lnTo>
                  <a:pt x="1766684" y="8890"/>
                </a:lnTo>
                <a:lnTo>
                  <a:pt x="1767941" y="9131"/>
                </a:lnTo>
                <a:lnTo>
                  <a:pt x="1769186" y="9398"/>
                </a:lnTo>
                <a:lnTo>
                  <a:pt x="1809623" y="9398"/>
                </a:lnTo>
                <a:close/>
              </a:path>
              <a:path w="9549130" h="60959">
                <a:moveTo>
                  <a:pt x="2156396" y="36944"/>
                </a:moveTo>
                <a:lnTo>
                  <a:pt x="1982571" y="36944"/>
                </a:lnTo>
                <a:lnTo>
                  <a:pt x="1978037" y="37706"/>
                </a:lnTo>
                <a:lnTo>
                  <a:pt x="1993290" y="37706"/>
                </a:lnTo>
                <a:lnTo>
                  <a:pt x="2049564" y="39357"/>
                </a:lnTo>
                <a:lnTo>
                  <a:pt x="2058276" y="39357"/>
                </a:lnTo>
                <a:lnTo>
                  <a:pt x="2156396" y="36944"/>
                </a:lnTo>
                <a:close/>
              </a:path>
              <a:path w="9549130" h="60959">
                <a:moveTo>
                  <a:pt x="2201507" y="36944"/>
                </a:moveTo>
                <a:lnTo>
                  <a:pt x="2156396" y="36944"/>
                </a:lnTo>
                <a:lnTo>
                  <a:pt x="2195703" y="40881"/>
                </a:lnTo>
                <a:lnTo>
                  <a:pt x="2201507" y="36944"/>
                </a:lnTo>
                <a:close/>
              </a:path>
              <a:path w="9549130" h="60959">
                <a:moveTo>
                  <a:pt x="2206028" y="9131"/>
                </a:moveTo>
                <a:lnTo>
                  <a:pt x="2150554" y="7607"/>
                </a:lnTo>
                <a:lnTo>
                  <a:pt x="2168995" y="7607"/>
                </a:lnTo>
                <a:lnTo>
                  <a:pt x="1945513" y="6845"/>
                </a:lnTo>
                <a:lnTo>
                  <a:pt x="1923034" y="6223"/>
                </a:lnTo>
                <a:lnTo>
                  <a:pt x="1886521" y="8369"/>
                </a:lnTo>
                <a:lnTo>
                  <a:pt x="1844789" y="9385"/>
                </a:lnTo>
                <a:lnTo>
                  <a:pt x="2206028" y="9131"/>
                </a:lnTo>
                <a:close/>
              </a:path>
              <a:path w="9549130" h="60959">
                <a:moveTo>
                  <a:pt x="2236571" y="9131"/>
                </a:moveTo>
                <a:lnTo>
                  <a:pt x="2228583" y="9131"/>
                </a:lnTo>
                <a:lnTo>
                  <a:pt x="2206028" y="9131"/>
                </a:lnTo>
                <a:lnTo>
                  <a:pt x="2215311" y="9893"/>
                </a:lnTo>
                <a:lnTo>
                  <a:pt x="2231047" y="9893"/>
                </a:lnTo>
                <a:lnTo>
                  <a:pt x="2236571" y="9131"/>
                </a:lnTo>
                <a:close/>
              </a:path>
              <a:path w="9549130" h="60959">
                <a:moveTo>
                  <a:pt x="2248255" y="8636"/>
                </a:moveTo>
                <a:lnTo>
                  <a:pt x="2240254" y="8636"/>
                </a:lnTo>
                <a:lnTo>
                  <a:pt x="2238400" y="8890"/>
                </a:lnTo>
                <a:lnTo>
                  <a:pt x="2248255" y="8636"/>
                </a:lnTo>
                <a:close/>
              </a:path>
              <a:path w="9549130" h="60959">
                <a:moveTo>
                  <a:pt x="2259711" y="33401"/>
                </a:moveTo>
                <a:lnTo>
                  <a:pt x="2256917" y="33007"/>
                </a:lnTo>
                <a:lnTo>
                  <a:pt x="2255926" y="33007"/>
                </a:lnTo>
                <a:lnTo>
                  <a:pt x="2259711" y="33401"/>
                </a:lnTo>
                <a:close/>
              </a:path>
              <a:path w="9549130" h="60959">
                <a:moveTo>
                  <a:pt x="2272207" y="5194"/>
                </a:moveTo>
                <a:lnTo>
                  <a:pt x="2267699" y="4432"/>
                </a:lnTo>
                <a:lnTo>
                  <a:pt x="1632369" y="4432"/>
                </a:lnTo>
                <a:lnTo>
                  <a:pt x="1640293" y="5194"/>
                </a:lnTo>
                <a:lnTo>
                  <a:pt x="2272207" y="5194"/>
                </a:lnTo>
                <a:close/>
              </a:path>
              <a:path w="9549130" h="60959">
                <a:moveTo>
                  <a:pt x="2354186" y="5194"/>
                </a:moveTo>
                <a:lnTo>
                  <a:pt x="2343531" y="4432"/>
                </a:lnTo>
                <a:lnTo>
                  <a:pt x="2339098" y="5194"/>
                </a:lnTo>
                <a:lnTo>
                  <a:pt x="2354186" y="5194"/>
                </a:lnTo>
                <a:close/>
              </a:path>
              <a:path w="9549130" h="60959">
                <a:moveTo>
                  <a:pt x="2358199" y="4432"/>
                </a:moveTo>
                <a:lnTo>
                  <a:pt x="2355951" y="3175"/>
                </a:lnTo>
                <a:lnTo>
                  <a:pt x="2351976" y="2819"/>
                </a:lnTo>
                <a:lnTo>
                  <a:pt x="2347696" y="2019"/>
                </a:lnTo>
                <a:lnTo>
                  <a:pt x="2341715" y="2019"/>
                </a:lnTo>
                <a:lnTo>
                  <a:pt x="2330183" y="2667"/>
                </a:lnTo>
                <a:lnTo>
                  <a:pt x="2274303" y="2019"/>
                </a:lnTo>
                <a:lnTo>
                  <a:pt x="2253462" y="2019"/>
                </a:lnTo>
                <a:lnTo>
                  <a:pt x="2267699" y="4432"/>
                </a:lnTo>
                <a:lnTo>
                  <a:pt x="2343531" y="4432"/>
                </a:lnTo>
                <a:lnTo>
                  <a:pt x="2358199" y="4432"/>
                </a:lnTo>
                <a:close/>
              </a:path>
              <a:path w="9549130" h="60959">
                <a:moveTo>
                  <a:pt x="2441575" y="4432"/>
                </a:moveTo>
                <a:lnTo>
                  <a:pt x="2358491" y="4432"/>
                </a:lnTo>
                <a:lnTo>
                  <a:pt x="2361654" y="5194"/>
                </a:lnTo>
                <a:lnTo>
                  <a:pt x="2434729" y="5194"/>
                </a:lnTo>
                <a:lnTo>
                  <a:pt x="2441575" y="4432"/>
                </a:lnTo>
                <a:close/>
              </a:path>
              <a:path w="9549130" h="60959">
                <a:moveTo>
                  <a:pt x="2455227" y="33388"/>
                </a:moveTo>
                <a:lnTo>
                  <a:pt x="2449144" y="33769"/>
                </a:lnTo>
                <a:lnTo>
                  <a:pt x="2450401" y="33769"/>
                </a:lnTo>
                <a:lnTo>
                  <a:pt x="2455227" y="33388"/>
                </a:lnTo>
                <a:close/>
              </a:path>
              <a:path w="9549130" h="60959">
                <a:moveTo>
                  <a:pt x="2481923" y="8636"/>
                </a:moveTo>
                <a:lnTo>
                  <a:pt x="2463482" y="7607"/>
                </a:lnTo>
                <a:lnTo>
                  <a:pt x="2456002" y="7607"/>
                </a:lnTo>
                <a:lnTo>
                  <a:pt x="2459609" y="5194"/>
                </a:lnTo>
                <a:lnTo>
                  <a:pt x="2436431" y="5194"/>
                </a:lnTo>
                <a:lnTo>
                  <a:pt x="2410485" y="6845"/>
                </a:lnTo>
                <a:lnTo>
                  <a:pt x="2377643" y="6845"/>
                </a:lnTo>
                <a:lnTo>
                  <a:pt x="2369934" y="6223"/>
                </a:lnTo>
                <a:lnTo>
                  <a:pt x="2366848" y="5956"/>
                </a:lnTo>
                <a:lnTo>
                  <a:pt x="2364803" y="5956"/>
                </a:lnTo>
                <a:lnTo>
                  <a:pt x="2361654" y="5194"/>
                </a:lnTo>
                <a:lnTo>
                  <a:pt x="2358415" y="5194"/>
                </a:lnTo>
                <a:lnTo>
                  <a:pt x="2341321" y="6096"/>
                </a:lnTo>
                <a:lnTo>
                  <a:pt x="2336508" y="5956"/>
                </a:lnTo>
                <a:lnTo>
                  <a:pt x="2338730" y="5194"/>
                </a:lnTo>
                <a:lnTo>
                  <a:pt x="2272207" y="5194"/>
                </a:lnTo>
                <a:lnTo>
                  <a:pt x="2281948" y="6845"/>
                </a:lnTo>
                <a:lnTo>
                  <a:pt x="2288527" y="6845"/>
                </a:lnTo>
                <a:lnTo>
                  <a:pt x="2258085" y="8369"/>
                </a:lnTo>
                <a:lnTo>
                  <a:pt x="2248255" y="8636"/>
                </a:lnTo>
                <a:lnTo>
                  <a:pt x="2481923" y="8636"/>
                </a:lnTo>
                <a:close/>
              </a:path>
              <a:path w="9549130" h="60959">
                <a:moveTo>
                  <a:pt x="2491130" y="9131"/>
                </a:moveTo>
                <a:lnTo>
                  <a:pt x="2486520" y="8890"/>
                </a:lnTo>
                <a:lnTo>
                  <a:pt x="2485326" y="9131"/>
                </a:lnTo>
                <a:lnTo>
                  <a:pt x="2491130" y="9131"/>
                </a:lnTo>
                <a:close/>
              </a:path>
              <a:path w="9549130" h="60959">
                <a:moveTo>
                  <a:pt x="2498725" y="2019"/>
                </a:moveTo>
                <a:lnTo>
                  <a:pt x="2463292" y="2019"/>
                </a:lnTo>
                <a:lnTo>
                  <a:pt x="2441575" y="4432"/>
                </a:lnTo>
                <a:lnTo>
                  <a:pt x="2468715" y="4432"/>
                </a:lnTo>
                <a:lnTo>
                  <a:pt x="2476677" y="3670"/>
                </a:lnTo>
                <a:lnTo>
                  <a:pt x="2476284" y="3670"/>
                </a:lnTo>
                <a:lnTo>
                  <a:pt x="2498725" y="2019"/>
                </a:lnTo>
                <a:close/>
              </a:path>
              <a:path w="9549130" h="60959">
                <a:moveTo>
                  <a:pt x="2501773" y="33769"/>
                </a:moveTo>
                <a:lnTo>
                  <a:pt x="2426525" y="35420"/>
                </a:lnTo>
                <a:lnTo>
                  <a:pt x="2422766" y="35420"/>
                </a:lnTo>
                <a:lnTo>
                  <a:pt x="2449144" y="33769"/>
                </a:lnTo>
                <a:lnTo>
                  <a:pt x="2263470" y="33769"/>
                </a:lnTo>
                <a:lnTo>
                  <a:pt x="2287371" y="36182"/>
                </a:lnTo>
                <a:lnTo>
                  <a:pt x="2495575" y="36182"/>
                </a:lnTo>
                <a:lnTo>
                  <a:pt x="2497531" y="35420"/>
                </a:lnTo>
                <a:lnTo>
                  <a:pt x="2501773" y="33769"/>
                </a:lnTo>
                <a:close/>
              </a:path>
              <a:path w="9549130" h="60959">
                <a:moveTo>
                  <a:pt x="2518270" y="4432"/>
                </a:moveTo>
                <a:lnTo>
                  <a:pt x="2468715" y="4432"/>
                </a:lnTo>
                <a:lnTo>
                  <a:pt x="2460739" y="5194"/>
                </a:lnTo>
                <a:lnTo>
                  <a:pt x="2511437" y="5194"/>
                </a:lnTo>
                <a:lnTo>
                  <a:pt x="2518270" y="4432"/>
                </a:lnTo>
                <a:close/>
              </a:path>
              <a:path w="9549130" h="60959">
                <a:moveTo>
                  <a:pt x="2540063" y="8890"/>
                </a:moveTo>
                <a:lnTo>
                  <a:pt x="2531986" y="7607"/>
                </a:lnTo>
                <a:lnTo>
                  <a:pt x="2530691" y="7607"/>
                </a:lnTo>
                <a:lnTo>
                  <a:pt x="2528697" y="5956"/>
                </a:lnTo>
                <a:lnTo>
                  <a:pt x="2526334" y="5956"/>
                </a:lnTo>
                <a:lnTo>
                  <a:pt x="2532507" y="5194"/>
                </a:lnTo>
                <a:lnTo>
                  <a:pt x="2511437" y="5194"/>
                </a:lnTo>
                <a:lnTo>
                  <a:pt x="2496642" y="6845"/>
                </a:lnTo>
                <a:lnTo>
                  <a:pt x="2496108" y="6845"/>
                </a:lnTo>
                <a:lnTo>
                  <a:pt x="2487726" y="8636"/>
                </a:lnTo>
                <a:lnTo>
                  <a:pt x="2522321" y="8636"/>
                </a:lnTo>
                <a:lnTo>
                  <a:pt x="2540063" y="8890"/>
                </a:lnTo>
                <a:close/>
              </a:path>
              <a:path w="9549130" h="60959">
                <a:moveTo>
                  <a:pt x="2545486" y="3175"/>
                </a:moveTo>
                <a:lnTo>
                  <a:pt x="2535250" y="3175"/>
                </a:lnTo>
                <a:lnTo>
                  <a:pt x="2540558" y="3429"/>
                </a:lnTo>
                <a:lnTo>
                  <a:pt x="2545486" y="3175"/>
                </a:lnTo>
                <a:close/>
              </a:path>
              <a:path w="9549130" h="60959">
                <a:moveTo>
                  <a:pt x="2588374" y="5194"/>
                </a:moveTo>
                <a:lnTo>
                  <a:pt x="2586126" y="4432"/>
                </a:lnTo>
                <a:lnTo>
                  <a:pt x="2561844" y="4432"/>
                </a:lnTo>
                <a:lnTo>
                  <a:pt x="2545880" y="3670"/>
                </a:lnTo>
                <a:lnTo>
                  <a:pt x="2535656" y="3670"/>
                </a:lnTo>
                <a:lnTo>
                  <a:pt x="2520912" y="4432"/>
                </a:lnTo>
                <a:lnTo>
                  <a:pt x="2538679" y="4432"/>
                </a:lnTo>
                <a:lnTo>
                  <a:pt x="2532507" y="5194"/>
                </a:lnTo>
                <a:lnTo>
                  <a:pt x="2588374" y="5194"/>
                </a:lnTo>
                <a:close/>
              </a:path>
              <a:path w="9549130" h="60959">
                <a:moveTo>
                  <a:pt x="2600083" y="36182"/>
                </a:moveTo>
                <a:lnTo>
                  <a:pt x="2495575" y="36182"/>
                </a:lnTo>
                <a:lnTo>
                  <a:pt x="2493619" y="36944"/>
                </a:lnTo>
                <a:lnTo>
                  <a:pt x="2294928" y="36944"/>
                </a:lnTo>
                <a:lnTo>
                  <a:pt x="2302472" y="37706"/>
                </a:lnTo>
                <a:lnTo>
                  <a:pt x="2310752" y="37706"/>
                </a:lnTo>
                <a:lnTo>
                  <a:pt x="2362987" y="39357"/>
                </a:lnTo>
                <a:lnTo>
                  <a:pt x="2345436" y="39357"/>
                </a:lnTo>
                <a:lnTo>
                  <a:pt x="2345436" y="40119"/>
                </a:lnTo>
                <a:lnTo>
                  <a:pt x="2340076" y="40119"/>
                </a:lnTo>
                <a:lnTo>
                  <a:pt x="2360917" y="40767"/>
                </a:lnTo>
                <a:lnTo>
                  <a:pt x="2379154" y="40119"/>
                </a:lnTo>
                <a:lnTo>
                  <a:pt x="2372969" y="40119"/>
                </a:lnTo>
                <a:lnTo>
                  <a:pt x="2413419" y="39357"/>
                </a:lnTo>
                <a:lnTo>
                  <a:pt x="2442718" y="40881"/>
                </a:lnTo>
                <a:lnTo>
                  <a:pt x="2460650" y="38595"/>
                </a:lnTo>
                <a:lnTo>
                  <a:pt x="2487180" y="37846"/>
                </a:lnTo>
                <a:lnTo>
                  <a:pt x="2482519" y="37846"/>
                </a:lnTo>
                <a:lnTo>
                  <a:pt x="2497150" y="36944"/>
                </a:lnTo>
                <a:lnTo>
                  <a:pt x="2595829" y="36944"/>
                </a:lnTo>
                <a:lnTo>
                  <a:pt x="2600083" y="36182"/>
                </a:lnTo>
                <a:close/>
              </a:path>
              <a:path w="9549130" h="60959">
                <a:moveTo>
                  <a:pt x="2601836" y="9779"/>
                </a:moveTo>
                <a:lnTo>
                  <a:pt x="2599969" y="9131"/>
                </a:lnTo>
                <a:lnTo>
                  <a:pt x="2557119" y="9131"/>
                </a:lnTo>
                <a:lnTo>
                  <a:pt x="2601836" y="9779"/>
                </a:lnTo>
                <a:close/>
              </a:path>
              <a:path w="9549130" h="60959">
                <a:moveTo>
                  <a:pt x="3089960" y="40119"/>
                </a:moveTo>
                <a:lnTo>
                  <a:pt x="2849080" y="40119"/>
                </a:lnTo>
                <a:lnTo>
                  <a:pt x="2844457" y="40119"/>
                </a:lnTo>
                <a:lnTo>
                  <a:pt x="2861246" y="42532"/>
                </a:lnTo>
                <a:lnTo>
                  <a:pt x="2881846" y="45707"/>
                </a:lnTo>
                <a:lnTo>
                  <a:pt x="2880233" y="45707"/>
                </a:lnTo>
                <a:lnTo>
                  <a:pt x="2921000" y="48882"/>
                </a:lnTo>
                <a:lnTo>
                  <a:pt x="2969895" y="48882"/>
                </a:lnTo>
                <a:lnTo>
                  <a:pt x="2943072" y="48120"/>
                </a:lnTo>
                <a:lnTo>
                  <a:pt x="2948444" y="48120"/>
                </a:lnTo>
                <a:lnTo>
                  <a:pt x="2935973" y="47231"/>
                </a:lnTo>
                <a:lnTo>
                  <a:pt x="2933954" y="47231"/>
                </a:lnTo>
                <a:lnTo>
                  <a:pt x="2919996" y="44945"/>
                </a:lnTo>
                <a:lnTo>
                  <a:pt x="2922828" y="44945"/>
                </a:lnTo>
                <a:lnTo>
                  <a:pt x="2928594" y="43802"/>
                </a:lnTo>
                <a:lnTo>
                  <a:pt x="2935706" y="43802"/>
                </a:lnTo>
                <a:lnTo>
                  <a:pt x="2941523" y="44056"/>
                </a:lnTo>
                <a:lnTo>
                  <a:pt x="2943288" y="44056"/>
                </a:lnTo>
                <a:lnTo>
                  <a:pt x="2973476" y="45707"/>
                </a:lnTo>
                <a:lnTo>
                  <a:pt x="2972752" y="45707"/>
                </a:lnTo>
                <a:lnTo>
                  <a:pt x="2991840" y="47231"/>
                </a:lnTo>
                <a:lnTo>
                  <a:pt x="2991320" y="47231"/>
                </a:lnTo>
                <a:lnTo>
                  <a:pt x="3005201" y="48882"/>
                </a:lnTo>
                <a:lnTo>
                  <a:pt x="3038538" y="48120"/>
                </a:lnTo>
                <a:lnTo>
                  <a:pt x="3040735" y="47231"/>
                </a:lnTo>
                <a:lnTo>
                  <a:pt x="3044228" y="47231"/>
                </a:lnTo>
                <a:lnTo>
                  <a:pt x="3028899" y="44945"/>
                </a:lnTo>
                <a:lnTo>
                  <a:pt x="3029178" y="44945"/>
                </a:lnTo>
                <a:lnTo>
                  <a:pt x="3022777" y="43802"/>
                </a:lnTo>
                <a:lnTo>
                  <a:pt x="3020136" y="43802"/>
                </a:lnTo>
                <a:lnTo>
                  <a:pt x="3029966" y="41770"/>
                </a:lnTo>
                <a:lnTo>
                  <a:pt x="3050349" y="43802"/>
                </a:lnTo>
                <a:lnTo>
                  <a:pt x="3070275" y="42532"/>
                </a:lnTo>
                <a:lnTo>
                  <a:pt x="3069361" y="42532"/>
                </a:lnTo>
                <a:lnTo>
                  <a:pt x="3075863" y="41770"/>
                </a:lnTo>
                <a:lnTo>
                  <a:pt x="3089960" y="40119"/>
                </a:lnTo>
                <a:close/>
              </a:path>
              <a:path w="9549130" h="60959">
                <a:moveTo>
                  <a:pt x="3112897" y="39357"/>
                </a:moveTo>
                <a:lnTo>
                  <a:pt x="3099600" y="39357"/>
                </a:lnTo>
                <a:lnTo>
                  <a:pt x="3090735" y="40119"/>
                </a:lnTo>
                <a:lnTo>
                  <a:pt x="3112897" y="40119"/>
                </a:lnTo>
                <a:lnTo>
                  <a:pt x="3112897" y="39357"/>
                </a:lnTo>
                <a:close/>
              </a:path>
              <a:path w="9549130" h="60959">
                <a:moveTo>
                  <a:pt x="3140608" y="9131"/>
                </a:moveTo>
                <a:lnTo>
                  <a:pt x="3132963" y="8001"/>
                </a:lnTo>
                <a:lnTo>
                  <a:pt x="3029953" y="8001"/>
                </a:lnTo>
                <a:lnTo>
                  <a:pt x="2907792" y="6845"/>
                </a:lnTo>
                <a:lnTo>
                  <a:pt x="2794241" y="5194"/>
                </a:lnTo>
                <a:lnTo>
                  <a:pt x="2588374" y="5194"/>
                </a:lnTo>
                <a:lnTo>
                  <a:pt x="2599969" y="9131"/>
                </a:lnTo>
                <a:lnTo>
                  <a:pt x="3140608" y="9131"/>
                </a:lnTo>
                <a:close/>
              </a:path>
              <a:path w="9549130" h="60959">
                <a:moveTo>
                  <a:pt x="3175533" y="40119"/>
                </a:moveTo>
                <a:lnTo>
                  <a:pt x="3112897" y="40119"/>
                </a:lnTo>
                <a:lnTo>
                  <a:pt x="3112897" y="42532"/>
                </a:lnTo>
                <a:lnTo>
                  <a:pt x="3156572" y="42862"/>
                </a:lnTo>
                <a:lnTo>
                  <a:pt x="3174123" y="40881"/>
                </a:lnTo>
                <a:lnTo>
                  <a:pt x="3173349" y="40881"/>
                </a:lnTo>
                <a:lnTo>
                  <a:pt x="3175533" y="40119"/>
                </a:lnTo>
                <a:close/>
              </a:path>
              <a:path w="9549130" h="60959">
                <a:moveTo>
                  <a:pt x="3193377" y="36944"/>
                </a:moveTo>
                <a:lnTo>
                  <a:pt x="3117316" y="36944"/>
                </a:lnTo>
                <a:lnTo>
                  <a:pt x="3117316" y="37846"/>
                </a:lnTo>
                <a:lnTo>
                  <a:pt x="3112897" y="38227"/>
                </a:lnTo>
                <a:lnTo>
                  <a:pt x="3112897" y="37846"/>
                </a:lnTo>
                <a:lnTo>
                  <a:pt x="3117316" y="37846"/>
                </a:lnTo>
                <a:lnTo>
                  <a:pt x="3117316" y="36944"/>
                </a:lnTo>
                <a:lnTo>
                  <a:pt x="2833268" y="36944"/>
                </a:lnTo>
                <a:lnTo>
                  <a:pt x="2833268" y="37846"/>
                </a:lnTo>
                <a:lnTo>
                  <a:pt x="2812758" y="38227"/>
                </a:lnTo>
                <a:lnTo>
                  <a:pt x="2805493" y="37846"/>
                </a:lnTo>
                <a:lnTo>
                  <a:pt x="2833268" y="37846"/>
                </a:lnTo>
                <a:lnTo>
                  <a:pt x="2833268" y="36944"/>
                </a:lnTo>
                <a:lnTo>
                  <a:pt x="2727528" y="36944"/>
                </a:lnTo>
                <a:lnTo>
                  <a:pt x="2727528" y="44056"/>
                </a:lnTo>
                <a:lnTo>
                  <a:pt x="2723540" y="44183"/>
                </a:lnTo>
                <a:lnTo>
                  <a:pt x="2720378" y="44056"/>
                </a:lnTo>
                <a:lnTo>
                  <a:pt x="2727528" y="44056"/>
                </a:lnTo>
                <a:lnTo>
                  <a:pt x="2727528" y="36944"/>
                </a:lnTo>
                <a:lnTo>
                  <a:pt x="2682481" y="36944"/>
                </a:lnTo>
                <a:lnTo>
                  <a:pt x="2682481" y="37846"/>
                </a:lnTo>
                <a:lnTo>
                  <a:pt x="2676258" y="38227"/>
                </a:lnTo>
                <a:lnTo>
                  <a:pt x="2676588" y="37846"/>
                </a:lnTo>
                <a:lnTo>
                  <a:pt x="2682481" y="37846"/>
                </a:lnTo>
                <a:lnTo>
                  <a:pt x="2682481" y="36944"/>
                </a:lnTo>
                <a:lnTo>
                  <a:pt x="2595829" y="36944"/>
                </a:lnTo>
                <a:lnTo>
                  <a:pt x="2590876" y="37846"/>
                </a:lnTo>
                <a:lnTo>
                  <a:pt x="2600655" y="37846"/>
                </a:lnTo>
                <a:lnTo>
                  <a:pt x="2561463" y="38735"/>
                </a:lnTo>
                <a:lnTo>
                  <a:pt x="2573871" y="38735"/>
                </a:lnTo>
                <a:lnTo>
                  <a:pt x="2514854" y="39357"/>
                </a:lnTo>
                <a:lnTo>
                  <a:pt x="2505443" y="39357"/>
                </a:lnTo>
                <a:lnTo>
                  <a:pt x="2459863" y="41770"/>
                </a:lnTo>
                <a:lnTo>
                  <a:pt x="2484145" y="42291"/>
                </a:lnTo>
                <a:lnTo>
                  <a:pt x="2518727" y="40881"/>
                </a:lnTo>
                <a:lnTo>
                  <a:pt x="2531821" y="40881"/>
                </a:lnTo>
                <a:lnTo>
                  <a:pt x="2528798" y="44056"/>
                </a:lnTo>
                <a:lnTo>
                  <a:pt x="2531211" y="44056"/>
                </a:lnTo>
                <a:lnTo>
                  <a:pt x="2554287" y="40881"/>
                </a:lnTo>
                <a:lnTo>
                  <a:pt x="2559824" y="40119"/>
                </a:lnTo>
                <a:lnTo>
                  <a:pt x="2573197" y="40119"/>
                </a:lnTo>
                <a:lnTo>
                  <a:pt x="2632786" y="40881"/>
                </a:lnTo>
                <a:lnTo>
                  <a:pt x="2645206" y="40119"/>
                </a:lnTo>
                <a:lnTo>
                  <a:pt x="2670048" y="38595"/>
                </a:lnTo>
                <a:lnTo>
                  <a:pt x="2675940" y="38595"/>
                </a:lnTo>
                <a:lnTo>
                  <a:pt x="2672562" y="42532"/>
                </a:lnTo>
                <a:lnTo>
                  <a:pt x="2673934" y="42532"/>
                </a:lnTo>
                <a:lnTo>
                  <a:pt x="2682849" y="41770"/>
                </a:lnTo>
                <a:lnTo>
                  <a:pt x="2683027" y="41770"/>
                </a:lnTo>
                <a:lnTo>
                  <a:pt x="2694622" y="40881"/>
                </a:lnTo>
                <a:lnTo>
                  <a:pt x="2695575" y="40881"/>
                </a:lnTo>
                <a:lnTo>
                  <a:pt x="2711208" y="40119"/>
                </a:lnTo>
                <a:lnTo>
                  <a:pt x="2718435" y="40119"/>
                </a:lnTo>
                <a:lnTo>
                  <a:pt x="2687688" y="45339"/>
                </a:lnTo>
                <a:lnTo>
                  <a:pt x="2699651" y="44945"/>
                </a:lnTo>
                <a:lnTo>
                  <a:pt x="2742615" y="44945"/>
                </a:lnTo>
                <a:lnTo>
                  <a:pt x="2761691" y="45707"/>
                </a:lnTo>
                <a:lnTo>
                  <a:pt x="2760980" y="45707"/>
                </a:lnTo>
                <a:lnTo>
                  <a:pt x="2793123" y="47371"/>
                </a:lnTo>
                <a:lnTo>
                  <a:pt x="2835427" y="47231"/>
                </a:lnTo>
                <a:lnTo>
                  <a:pt x="2790304" y="46469"/>
                </a:lnTo>
                <a:lnTo>
                  <a:pt x="2783230" y="46469"/>
                </a:lnTo>
                <a:lnTo>
                  <a:pt x="2774873" y="44056"/>
                </a:lnTo>
                <a:lnTo>
                  <a:pt x="2775458" y="44056"/>
                </a:lnTo>
                <a:lnTo>
                  <a:pt x="2778087" y="41770"/>
                </a:lnTo>
                <a:lnTo>
                  <a:pt x="2779801" y="41770"/>
                </a:lnTo>
                <a:lnTo>
                  <a:pt x="2770581" y="40119"/>
                </a:lnTo>
                <a:lnTo>
                  <a:pt x="2766326" y="39357"/>
                </a:lnTo>
                <a:lnTo>
                  <a:pt x="2751239" y="39357"/>
                </a:lnTo>
                <a:lnTo>
                  <a:pt x="2792260" y="38595"/>
                </a:lnTo>
                <a:lnTo>
                  <a:pt x="2820022" y="38595"/>
                </a:lnTo>
                <a:lnTo>
                  <a:pt x="2841815" y="39738"/>
                </a:lnTo>
                <a:lnTo>
                  <a:pt x="2839174" y="39357"/>
                </a:lnTo>
                <a:lnTo>
                  <a:pt x="3099600" y="39357"/>
                </a:lnTo>
                <a:lnTo>
                  <a:pt x="3108464" y="38595"/>
                </a:lnTo>
                <a:lnTo>
                  <a:pt x="3112897" y="38595"/>
                </a:lnTo>
                <a:lnTo>
                  <a:pt x="3112897" y="39357"/>
                </a:lnTo>
                <a:lnTo>
                  <a:pt x="3177730" y="39357"/>
                </a:lnTo>
                <a:lnTo>
                  <a:pt x="3179915" y="38595"/>
                </a:lnTo>
                <a:lnTo>
                  <a:pt x="3179178" y="38595"/>
                </a:lnTo>
                <a:lnTo>
                  <a:pt x="3193377" y="36944"/>
                </a:lnTo>
                <a:close/>
              </a:path>
              <a:path w="9549130" h="60959">
                <a:moveTo>
                  <a:pt x="3217634" y="39357"/>
                </a:moveTo>
                <a:lnTo>
                  <a:pt x="3177730" y="39357"/>
                </a:lnTo>
                <a:lnTo>
                  <a:pt x="3175533" y="40119"/>
                </a:lnTo>
                <a:lnTo>
                  <a:pt x="3212185" y="40119"/>
                </a:lnTo>
                <a:lnTo>
                  <a:pt x="3217634" y="39357"/>
                </a:lnTo>
                <a:close/>
              </a:path>
              <a:path w="9549130" h="60959">
                <a:moveTo>
                  <a:pt x="3338423" y="9131"/>
                </a:moveTo>
                <a:lnTo>
                  <a:pt x="3140608" y="9131"/>
                </a:lnTo>
                <a:lnTo>
                  <a:pt x="3145713" y="9893"/>
                </a:lnTo>
                <a:lnTo>
                  <a:pt x="3322129" y="9893"/>
                </a:lnTo>
                <a:lnTo>
                  <a:pt x="3338423" y="9131"/>
                </a:lnTo>
                <a:close/>
              </a:path>
              <a:path w="9549130" h="60959">
                <a:moveTo>
                  <a:pt x="3369424" y="4432"/>
                </a:moveTo>
                <a:lnTo>
                  <a:pt x="2747378" y="4432"/>
                </a:lnTo>
                <a:lnTo>
                  <a:pt x="2688247" y="3670"/>
                </a:lnTo>
                <a:lnTo>
                  <a:pt x="2690622" y="3670"/>
                </a:lnTo>
                <a:lnTo>
                  <a:pt x="2641689" y="3175"/>
                </a:lnTo>
                <a:lnTo>
                  <a:pt x="2645651" y="3175"/>
                </a:lnTo>
                <a:lnTo>
                  <a:pt x="2600515" y="2819"/>
                </a:lnTo>
                <a:lnTo>
                  <a:pt x="2581338" y="2819"/>
                </a:lnTo>
                <a:lnTo>
                  <a:pt x="2586126" y="4432"/>
                </a:lnTo>
                <a:lnTo>
                  <a:pt x="2744305" y="4432"/>
                </a:lnTo>
                <a:lnTo>
                  <a:pt x="2794241" y="5194"/>
                </a:lnTo>
                <a:lnTo>
                  <a:pt x="3365004" y="5194"/>
                </a:lnTo>
                <a:lnTo>
                  <a:pt x="3369424" y="4432"/>
                </a:lnTo>
                <a:close/>
              </a:path>
              <a:path w="9549130" h="60959">
                <a:moveTo>
                  <a:pt x="3414420" y="39357"/>
                </a:moveTo>
                <a:lnTo>
                  <a:pt x="3361791" y="39357"/>
                </a:lnTo>
                <a:lnTo>
                  <a:pt x="3354387" y="40119"/>
                </a:lnTo>
                <a:lnTo>
                  <a:pt x="3212185" y="40119"/>
                </a:lnTo>
                <a:lnTo>
                  <a:pt x="3194951" y="42532"/>
                </a:lnTo>
                <a:lnTo>
                  <a:pt x="3200844" y="42532"/>
                </a:lnTo>
                <a:lnTo>
                  <a:pt x="3241675" y="41770"/>
                </a:lnTo>
                <a:lnTo>
                  <a:pt x="3231121" y="46228"/>
                </a:lnTo>
                <a:lnTo>
                  <a:pt x="3272002" y="44056"/>
                </a:lnTo>
                <a:lnTo>
                  <a:pt x="3280867" y="44056"/>
                </a:lnTo>
                <a:lnTo>
                  <a:pt x="3291586" y="43802"/>
                </a:lnTo>
                <a:lnTo>
                  <a:pt x="3304883" y="44056"/>
                </a:lnTo>
                <a:lnTo>
                  <a:pt x="3309899" y="44056"/>
                </a:lnTo>
                <a:lnTo>
                  <a:pt x="3351263" y="45326"/>
                </a:lnTo>
                <a:lnTo>
                  <a:pt x="3349294" y="43802"/>
                </a:lnTo>
                <a:lnTo>
                  <a:pt x="3347656" y="42532"/>
                </a:lnTo>
                <a:lnTo>
                  <a:pt x="3348190" y="42532"/>
                </a:lnTo>
                <a:lnTo>
                  <a:pt x="3350425" y="41770"/>
                </a:lnTo>
                <a:lnTo>
                  <a:pt x="3355251" y="40119"/>
                </a:lnTo>
                <a:lnTo>
                  <a:pt x="3414255" y="40119"/>
                </a:lnTo>
                <a:lnTo>
                  <a:pt x="3414420" y="39357"/>
                </a:lnTo>
                <a:close/>
              </a:path>
              <a:path w="9549130" h="60959">
                <a:moveTo>
                  <a:pt x="3502672" y="4432"/>
                </a:moveTo>
                <a:lnTo>
                  <a:pt x="3476625" y="3670"/>
                </a:lnTo>
                <a:lnTo>
                  <a:pt x="3479139" y="3670"/>
                </a:lnTo>
                <a:lnTo>
                  <a:pt x="3432632" y="2819"/>
                </a:lnTo>
                <a:lnTo>
                  <a:pt x="3407664" y="2819"/>
                </a:lnTo>
                <a:lnTo>
                  <a:pt x="3373107" y="3810"/>
                </a:lnTo>
                <a:lnTo>
                  <a:pt x="3369424" y="4432"/>
                </a:lnTo>
                <a:lnTo>
                  <a:pt x="3502672" y="4432"/>
                </a:lnTo>
                <a:close/>
              </a:path>
              <a:path w="9549130" h="60959">
                <a:moveTo>
                  <a:pt x="3819067" y="8636"/>
                </a:moveTo>
                <a:lnTo>
                  <a:pt x="3763670" y="6845"/>
                </a:lnTo>
                <a:lnTo>
                  <a:pt x="3759911" y="6845"/>
                </a:lnTo>
                <a:lnTo>
                  <a:pt x="3705923" y="5956"/>
                </a:lnTo>
                <a:lnTo>
                  <a:pt x="3657765" y="6845"/>
                </a:lnTo>
                <a:lnTo>
                  <a:pt x="3645560" y="6845"/>
                </a:lnTo>
                <a:lnTo>
                  <a:pt x="3646386" y="6464"/>
                </a:lnTo>
                <a:lnTo>
                  <a:pt x="3646932" y="6223"/>
                </a:lnTo>
                <a:lnTo>
                  <a:pt x="3649103" y="5956"/>
                </a:lnTo>
                <a:lnTo>
                  <a:pt x="3654539" y="5334"/>
                </a:lnTo>
                <a:lnTo>
                  <a:pt x="3621633" y="5956"/>
                </a:lnTo>
                <a:lnTo>
                  <a:pt x="3595293" y="6464"/>
                </a:lnTo>
                <a:lnTo>
                  <a:pt x="3526129" y="5194"/>
                </a:lnTo>
                <a:lnTo>
                  <a:pt x="3365004" y="5194"/>
                </a:lnTo>
                <a:lnTo>
                  <a:pt x="3343567" y="8902"/>
                </a:lnTo>
                <a:lnTo>
                  <a:pt x="3349028" y="8636"/>
                </a:lnTo>
                <a:lnTo>
                  <a:pt x="3819067" y="8636"/>
                </a:lnTo>
                <a:close/>
              </a:path>
              <a:path w="9549130" h="60959">
                <a:moveTo>
                  <a:pt x="3875659" y="60439"/>
                </a:moveTo>
                <a:lnTo>
                  <a:pt x="3871849" y="50914"/>
                </a:lnTo>
                <a:lnTo>
                  <a:pt x="3868039" y="60439"/>
                </a:lnTo>
                <a:lnTo>
                  <a:pt x="3875659" y="60439"/>
                </a:lnTo>
                <a:close/>
              </a:path>
              <a:path w="9549130" h="60959">
                <a:moveTo>
                  <a:pt x="3898569" y="13195"/>
                </a:moveTo>
                <a:lnTo>
                  <a:pt x="3894378" y="11049"/>
                </a:lnTo>
                <a:lnTo>
                  <a:pt x="3297923" y="11049"/>
                </a:lnTo>
                <a:lnTo>
                  <a:pt x="3271024" y="12306"/>
                </a:lnTo>
                <a:lnTo>
                  <a:pt x="3265360" y="12306"/>
                </a:lnTo>
                <a:lnTo>
                  <a:pt x="3304133" y="13957"/>
                </a:lnTo>
                <a:lnTo>
                  <a:pt x="3302901" y="13195"/>
                </a:lnTo>
                <a:lnTo>
                  <a:pt x="3898569" y="13195"/>
                </a:lnTo>
                <a:close/>
              </a:path>
              <a:path w="9549130" h="60959">
                <a:moveTo>
                  <a:pt x="3913746" y="13195"/>
                </a:moveTo>
                <a:lnTo>
                  <a:pt x="3898569" y="13195"/>
                </a:lnTo>
                <a:lnTo>
                  <a:pt x="3900538" y="14224"/>
                </a:lnTo>
                <a:lnTo>
                  <a:pt x="3913746" y="13195"/>
                </a:lnTo>
                <a:close/>
              </a:path>
              <a:path w="9549130" h="60959">
                <a:moveTo>
                  <a:pt x="3945090" y="10782"/>
                </a:moveTo>
                <a:lnTo>
                  <a:pt x="3893883" y="10782"/>
                </a:lnTo>
                <a:lnTo>
                  <a:pt x="3894378" y="11049"/>
                </a:lnTo>
                <a:lnTo>
                  <a:pt x="3941800" y="11049"/>
                </a:lnTo>
                <a:lnTo>
                  <a:pt x="3945090" y="10782"/>
                </a:lnTo>
                <a:close/>
              </a:path>
              <a:path w="9549130" h="60959">
                <a:moveTo>
                  <a:pt x="4048112" y="8636"/>
                </a:moveTo>
                <a:lnTo>
                  <a:pt x="4036847" y="8369"/>
                </a:lnTo>
                <a:lnTo>
                  <a:pt x="3993565" y="8369"/>
                </a:lnTo>
                <a:lnTo>
                  <a:pt x="3987825" y="8636"/>
                </a:lnTo>
                <a:lnTo>
                  <a:pt x="4048112" y="8636"/>
                </a:lnTo>
                <a:close/>
              </a:path>
              <a:path w="9549130" h="60959">
                <a:moveTo>
                  <a:pt x="4100880" y="13195"/>
                </a:moveTo>
                <a:lnTo>
                  <a:pt x="4095102" y="12306"/>
                </a:lnTo>
                <a:lnTo>
                  <a:pt x="4094340" y="12306"/>
                </a:lnTo>
                <a:lnTo>
                  <a:pt x="4093819" y="11290"/>
                </a:lnTo>
                <a:lnTo>
                  <a:pt x="4094746" y="11049"/>
                </a:lnTo>
                <a:lnTo>
                  <a:pt x="3941800" y="11049"/>
                </a:lnTo>
                <a:lnTo>
                  <a:pt x="3913746" y="13195"/>
                </a:lnTo>
                <a:lnTo>
                  <a:pt x="4100880" y="13195"/>
                </a:lnTo>
                <a:close/>
              </a:path>
              <a:path w="9549130" h="60959">
                <a:moveTo>
                  <a:pt x="4120985" y="10782"/>
                </a:moveTo>
                <a:lnTo>
                  <a:pt x="4095851" y="10782"/>
                </a:lnTo>
                <a:lnTo>
                  <a:pt x="4098429" y="9893"/>
                </a:lnTo>
                <a:lnTo>
                  <a:pt x="3959098" y="9893"/>
                </a:lnTo>
                <a:lnTo>
                  <a:pt x="3987825" y="8636"/>
                </a:lnTo>
                <a:lnTo>
                  <a:pt x="3819067" y="8636"/>
                </a:lnTo>
                <a:lnTo>
                  <a:pt x="3858653" y="9893"/>
                </a:lnTo>
                <a:lnTo>
                  <a:pt x="3322129" y="9893"/>
                </a:lnTo>
                <a:lnTo>
                  <a:pt x="3303308" y="10782"/>
                </a:lnTo>
                <a:lnTo>
                  <a:pt x="3893883" y="10782"/>
                </a:lnTo>
                <a:lnTo>
                  <a:pt x="3892156" y="9893"/>
                </a:lnTo>
                <a:lnTo>
                  <a:pt x="3956647" y="9893"/>
                </a:lnTo>
                <a:lnTo>
                  <a:pt x="3945090" y="10782"/>
                </a:lnTo>
                <a:lnTo>
                  <a:pt x="4095661" y="10782"/>
                </a:lnTo>
                <a:lnTo>
                  <a:pt x="4094746" y="11049"/>
                </a:lnTo>
                <a:lnTo>
                  <a:pt x="4119054" y="11049"/>
                </a:lnTo>
                <a:lnTo>
                  <a:pt x="4120985" y="10782"/>
                </a:lnTo>
                <a:close/>
              </a:path>
              <a:path w="9549130" h="60959">
                <a:moveTo>
                  <a:pt x="4144467" y="8636"/>
                </a:moveTo>
                <a:lnTo>
                  <a:pt x="4048112" y="8636"/>
                </a:lnTo>
                <a:lnTo>
                  <a:pt x="4104424" y="9893"/>
                </a:lnTo>
                <a:lnTo>
                  <a:pt x="4130649" y="9893"/>
                </a:lnTo>
                <a:lnTo>
                  <a:pt x="4144467" y="8636"/>
                </a:lnTo>
                <a:close/>
              </a:path>
              <a:path w="9549130" h="60959">
                <a:moveTo>
                  <a:pt x="4218038" y="8890"/>
                </a:moveTo>
                <a:lnTo>
                  <a:pt x="4186732" y="9131"/>
                </a:lnTo>
                <a:lnTo>
                  <a:pt x="4217644" y="9131"/>
                </a:lnTo>
                <a:lnTo>
                  <a:pt x="4218038" y="8890"/>
                </a:lnTo>
                <a:close/>
              </a:path>
              <a:path w="9549130" h="60959">
                <a:moveTo>
                  <a:pt x="4220832" y="7099"/>
                </a:moveTo>
                <a:lnTo>
                  <a:pt x="4042867" y="7607"/>
                </a:lnTo>
                <a:lnTo>
                  <a:pt x="4167657" y="7607"/>
                </a:lnTo>
                <a:lnTo>
                  <a:pt x="4144467" y="8636"/>
                </a:lnTo>
                <a:lnTo>
                  <a:pt x="4218444" y="8636"/>
                </a:lnTo>
                <a:lnTo>
                  <a:pt x="4220045" y="7607"/>
                </a:lnTo>
                <a:lnTo>
                  <a:pt x="4220832" y="7099"/>
                </a:lnTo>
                <a:close/>
              </a:path>
              <a:path w="9549130" h="60959">
                <a:moveTo>
                  <a:pt x="4330141" y="8636"/>
                </a:moveTo>
                <a:lnTo>
                  <a:pt x="4327652" y="8001"/>
                </a:lnTo>
                <a:lnTo>
                  <a:pt x="4249356" y="8636"/>
                </a:lnTo>
                <a:lnTo>
                  <a:pt x="4330141" y="8636"/>
                </a:lnTo>
                <a:close/>
              </a:path>
              <a:path w="9549130" h="60959">
                <a:moveTo>
                  <a:pt x="4338625" y="10782"/>
                </a:moveTo>
                <a:lnTo>
                  <a:pt x="4335132" y="9893"/>
                </a:lnTo>
                <a:lnTo>
                  <a:pt x="4130649" y="9893"/>
                </a:lnTo>
                <a:lnTo>
                  <a:pt x="4120985" y="10782"/>
                </a:lnTo>
                <a:lnTo>
                  <a:pt x="4338625" y="10782"/>
                </a:lnTo>
                <a:close/>
              </a:path>
              <a:path w="9549130" h="60959">
                <a:moveTo>
                  <a:pt x="4452061" y="10782"/>
                </a:moveTo>
                <a:lnTo>
                  <a:pt x="4437316" y="10782"/>
                </a:lnTo>
                <a:lnTo>
                  <a:pt x="4338625" y="10782"/>
                </a:lnTo>
                <a:lnTo>
                  <a:pt x="4339615" y="11049"/>
                </a:lnTo>
                <a:lnTo>
                  <a:pt x="4443971" y="11049"/>
                </a:lnTo>
                <a:lnTo>
                  <a:pt x="4452061" y="10782"/>
                </a:lnTo>
                <a:close/>
              </a:path>
              <a:path w="9549130" h="60959">
                <a:moveTo>
                  <a:pt x="4533874" y="13195"/>
                </a:moveTo>
                <a:lnTo>
                  <a:pt x="4518037" y="11049"/>
                </a:lnTo>
                <a:lnTo>
                  <a:pt x="4443971" y="11049"/>
                </a:lnTo>
                <a:lnTo>
                  <a:pt x="4403534" y="12306"/>
                </a:lnTo>
                <a:lnTo>
                  <a:pt x="4346829" y="12877"/>
                </a:lnTo>
                <a:lnTo>
                  <a:pt x="4339615" y="11049"/>
                </a:lnTo>
                <a:lnTo>
                  <a:pt x="4119054" y="11049"/>
                </a:lnTo>
                <a:lnTo>
                  <a:pt x="4102671" y="13195"/>
                </a:lnTo>
                <a:lnTo>
                  <a:pt x="4314863" y="13195"/>
                </a:lnTo>
                <a:lnTo>
                  <a:pt x="4348099" y="13195"/>
                </a:lnTo>
                <a:lnTo>
                  <a:pt x="4533874" y="13195"/>
                </a:lnTo>
                <a:close/>
              </a:path>
              <a:path w="9549130" h="60959">
                <a:moveTo>
                  <a:pt x="4625022" y="10782"/>
                </a:moveTo>
                <a:lnTo>
                  <a:pt x="4516094" y="10782"/>
                </a:lnTo>
                <a:lnTo>
                  <a:pt x="4518037" y="11049"/>
                </a:lnTo>
                <a:lnTo>
                  <a:pt x="4618291" y="11049"/>
                </a:lnTo>
                <a:lnTo>
                  <a:pt x="4625022" y="10782"/>
                </a:lnTo>
                <a:close/>
              </a:path>
              <a:path w="9549130" h="60959">
                <a:moveTo>
                  <a:pt x="4652365" y="46469"/>
                </a:moveTo>
                <a:lnTo>
                  <a:pt x="4649902" y="45707"/>
                </a:lnTo>
                <a:lnTo>
                  <a:pt x="4568812" y="45707"/>
                </a:lnTo>
                <a:lnTo>
                  <a:pt x="4563961" y="46469"/>
                </a:lnTo>
                <a:lnTo>
                  <a:pt x="4652365" y="46469"/>
                </a:lnTo>
                <a:close/>
              </a:path>
              <a:path w="9549130" h="60959">
                <a:moveTo>
                  <a:pt x="4671847" y="46469"/>
                </a:moveTo>
                <a:lnTo>
                  <a:pt x="4654601" y="46469"/>
                </a:lnTo>
                <a:lnTo>
                  <a:pt x="4646155" y="48006"/>
                </a:lnTo>
                <a:lnTo>
                  <a:pt x="4671847" y="46469"/>
                </a:lnTo>
                <a:close/>
              </a:path>
              <a:path w="9549130" h="60959">
                <a:moveTo>
                  <a:pt x="4685157" y="8001"/>
                </a:moveTo>
                <a:lnTo>
                  <a:pt x="4673295" y="8636"/>
                </a:lnTo>
                <a:lnTo>
                  <a:pt x="4684319" y="8636"/>
                </a:lnTo>
                <a:lnTo>
                  <a:pt x="4685157" y="8890"/>
                </a:lnTo>
                <a:lnTo>
                  <a:pt x="4685157" y="8001"/>
                </a:lnTo>
                <a:close/>
              </a:path>
              <a:path w="9549130" h="60959">
                <a:moveTo>
                  <a:pt x="4767453" y="46469"/>
                </a:moveTo>
                <a:lnTo>
                  <a:pt x="4717567" y="46469"/>
                </a:lnTo>
                <a:lnTo>
                  <a:pt x="4715992" y="45707"/>
                </a:lnTo>
                <a:lnTo>
                  <a:pt x="4684700" y="45707"/>
                </a:lnTo>
                <a:lnTo>
                  <a:pt x="4671847" y="46469"/>
                </a:lnTo>
                <a:lnTo>
                  <a:pt x="4715116" y="46469"/>
                </a:lnTo>
                <a:lnTo>
                  <a:pt x="4711001" y="47015"/>
                </a:lnTo>
                <a:lnTo>
                  <a:pt x="4767453" y="46469"/>
                </a:lnTo>
                <a:close/>
              </a:path>
              <a:path w="9549130" h="60959">
                <a:moveTo>
                  <a:pt x="4785474" y="9131"/>
                </a:moveTo>
                <a:lnTo>
                  <a:pt x="4775860" y="8636"/>
                </a:lnTo>
                <a:lnTo>
                  <a:pt x="4731105" y="7607"/>
                </a:lnTo>
                <a:lnTo>
                  <a:pt x="4712449" y="9131"/>
                </a:lnTo>
                <a:lnTo>
                  <a:pt x="4785474" y="9131"/>
                </a:lnTo>
                <a:close/>
              </a:path>
              <a:path w="9549130" h="60959">
                <a:moveTo>
                  <a:pt x="4816716" y="10782"/>
                </a:moveTo>
                <a:lnTo>
                  <a:pt x="4799889" y="9893"/>
                </a:lnTo>
                <a:lnTo>
                  <a:pt x="4703115" y="9893"/>
                </a:lnTo>
                <a:lnTo>
                  <a:pt x="4693780" y="10655"/>
                </a:lnTo>
                <a:lnTo>
                  <a:pt x="4688891" y="9893"/>
                </a:lnTo>
                <a:lnTo>
                  <a:pt x="4703115" y="9893"/>
                </a:lnTo>
                <a:lnTo>
                  <a:pt x="4712449" y="9131"/>
                </a:lnTo>
                <a:lnTo>
                  <a:pt x="4685957" y="9131"/>
                </a:lnTo>
                <a:lnTo>
                  <a:pt x="4688484" y="9893"/>
                </a:lnTo>
                <a:lnTo>
                  <a:pt x="4649571" y="9893"/>
                </a:lnTo>
                <a:lnTo>
                  <a:pt x="4673295" y="8636"/>
                </a:lnTo>
                <a:lnTo>
                  <a:pt x="4330141" y="8636"/>
                </a:lnTo>
                <a:lnTo>
                  <a:pt x="4335132" y="9893"/>
                </a:lnTo>
                <a:lnTo>
                  <a:pt x="4509643" y="9893"/>
                </a:lnTo>
                <a:lnTo>
                  <a:pt x="4512411" y="10287"/>
                </a:lnTo>
                <a:lnTo>
                  <a:pt x="4568774" y="9893"/>
                </a:lnTo>
                <a:lnTo>
                  <a:pt x="4648581" y="9893"/>
                </a:lnTo>
                <a:lnTo>
                  <a:pt x="4625022" y="10782"/>
                </a:lnTo>
                <a:lnTo>
                  <a:pt x="4692231" y="10782"/>
                </a:lnTo>
                <a:lnTo>
                  <a:pt x="4694606" y="10782"/>
                </a:lnTo>
                <a:lnTo>
                  <a:pt x="4816716" y="10782"/>
                </a:lnTo>
                <a:close/>
              </a:path>
              <a:path w="9549130" h="60959">
                <a:moveTo>
                  <a:pt x="4849038" y="40119"/>
                </a:moveTo>
                <a:lnTo>
                  <a:pt x="4712525" y="40119"/>
                </a:lnTo>
                <a:lnTo>
                  <a:pt x="4712525" y="44056"/>
                </a:lnTo>
                <a:lnTo>
                  <a:pt x="4706099" y="44437"/>
                </a:lnTo>
                <a:lnTo>
                  <a:pt x="4702200" y="44056"/>
                </a:lnTo>
                <a:lnTo>
                  <a:pt x="4712525" y="44056"/>
                </a:lnTo>
                <a:lnTo>
                  <a:pt x="4712525" y="40119"/>
                </a:lnTo>
                <a:lnTo>
                  <a:pt x="4321594" y="40119"/>
                </a:lnTo>
                <a:lnTo>
                  <a:pt x="4321594" y="44945"/>
                </a:lnTo>
                <a:lnTo>
                  <a:pt x="4312310" y="45199"/>
                </a:lnTo>
                <a:lnTo>
                  <a:pt x="4306328" y="44945"/>
                </a:lnTo>
                <a:lnTo>
                  <a:pt x="4321594" y="44945"/>
                </a:lnTo>
                <a:lnTo>
                  <a:pt x="4321594" y="40119"/>
                </a:lnTo>
                <a:lnTo>
                  <a:pt x="3606317" y="40119"/>
                </a:lnTo>
                <a:lnTo>
                  <a:pt x="3606317" y="42532"/>
                </a:lnTo>
                <a:lnTo>
                  <a:pt x="3600183" y="42672"/>
                </a:lnTo>
                <a:lnTo>
                  <a:pt x="3600399" y="42532"/>
                </a:lnTo>
                <a:lnTo>
                  <a:pt x="3606317" y="42532"/>
                </a:lnTo>
                <a:lnTo>
                  <a:pt x="3606317" y="40119"/>
                </a:lnTo>
                <a:lnTo>
                  <a:pt x="3414255" y="40119"/>
                </a:lnTo>
                <a:lnTo>
                  <a:pt x="3414077" y="40881"/>
                </a:lnTo>
                <a:lnTo>
                  <a:pt x="3450463" y="40881"/>
                </a:lnTo>
                <a:lnTo>
                  <a:pt x="3437369" y="43167"/>
                </a:lnTo>
                <a:lnTo>
                  <a:pt x="3436836" y="43167"/>
                </a:lnTo>
                <a:lnTo>
                  <a:pt x="3422954" y="44945"/>
                </a:lnTo>
                <a:lnTo>
                  <a:pt x="3412934" y="44945"/>
                </a:lnTo>
                <a:lnTo>
                  <a:pt x="3396183" y="43167"/>
                </a:lnTo>
                <a:lnTo>
                  <a:pt x="3391395" y="42672"/>
                </a:lnTo>
                <a:lnTo>
                  <a:pt x="3390569" y="43167"/>
                </a:lnTo>
                <a:lnTo>
                  <a:pt x="3389109" y="44056"/>
                </a:lnTo>
                <a:lnTo>
                  <a:pt x="3393376" y="44056"/>
                </a:lnTo>
                <a:lnTo>
                  <a:pt x="3372154" y="45707"/>
                </a:lnTo>
                <a:lnTo>
                  <a:pt x="3376447" y="45707"/>
                </a:lnTo>
                <a:lnTo>
                  <a:pt x="3374059" y="47231"/>
                </a:lnTo>
                <a:lnTo>
                  <a:pt x="3377006" y="47231"/>
                </a:lnTo>
                <a:lnTo>
                  <a:pt x="3396246" y="48120"/>
                </a:lnTo>
                <a:lnTo>
                  <a:pt x="3371989" y="48120"/>
                </a:lnTo>
                <a:lnTo>
                  <a:pt x="3431502" y="48628"/>
                </a:lnTo>
                <a:lnTo>
                  <a:pt x="3471049" y="48120"/>
                </a:lnTo>
                <a:lnTo>
                  <a:pt x="3472611" y="48120"/>
                </a:lnTo>
                <a:lnTo>
                  <a:pt x="3463226" y="47231"/>
                </a:lnTo>
                <a:lnTo>
                  <a:pt x="3454260" y="47231"/>
                </a:lnTo>
                <a:lnTo>
                  <a:pt x="3488601" y="44945"/>
                </a:lnTo>
                <a:lnTo>
                  <a:pt x="3549650" y="40881"/>
                </a:lnTo>
                <a:lnTo>
                  <a:pt x="3557854" y="42532"/>
                </a:lnTo>
                <a:lnTo>
                  <a:pt x="3555593" y="42532"/>
                </a:lnTo>
                <a:lnTo>
                  <a:pt x="3554996" y="43167"/>
                </a:lnTo>
                <a:lnTo>
                  <a:pt x="3549916" y="44056"/>
                </a:lnTo>
                <a:lnTo>
                  <a:pt x="3550107" y="44056"/>
                </a:lnTo>
                <a:lnTo>
                  <a:pt x="3541014" y="45326"/>
                </a:lnTo>
                <a:lnTo>
                  <a:pt x="3547516" y="44945"/>
                </a:lnTo>
                <a:lnTo>
                  <a:pt x="3548456" y="44945"/>
                </a:lnTo>
                <a:lnTo>
                  <a:pt x="3565169" y="43802"/>
                </a:lnTo>
                <a:lnTo>
                  <a:pt x="3564064" y="43802"/>
                </a:lnTo>
                <a:lnTo>
                  <a:pt x="3578860" y="43167"/>
                </a:lnTo>
                <a:lnTo>
                  <a:pt x="3599357" y="43167"/>
                </a:lnTo>
                <a:lnTo>
                  <a:pt x="3595230" y="45707"/>
                </a:lnTo>
                <a:lnTo>
                  <a:pt x="3594951" y="45707"/>
                </a:lnTo>
                <a:lnTo>
                  <a:pt x="3589324" y="48120"/>
                </a:lnTo>
                <a:lnTo>
                  <a:pt x="3588512" y="48120"/>
                </a:lnTo>
                <a:lnTo>
                  <a:pt x="3575799" y="50406"/>
                </a:lnTo>
                <a:lnTo>
                  <a:pt x="3572281" y="50406"/>
                </a:lnTo>
                <a:lnTo>
                  <a:pt x="3555365" y="51562"/>
                </a:lnTo>
                <a:lnTo>
                  <a:pt x="3641471" y="47231"/>
                </a:lnTo>
                <a:lnTo>
                  <a:pt x="3644785" y="47231"/>
                </a:lnTo>
                <a:lnTo>
                  <a:pt x="3654958" y="48882"/>
                </a:lnTo>
                <a:lnTo>
                  <a:pt x="3655593" y="48882"/>
                </a:lnTo>
                <a:lnTo>
                  <a:pt x="3668725" y="50406"/>
                </a:lnTo>
                <a:lnTo>
                  <a:pt x="3668471" y="50406"/>
                </a:lnTo>
                <a:lnTo>
                  <a:pt x="3678618" y="51930"/>
                </a:lnTo>
                <a:lnTo>
                  <a:pt x="3678301" y="53327"/>
                </a:lnTo>
                <a:lnTo>
                  <a:pt x="3713480" y="53327"/>
                </a:lnTo>
                <a:lnTo>
                  <a:pt x="3759695" y="51041"/>
                </a:lnTo>
                <a:lnTo>
                  <a:pt x="3758654" y="51041"/>
                </a:lnTo>
                <a:lnTo>
                  <a:pt x="3811168" y="48882"/>
                </a:lnTo>
                <a:lnTo>
                  <a:pt x="3867150" y="48882"/>
                </a:lnTo>
                <a:lnTo>
                  <a:pt x="3872801" y="48120"/>
                </a:lnTo>
                <a:lnTo>
                  <a:pt x="3871696" y="48120"/>
                </a:lnTo>
                <a:lnTo>
                  <a:pt x="3886047" y="47231"/>
                </a:lnTo>
                <a:lnTo>
                  <a:pt x="3891559" y="47231"/>
                </a:lnTo>
                <a:lnTo>
                  <a:pt x="3936479" y="48882"/>
                </a:lnTo>
                <a:lnTo>
                  <a:pt x="3981450" y="50406"/>
                </a:lnTo>
                <a:lnTo>
                  <a:pt x="4024579" y="50406"/>
                </a:lnTo>
                <a:lnTo>
                  <a:pt x="4073233" y="48120"/>
                </a:lnTo>
                <a:lnTo>
                  <a:pt x="4076763" y="48120"/>
                </a:lnTo>
                <a:lnTo>
                  <a:pt x="4116959" y="54216"/>
                </a:lnTo>
                <a:lnTo>
                  <a:pt x="4130129" y="53327"/>
                </a:lnTo>
                <a:lnTo>
                  <a:pt x="4134561" y="53327"/>
                </a:lnTo>
                <a:lnTo>
                  <a:pt x="4128528" y="51041"/>
                </a:lnTo>
                <a:lnTo>
                  <a:pt x="4128732" y="51041"/>
                </a:lnTo>
                <a:lnTo>
                  <a:pt x="4119562" y="48882"/>
                </a:lnTo>
                <a:lnTo>
                  <a:pt x="4117429" y="48882"/>
                </a:lnTo>
                <a:lnTo>
                  <a:pt x="4118457" y="48120"/>
                </a:lnTo>
                <a:lnTo>
                  <a:pt x="4119664" y="47231"/>
                </a:lnTo>
                <a:lnTo>
                  <a:pt x="4120692" y="46469"/>
                </a:lnTo>
                <a:lnTo>
                  <a:pt x="4195495" y="46469"/>
                </a:lnTo>
                <a:lnTo>
                  <a:pt x="4192676" y="45707"/>
                </a:lnTo>
                <a:lnTo>
                  <a:pt x="4129252" y="45707"/>
                </a:lnTo>
                <a:lnTo>
                  <a:pt x="4121200" y="46088"/>
                </a:lnTo>
                <a:lnTo>
                  <a:pt x="4121721" y="45707"/>
                </a:lnTo>
                <a:lnTo>
                  <a:pt x="4129252" y="45707"/>
                </a:lnTo>
                <a:lnTo>
                  <a:pt x="4145343" y="44945"/>
                </a:lnTo>
                <a:lnTo>
                  <a:pt x="4189857" y="44945"/>
                </a:lnTo>
                <a:lnTo>
                  <a:pt x="4192676" y="45707"/>
                </a:lnTo>
                <a:lnTo>
                  <a:pt x="4293743" y="45707"/>
                </a:lnTo>
                <a:lnTo>
                  <a:pt x="4265904" y="46469"/>
                </a:lnTo>
                <a:lnTo>
                  <a:pt x="4196435" y="46469"/>
                </a:lnTo>
                <a:lnTo>
                  <a:pt x="4196410" y="49644"/>
                </a:lnTo>
                <a:lnTo>
                  <a:pt x="4196931" y="49644"/>
                </a:lnTo>
                <a:lnTo>
                  <a:pt x="4204716" y="51562"/>
                </a:lnTo>
                <a:lnTo>
                  <a:pt x="4235450" y="48882"/>
                </a:lnTo>
                <a:lnTo>
                  <a:pt x="4235729" y="48882"/>
                </a:lnTo>
                <a:lnTo>
                  <a:pt x="4268800" y="46469"/>
                </a:lnTo>
                <a:lnTo>
                  <a:pt x="4342257" y="46469"/>
                </a:lnTo>
                <a:lnTo>
                  <a:pt x="4324286" y="45707"/>
                </a:lnTo>
                <a:lnTo>
                  <a:pt x="4568812" y="45707"/>
                </a:lnTo>
                <a:lnTo>
                  <a:pt x="4573663" y="44945"/>
                </a:lnTo>
                <a:lnTo>
                  <a:pt x="4565675" y="44945"/>
                </a:lnTo>
                <a:lnTo>
                  <a:pt x="4599279" y="44056"/>
                </a:lnTo>
                <a:lnTo>
                  <a:pt x="4608881" y="43802"/>
                </a:lnTo>
                <a:lnTo>
                  <a:pt x="4623651" y="43802"/>
                </a:lnTo>
                <a:lnTo>
                  <a:pt x="4628820" y="44056"/>
                </a:lnTo>
                <a:lnTo>
                  <a:pt x="4631906" y="44056"/>
                </a:lnTo>
                <a:lnTo>
                  <a:pt x="4652200" y="45707"/>
                </a:lnTo>
                <a:lnTo>
                  <a:pt x="4684700" y="45707"/>
                </a:lnTo>
                <a:lnTo>
                  <a:pt x="4697539" y="44945"/>
                </a:lnTo>
                <a:lnTo>
                  <a:pt x="4711306" y="44945"/>
                </a:lnTo>
                <a:lnTo>
                  <a:pt x="4719117" y="45707"/>
                </a:lnTo>
                <a:lnTo>
                  <a:pt x="4797539" y="45707"/>
                </a:lnTo>
                <a:lnTo>
                  <a:pt x="4815230" y="43802"/>
                </a:lnTo>
                <a:lnTo>
                  <a:pt x="4834636" y="41770"/>
                </a:lnTo>
                <a:lnTo>
                  <a:pt x="4834890" y="41770"/>
                </a:lnTo>
                <a:lnTo>
                  <a:pt x="4849038" y="40119"/>
                </a:lnTo>
                <a:close/>
              </a:path>
              <a:path w="9549130" h="60959">
                <a:moveTo>
                  <a:pt x="4877308" y="10782"/>
                </a:moveTo>
                <a:lnTo>
                  <a:pt x="4816716" y="10782"/>
                </a:lnTo>
                <a:lnTo>
                  <a:pt x="4821517" y="11049"/>
                </a:lnTo>
                <a:lnTo>
                  <a:pt x="4876889" y="11049"/>
                </a:lnTo>
                <a:lnTo>
                  <a:pt x="4877308" y="10782"/>
                </a:lnTo>
                <a:close/>
              </a:path>
              <a:path w="9549130" h="60959">
                <a:moveTo>
                  <a:pt x="4893145" y="40119"/>
                </a:moveTo>
                <a:lnTo>
                  <a:pt x="4851006" y="40119"/>
                </a:lnTo>
                <a:lnTo>
                  <a:pt x="4856302" y="40881"/>
                </a:lnTo>
                <a:lnTo>
                  <a:pt x="4859820" y="40881"/>
                </a:lnTo>
                <a:lnTo>
                  <a:pt x="4853698" y="41770"/>
                </a:lnTo>
                <a:lnTo>
                  <a:pt x="4846104" y="42532"/>
                </a:lnTo>
                <a:lnTo>
                  <a:pt x="4844402" y="43548"/>
                </a:lnTo>
                <a:lnTo>
                  <a:pt x="4893145" y="40119"/>
                </a:lnTo>
                <a:close/>
              </a:path>
              <a:path w="9549130" h="60959">
                <a:moveTo>
                  <a:pt x="4959007" y="55232"/>
                </a:moveTo>
                <a:lnTo>
                  <a:pt x="4955692" y="54737"/>
                </a:lnTo>
                <a:lnTo>
                  <a:pt x="4340606" y="54737"/>
                </a:lnTo>
                <a:lnTo>
                  <a:pt x="4326636" y="54991"/>
                </a:lnTo>
                <a:lnTo>
                  <a:pt x="4328058" y="54737"/>
                </a:lnTo>
                <a:lnTo>
                  <a:pt x="4340606" y="54737"/>
                </a:lnTo>
                <a:lnTo>
                  <a:pt x="4452632" y="52692"/>
                </a:lnTo>
                <a:lnTo>
                  <a:pt x="4483265" y="47231"/>
                </a:lnTo>
                <a:lnTo>
                  <a:pt x="4485487" y="47231"/>
                </a:lnTo>
                <a:lnTo>
                  <a:pt x="4513973" y="49644"/>
                </a:lnTo>
                <a:lnTo>
                  <a:pt x="4506099" y="49644"/>
                </a:lnTo>
                <a:lnTo>
                  <a:pt x="4505223" y="50406"/>
                </a:lnTo>
                <a:lnTo>
                  <a:pt x="4486846" y="50406"/>
                </a:lnTo>
                <a:lnTo>
                  <a:pt x="4529988" y="51562"/>
                </a:lnTo>
                <a:lnTo>
                  <a:pt x="4548390" y="48882"/>
                </a:lnTo>
                <a:lnTo>
                  <a:pt x="4548594" y="48882"/>
                </a:lnTo>
                <a:lnTo>
                  <a:pt x="4563961" y="46469"/>
                </a:lnTo>
                <a:lnTo>
                  <a:pt x="4342257" y="46469"/>
                </a:lnTo>
                <a:lnTo>
                  <a:pt x="4360227" y="47231"/>
                </a:lnTo>
                <a:lnTo>
                  <a:pt x="4355173" y="47231"/>
                </a:lnTo>
                <a:lnTo>
                  <a:pt x="4340733" y="48120"/>
                </a:lnTo>
                <a:lnTo>
                  <a:pt x="4335894" y="48120"/>
                </a:lnTo>
                <a:lnTo>
                  <a:pt x="4315726" y="47752"/>
                </a:lnTo>
                <a:lnTo>
                  <a:pt x="4294937" y="48120"/>
                </a:lnTo>
                <a:lnTo>
                  <a:pt x="4303534" y="48120"/>
                </a:lnTo>
                <a:lnTo>
                  <a:pt x="4348607" y="51562"/>
                </a:lnTo>
                <a:lnTo>
                  <a:pt x="4310354" y="54470"/>
                </a:lnTo>
                <a:lnTo>
                  <a:pt x="4284357" y="55994"/>
                </a:lnTo>
                <a:lnTo>
                  <a:pt x="4277144" y="57645"/>
                </a:lnTo>
                <a:lnTo>
                  <a:pt x="4295267" y="60439"/>
                </a:lnTo>
                <a:lnTo>
                  <a:pt x="4325201" y="55232"/>
                </a:lnTo>
                <a:lnTo>
                  <a:pt x="4959007" y="55232"/>
                </a:lnTo>
                <a:close/>
              </a:path>
              <a:path w="9549130" h="60959">
                <a:moveTo>
                  <a:pt x="4989360" y="4432"/>
                </a:moveTo>
                <a:lnTo>
                  <a:pt x="3502672" y="4432"/>
                </a:lnTo>
                <a:lnTo>
                  <a:pt x="3528707" y="5194"/>
                </a:lnTo>
                <a:lnTo>
                  <a:pt x="3655631" y="5194"/>
                </a:lnTo>
                <a:lnTo>
                  <a:pt x="3661130" y="5194"/>
                </a:lnTo>
                <a:lnTo>
                  <a:pt x="4861928" y="5194"/>
                </a:lnTo>
                <a:lnTo>
                  <a:pt x="4864786" y="5194"/>
                </a:lnTo>
                <a:lnTo>
                  <a:pt x="4975860" y="5194"/>
                </a:lnTo>
                <a:lnTo>
                  <a:pt x="4989360" y="4432"/>
                </a:lnTo>
                <a:close/>
              </a:path>
              <a:path w="9549130" h="60959">
                <a:moveTo>
                  <a:pt x="5003851" y="47231"/>
                </a:moveTo>
                <a:lnTo>
                  <a:pt x="5000930" y="47231"/>
                </a:lnTo>
                <a:lnTo>
                  <a:pt x="4999215" y="47371"/>
                </a:lnTo>
                <a:lnTo>
                  <a:pt x="5003152" y="47371"/>
                </a:lnTo>
                <a:lnTo>
                  <a:pt x="5003851" y="47231"/>
                </a:lnTo>
                <a:close/>
              </a:path>
              <a:path w="9549130" h="60959">
                <a:moveTo>
                  <a:pt x="5009667" y="54737"/>
                </a:moveTo>
                <a:lnTo>
                  <a:pt x="5005565" y="54216"/>
                </a:lnTo>
                <a:lnTo>
                  <a:pt x="4991633" y="51041"/>
                </a:lnTo>
                <a:lnTo>
                  <a:pt x="4989474" y="50558"/>
                </a:lnTo>
                <a:lnTo>
                  <a:pt x="4962753" y="51041"/>
                </a:lnTo>
                <a:lnTo>
                  <a:pt x="4934953" y="51562"/>
                </a:lnTo>
                <a:lnTo>
                  <a:pt x="4955692" y="54737"/>
                </a:lnTo>
                <a:lnTo>
                  <a:pt x="5009667" y="54737"/>
                </a:lnTo>
                <a:close/>
              </a:path>
              <a:path w="9549130" h="60959">
                <a:moveTo>
                  <a:pt x="5058029" y="60439"/>
                </a:moveTo>
                <a:lnTo>
                  <a:pt x="5036274" y="58039"/>
                </a:lnTo>
                <a:lnTo>
                  <a:pt x="5013757" y="55232"/>
                </a:lnTo>
                <a:lnTo>
                  <a:pt x="4959007" y="55232"/>
                </a:lnTo>
                <a:lnTo>
                  <a:pt x="4959832" y="55372"/>
                </a:lnTo>
                <a:lnTo>
                  <a:pt x="4987925" y="57023"/>
                </a:lnTo>
                <a:lnTo>
                  <a:pt x="5020297" y="58280"/>
                </a:lnTo>
                <a:lnTo>
                  <a:pt x="5058029" y="60439"/>
                </a:lnTo>
                <a:close/>
              </a:path>
              <a:path w="9549130" h="60959">
                <a:moveTo>
                  <a:pt x="5077447" y="4432"/>
                </a:moveTo>
                <a:lnTo>
                  <a:pt x="5074742" y="3175"/>
                </a:lnTo>
                <a:lnTo>
                  <a:pt x="5076596" y="3175"/>
                </a:lnTo>
                <a:lnTo>
                  <a:pt x="5057445" y="2019"/>
                </a:lnTo>
                <a:lnTo>
                  <a:pt x="5043157" y="2019"/>
                </a:lnTo>
                <a:lnTo>
                  <a:pt x="5011979" y="2819"/>
                </a:lnTo>
                <a:lnTo>
                  <a:pt x="5018100" y="2819"/>
                </a:lnTo>
                <a:lnTo>
                  <a:pt x="4989360" y="4432"/>
                </a:lnTo>
                <a:lnTo>
                  <a:pt x="5077447" y="4432"/>
                </a:lnTo>
                <a:close/>
              </a:path>
              <a:path w="9549130" h="60959">
                <a:moveTo>
                  <a:pt x="5099545" y="9398"/>
                </a:moveTo>
                <a:lnTo>
                  <a:pt x="5080114" y="9398"/>
                </a:lnTo>
                <a:lnTo>
                  <a:pt x="5080774" y="9893"/>
                </a:lnTo>
                <a:lnTo>
                  <a:pt x="5092433" y="9893"/>
                </a:lnTo>
                <a:lnTo>
                  <a:pt x="5099545" y="9398"/>
                </a:lnTo>
                <a:close/>
              </a:path>
              <a:path w="9549130" h="60959">
                <a:moveTo>
                  <a:pt x="5112690" y="4432"/>
                </a:moveTo>
                <a:lnTo>
                  <a:pt x="5077447" y="4432"/>
                </a:lnTo>
                <a:lnTo>
                  <a:pt x="5079073" y="5194"/>
                </a:lnTo>
                <a:lnTo>
                  <a:pt x="4977396" y="5194"/>
                </a:lnTo>
                <a:lnTo>
                  <a:pt x="4916970" y="7226"/>
                </a:lnTo>
                <a:lnTo>
                  <a:pt x="4882566" y="5956"/>
                </a:lnTo>
                <a:lnTo>
                  <a:pt x="4865357" y="5321"/>
                </a:lnTo>
                <a:lnTo>
                  <a:pt x="4868278" y="5956"/>
                </a:lnTo>
                <a:lnTo>
                  <a:pt x="4875847" y="7607"/>
                </a:lnTo>
                <a:lnTo>
                  <a:pt x="4875377" y="7607"/>
                </a:lnTo>
                <a:lnTo>
                  <a:pt x="4879543" y="9131"/>
                </a:lnTo>
                <a:lnTo>
                  <a:pt x="4880102" y="9131"/>
                </a:lnTo>
                <a:lnTo>
                  <a:pt x="4879886" y="9271"/>
                </a:lnTo>
                <a:lnTo>
                  <a:pt x="4879543" y="9131"/>
                </a:lnTo>
                <a:lnTo>
                  <a:pt x="4785474" y="9131"/>
                </a:lnTo>
                <a:lnTo>
                  <a:pt x="4799889" y="9893"/>
                </a:lnTo>
                <a:lnTo>
                  <a:pt x="4878819" y="9893"/>
                </a:lnTo>
                <a:lnTo>
                  <a:pt x="4879670" y="9398"/>
                </a:lnTo>
                <a:lnTo>
                  <a:pt x="4880241" y="9398"/>
                </a:lnTo>
                <a:lnTo>
                  <a:pt x="5080114" y="9398"/>
                </a:lnTo>
                <a:lnTo>
                  <a:pt x="5078285" y="8001"/>
                </a:lnTo>
                <a:lnTo>
                  <a:pt x="5079390" y="5194"/>
                </a:lnTo>
                <a:lnTo>
                  <a:pt x="5112461" y="5194"/>
                </a:lnTo>
                <a:lnTo>
                  <a:pt x="5112690" y="4432"/>
                </a:lnTo>
                <a:close/>
              </a:path>
              <a:path w="9549130" h="60959">
                <a:moveTo>
                  <a:pt x="5163540" y="3670"/>
                </a:moveTo>
                <a:lnTo>
                  <a:pt x="5133479" y="2819"/>
                </a:lnTo>
                <a:lnTo>
                  <a:pt x="5121046" y="2819"/>
                </a:lnTo>
                <a:lnTo>
                  <a:pt x="5112931" y="3670"/>
                </a:lnTo>
                <a:lnTo>
                  <a:pt x="5112690" y="4432"/>
                </a:lnTo>
                <a:lnTo>
                  <a:pt x="5134927" y="4432"/>
                </a:lnTo>
                <a:lnTo>
                  <a:pt x="5141315" y="4432"/>
                </a:lnTo>
                <a:lnTo>
                  <a:pt x="5146586" y="4432"/>
                </a:lnTo>
                <a:lnTo>
                  <a:pt x="5157330" y="3670"/>
                </a:lnTo>
                <a:lnTo>
                  <a:pt x="5163540" y="3670"/>
                </a:lnTo>
                <a:close/>
              </a:path>
              <a:path w="9549130" h="60959">
                <a:moveTo>
                  <a:pt x="5164277" y="8636"/>
                </a:moveTo>
                <a:lnTo>
                  <a:pt x="5136096" y="5194"/>
                </a:lnTo>
                <a:lnTo>
                  <a:pt x="5136832" y="5194"/>
                </a:lnTo>
                <a:lnTo>
                  <a:pt x="5135880" y="4813"/>
                </a:lnTo>
                <a:lnTo>
                  <a:pt x="5130444" y="5194"/>
                </a:lnTo>
                <a:lnTo>
                  <a:pt x="5112461" y="5194"/>
                </a:lnTo>
                <a:lnTo>
                  <a:pt x="5112220" y="5956"/>
                </a:lnTo>
                <a:lnTo>
                  <a:pt x="5112143" y="6223"/>
                </a:lnTo>
                <a:lnTo>
                  <a:pt x="5106632" y="8890"/>
                </a:lnTo>
                <a:lnTo>
                  <a:pt x="5110200" y="8636"/>
                </a:lnTo>
                <a:lnTo>
                  <a:pt x="5164277" y="8636"/>
                </a:lnTo>
                <a:close/>
              </a:path>
              <a:path w="9549130" h="60959">
                <a:moveTo>
                  <a:pt x="5166233" y="8877"/>
                </a:moveTo>
                <a:lnTo>
                  <a:pt x="5164810" y="8636"/>
                </a:lnTo>
                <a:lnTo>
                  <a:pt x="5164277" y="8636"/>
                </a:lnTo>
                <a:lnTo>
                  <a:pt x="5166233" y="8877"/>
                </a:lnTo>
                <a:close/>
              </a:path>
              <a:path w="9549130" h="60959">
                <a:moveTo>
                  <a:pt x="5169471" y="9398"/>
                </a:moveTo>
                <a:lnTo>
                  <a:pt x="5167833" y="9131"/>
                </a:lnTo>
                <a:lnTo>
                  <a:pt x="5106124" y="9131"/>
                </a:lnTo>
                <a:lnTo>
                  <a:pt x="5103101" y="9131"/>
                </a:lnTo>
                <a:lnTo>
                  <a:pt x="5099545" y="9398"/>
                </a:lnTo>
                <a:lnTo>
                  <a:pt x="5169471" y="9398"/>
                </a:lnTo>
                <a:close/>
              </a:path>
              <a:path w="9549130" h="60959">
                <a:moveTo>
                  <a:pt x="5178018" y="10782"/>
                </a:moveTo>
                <a:lnTo>
                  <a:pt x="5172583" y="9893"/>
                </a:lnTo>
                <a:lnTo>
                  <a:pt x="5092433" y="9893"/>
                </a:lnTo>
                <a:lnTo>
                  <a:pt x="5081765" y="10655"/>
                </a:lnTo>
                <a:lnTo>
                  <a:pt x="5080774" y="9893"/>
                </a:lnTo>
                <a:lnTo>
                  <a:pt x="4878819" y="9893"/>
                </a:lnTo>
                <a:lnTo>
                  <a:pt x="4877308" y="10782"/>
                </a:lnTo>
                <a:lnTo>
                  <a:pt x="5080000" y="10782"/>
                </a:lnTo>
                <a:lnTo>
                  <a:pt x="5081943" y="10782"/>
                </a:lnTo>
                <a:lnTo>
                  <a:pt x="5178018" y="10782"/>
                </a:lnTo>
                <a:close/>
              </a:path>
              <a:path w="9549130" h="60959">
                <a:moveTo>
                  <a:pt x="5192788" y="13195"/>
                </a:moveTo>
                <a:lnTo>
                  <a:pt x="5187353" y="12306"/>
                </a:lnTo>
                <a:lnTo>
                  <a:pt x="5179580" y="11049"/>
                </a:lnTo>
                <a:lnTo>
                  <a:pt x="4876889" y="11049"/>
                </a:lnTo>
                <a:lnTo>
                  <a:pt x="4862944" y="12306"/>
                </a:lnTo>
                <a:lnTo>
                  <a:pt x="4857915" y="12306"/>
                </a:lnTo>
                <a:lnTo>
                  <a:pt x="4821517" y="11049"/>
                </a:lnTo>
                <a:lnTo>
                  <a:pt x="4618291" y="11049"/>
                </a:lnTo>
                <a:lnTo>
                  <a:pt x="4567809" y="13195"/>
                </a:lnTo>
                <a:lnTo>
                  <a:pt x="4533874" y="13195"/>
                </a:lnTo>
                <a:lnTo>
                  <a:pt x="4545063" y="14719"/>
                </a:lnTo>
                <a:lnTo>
                  <a:pt x="4552416" y="14719"/>
                </a:lnTo>
                <a:lnTo>
                  <a:pt x="4570603" y="13195"/>
                </a:lnTo>
                <a:lnTo>
                  <a:pt x="5192788" y="13195"/>
                </a:lnTo>
                <a:close/>
              </a:path>
              <a:path w="9549130" h="60959">
                <a:moveTo>
                  <a:pt x="5251386" y="55232"/>
                </a:moveTo>
                <a:lnTo>
                  <a:pt x="5250154" y="54737"/>
                </a:lnTo>
                <a:lnTo>
                  <a:pt x="5139474" y="54737"/>
                </a:lnTo>
                <a:lnTo>
                  <a:pt x="5133327" y="55118"/>
                </a:lnTo>
                <a:lnTo>
                  <a:pt x="5133505" y="54737"/>
                </a:lnTo>
                <a:lnTo>
                  <a:pt x="5009667" y="54737"/>
                </a:lnTo>
                <a:lnTo>
                  <a:pt x="5013757" y="55232"/>
                </a:lnTo>
                <a:lnTo>
                  <a:pt x="5131282" y="55232"/>
                </a:lnTo>
                <a:lnTo>
                  <a:pt x="5133276" y="55232"/>
                </a:lnTo>
                <a:lnTo>
                  <a:pt x="5251386" y="55232"/>
                </a:lnTo>
                <a:close/>
              </a:path>
              <a:path w="9549130" h="60959">
                <a:moveTo>
                  <a:pt x="5278412" y="56629"/>
                </a:moveTo>
                <a:lnTo>
                  <a:pt x="5275427" y="55232"/>
                </a:lnTo>
                <a:lnTo>
                  <a:pt x="5251386" y="55232"/>
                </a:lnTo>
                <a:lnTo>
                  <a:pt x="5255374" y="56896"/>
                </a:lnTo>
                <a:lnTo>
                  <a:pt x="5270551" y="56629"/>
                </a:lnTo>
                <a:lnTo>
                  <a:pt x="5278412" y="56629"/>
                </a:lnTo>
                <a:close/>
              </a:path>
              <a:path w="9549130" h="60959">
                <a:moveTo>
                  <a:pt x="5487721" y="48120"/>
                </a:moveTo>
                <a:lnTo>
                  <a:pt x="5472938" y="48120"/>
                </a:lnTo>
                <a:lnTo>
                  <a:pt x="5474525" y="47371"/>
                </a:lnTo>
                <a:lnTo>
                  <a:pt x="5423014" y="47371"/>
                </a:lnTo>
                <a:lnTo>
                  <a:pt x="5411444" y="47764"/>
                </a:lnTo>
                <a:lnTo>
                  <a:pt x="5436832" y="46469"/>
                </a:lnTo>
                <a:lnTo>
                  <a:pt x="5070970" y="46469"/>
                </a:lnTo>
                <a:lnTo>
                  <a:pt x="5075034" y="48107"/>
                </a:lnTo>
                <a:lnTo>
                  <a:pt x="5031943" y="47752"/>
                </a:lnTo>
                <a:lnTo>
                  <a:pt x="5049774" y="47231"/>
                </a:lnTo>
                <a:lnTo>
                  <a:pt x="5065204" y="46469"/>
                </a:lnTo>
                <a:lnTo>
                  <a:pt x="4995024" y="46469"/>
                </a:lnTo>
                <a:lnTo>
                  <a:pt x="5004181" y="47231"/>
                </a:lnTo>
                <a:lnTo>
                  <a:pt x="5007699" y="47231"/>
                </a:lnTo>
                <a:lnTo>
                  <a:pt x="5010836" y="47371"/>
                </a:lnTo>
                <a:lnTo>
                  <a:pt x="5003152" y="47371"/>
                </a:lnTo>
                <a:lnTo>
                  <a:pt x="5002428" y="47510"/>
                </a:lnTo>
                <a:lnTo>
                  <a:pt x="4997970" y="47472"/>
                </a:lnTo>
                <a:lnTo>
                  <a:pt x="4988890" y="48120"/>
                </a:lnTo>
                <a:lnTo>
                  <a:pt x="4988572" y="48120"/>
                </a:lnTo>
                <a:lnTo>
                  <a:pt x="4976330" y="48882"/>
                </a:lnTo>
                <a:lnTo>
                  <a:pt x="4960251" y="48882"/>
                </a:lnTo>
                <a:lnTo>
                  <a:pt x="4953266" y="48120"/>
                </a:lnTo>
                <a:lnTo>
                  <a:pt x="4951527" y="48120"/>
                </a:lnTo>
                <a:lnTo>
                  <a:pt x="4959032" y="46469"/>
                </a:lnTo>
                <a:lnTo>
                  <a:pt x="4929035" y="46469"/>
                </a:lnTo>
                <a:lnTo>
                  <a:pt x="4929035" y="48120"/>
                </a:lnTo>
                <a:lnTo>
                  <a:pt x="4924196" y="48374"/>
                </a:lnTo>
                <a:lnTo>
                  <a:pt x="4917605" y="48120"/>
                </a:lnTo>
                <a:lnTo>
                  <a:pt x="4929035" y="48120"/>
                </a:lnTo>
                <a:lnTo>
                  <a:pt x="4929035" y="46469"/>
                </a:lnTo>
                <a:lnTo>
                  <a:pt x="4840186" y="46469"/>
                </a:lnTo>
                <a:lnTo>
                  <a:pt x="4866945" y="51041"/>
                </a:lnTo>
                <a:lnTo>
                  <a:pt x="4883683" y="50406"/>
                </a:lnTo>
                <a:lnTo>
                  <a:pt x="4885550" y="50406"/>
                </a:lnTo>
                <a:lnTo>
                  <a:pt x="4914544" y="48882"/>
                </a:lnTo>
                <a:lnTo>
                  <a:pt x="4937404" y="48882"/>
                </a:lnTo>
                <a:lnTo>
                  <a:pt x="4977003" y="50406"/>
                </a:lnTo>
                <a:lnTo>
                  <a:pt x="4986325" y="50406"/>
                </a:lnTo>
                <a:lnTo>
                  <a:pt x="4998948" y="48120"/>
                </a:lnTo>
                <a:lnTo>
                  <a:pt x="5018875" y="48120"/>
                </a:lnTo>
                <a:lnTo>
                  <a:pt x="5072621" y="48120"/>
                </a:lnTo>
                <a:lnTo>
                  <a:pt x="5089322" y="48882"/>
                </a:lnTo>
                <a:lnTo>
                  <a:pt x="5136134" y="48882"/>
                </a:lnTo>
                <a:lnTo>
                  <a:pt x="5133733" y="54216"/>
                </a:lnTo>
                <a:lnTo>
                  <a:pt x="5133619" y="54470"/>
                </a:lnTo>
                <a:lnTo>
                  <a:pt x="5133505" y="54737"/>
                </a:lnTo>
                <a:lnTo>
                  <a:pt x="5139474" y="54737"/>
                </a:lnTo>
                <a:lnTo>
                  <a:pt x="5155844" y="53721"/>
                </a:lnTo>
                <a:lnTo>
                  <a:pt x="5168951" y="51930"/>
                </a:lnTo>
                <a:lnTo>
                  <a:pt x="5177002" y="50406"/>
                </a:lnTo>
                <a:lnTo>
                  <a:pt x="5176507" y="50406"/>
                </a:lnTo>
                <a:lnTo>
                  <a:pt x="5191557" y="48120"/>
                </a:lnTo>
                <a:lnTo>
                  <a:pt x="5196256" y="48120"/>
                </a:lnTo>
                <a:lnTo>
                  <a:pt x="5219433" y="48882"/>
                </a:lnTo>
                <a:lnTo>
                  <a:pt x="5239105" y="51041"/>
                </a:lnTo>
                <a:lnTo>
                  <a:pt x="5237734" y="51041"/>
                </a:lnTo>
                <a:lnTo>
                  <a:pt x="5247703" y="53721"/>
                </a:lnTo>
                <a:lnTo>
                  <a:pt x="5250154" y="54737"/>
                </a:lnTo>
                <a:lnTo>
                  <a:pt x="5274335" y="54737"/>
                </a:lnTo>
                <a:lnTo>
                  <a:pt x="5263972" y="52692"/>
                </a:lnTo>
                <a:lnTo>
                  <a:pt x="5262765" y="52692"/>
                </a:lnTo>
                <a:lnTo>
                  <a:pt x="5261978" y="50406"/>
                </a:lnTo>
                <a:lnTo>
                  <a:pt x="5256123" y="50406"/>
                </a:lnTo>
                <a:lnTo>
                  <a:pt x="5290693" y="48882"/>
                </a:lnTo>
                <a:lnTo>
                  <a:pt x="5331790" y="49644"/>
                </a:lnTo>
                <a:lnTo>
                  <a:pt x="5390197" y="48882"/>
                </a:lnTo>
                <a:lnTo>
                  <a:pt x="5378196" y="48882"/>
                </a:lnTo>
                <a:lnTo>
                  <a:pt x="5400611" y="48120"/>
                </a:lnTo>
                <a:lnTo>
                  <a:pt x="5404307" y="48120"/>
                </a:lnTo>
                <a:lnTo>
                  <a:pt x="5472506" y="48120"/>
                </a:lnTo>
                <a:lnTo>
                  <a:pt x="5464149" y="49644"/>
                </a:lnTo>
                <a:lnTo>
                  <a:pt x="5465826" y="49644"/>
                </a:lnTo>
                <a:lnTo>
                  <a:pt x="5466677" y="50406"/>
                </a:lnTo>
                <a:lnTo>
                  <a:pt x="5469039" y="50406"/>
                </a:lnTo>
                <a:lnTo>
                  <a:pt x="5487721" y="48120"/>
                </a:lnTo>
                <a:close/>
              </a:path>
              <a:path w="9549130" h="60959">
                <a:moveTo>
                  <a:pt x="5501208" y="46469"/>
                </a:moveTo>
                <a:lnTo>
                  <a:pt x="5476367" y="46469"/>
                </a:lnTo>
                <a:lnTo>
                  <a:pt x="5474525" y="47371"/>
                </a:lnTo>
                <a:lnTo>
                  <a:pt x="5493944" y="47371"/>
                </a:lnTo>
                <a:lnTo>
                  <a:pt x="5501208" y="46469"/>
                </a:lnTo>
                <a:close/>
              </a:path>
              <a:path w="9549130" h="60959">
                <a:moveTo>
                  <a:pt x="5521960" y="46469"/>
                </a:moveTo>
                <a:lnTo>
                  <a:pt x="5511000" y="46469"/>
                </a:lnTo>
                <a:lnTo>
                  <a:pt x="5508599" y="47231"/>
                </a:lnTo>
                <a:lnTo>
                  <a:pt x="5508853" y="47231"/>
                </a:lnTo>
                <a:lnTo>
                  <a:pt x="5508714" y="47371"/>
                </a:lnTo>
                <a:lnTo>
                  <a:pt x="5513806" y="47371"/>
                </a:lnTo>
                <a:lnTo>
                  <a:pt x="5521960" y="46469"/>
                </a:lnTo>
                <a:close/>
              </a:path>
              <a:path w="9549130" h="60959">
                <a:moveTo>
                  <a:pt x="5539460" y="16637"/>
                </a:moveTo>
                <a:lnTo>
                  <a:pt x="5488114" y="16637"/>
                </a:lnTo>
                <a:lnTo>
                  <a:pt x="5494769" y="16891"/>
                </a:lnTo>
                <a:lnTo>
                  <a:pt x="5539460" y="16637"/>
                </a:lnTo>
                <a:close/>
              </a:path>
              <a:path w="9549130" h="60959">
                <a:moveTo>
                  <a:pt x="5572874" y="40119"/>
                </a:moveTo>
                <a:lnTo>
                  <a:pt x="4895202" y="40119"/>
                </a:lnTo>
                <a:lnTo>
                  <a:pt x="4899965" y="42532"/>
                </a:lnTo>
                <a:lnTo>
                  <a:pt x="4890325" y="44056"/>
                </a:lnTo>
                <a:lnTo>
                  <a:pt x="4894084" y="44056"/>
                </a:lnTo>
                <a:lnTo>
                  <a:pt x="4867376" y="45707"/>
                </a:lnTo>
                <a:lnTo>
                  <a:pt x="4797539" y="45707"/>
                </a:lnTo>
                <a:lnTo>
                  <a:pt x="4790694" y="46469"/>
                </a:lnTo>
                <a:lnTo>
                  <a:pt x="4820932" y="46469"/>
                </a:lnTo>
                <a:lnTo>
                  <a:pt x="4874209" y="45707"/>
                </a:lnTo>
                <a:lnTo>
                  <a:pt x="4958016" y="45707"/>
                </a:lnTo>
                <a:lnTo>
                  <a:pt x="4974907" y="44945"/>
                </a:lnTo>
                <a:lnTo>
                  <a:pt x="4985613" y="45707"/>
                </a:lnTo>
                <a:lnTo>
                  <a:pt x="4962487" y="45707"/>
                </a:lnTo>
                <a:lnTo>
                  <a:pt x="4959032" y="46469"/>
                </a:lnTo>
                <a:lnTo>
                  <a:pt x="4995024" y="46469"/>
                </a:lnTo>
                <a:lnTo>
                  <a:pt x="4985867" y="45707"/>
                </a:lnTo>
                <a:lnTo>
                  <a:pt x="5451843" y="45707"/>
                </a:lnTo>
                <a:lnTo>
                  <a:pt x="5436832" y="46469"/>
                </a:lnTo>
                <a:lnTo>
                  <a:pt x="5472836" y="46469"/>
                </a:lnTo>
                <a:lnTo>
                  <a:pt x="5463845" y="45707"/>
                </a:lnTo>
                <a:lnTo>
                  <a:pt x="5523776" y="45707"/>
                </a:lnTo>
                <a:lnTo>
                  <a:pt x="5525592" y="44945"/>
                </a:lnTo>
                <a:lnTo>
                  <a:pt x="5525008" y="44945"/>
                </a:lnTo>
                <a:lnTo>
                  <a:pt x="5534418" y="42532"/>
                </a:lnTo>
                <a:lnTo>
                  <a:pt x="5558536" y="40881"/>
                </a:lnTo>
                <a:lnTo>
                  <a:pt x="5572874" y="40119"/>
                </a:lnTo>
                <a:close/>
              </a:path>
              <a:path w="9549130" h="60959">
                <a:moveTo>
                  <a:pt x="5713996" y="47371"/>
                </a:moveTo>
                <a:lnTo>
                  <a:pt x="5513806" y="47371"/>
                </a:lnTo>
                <a:lnTo>
                  <a:pt x="5507977" y="48006"/>
                </a:lnTo>
                <a:lnTo>
                  <a:pt x="5508714" y="47371"/>
                </a:lnTo>
                <a:lnTo>
                  <a:pt x="5493944" y="47371"/>
                </a:lnTo>
                <a:lnTo>
                  <a:pt x="5487721" y="48120"/>
                </a:lnTo>
                <a:lnTo>
                  <a:pt x="5506821" y="48120"/>
                </a:lnTo>
                <a:lnTo>
                  <a:pt x="5507837" y="48120"/>
                </a:lnTo>
                <a:lnTo>
                  <a:pt x="5713476" y="48120"/>
                </a:lnTo>
                <a:lnTo>
                  <a:pt x="5713996" y="47371"/>
                </a:lnTo>
                <a:close/>
              </a:path>
              <a:path w="9549130" h="60959">
                <a:moveTo>
                  <a:pt x="5722747" y="16637"/>
                </a:moveTo>
                <a:lnTo>
                  <a:pt x="5704840" y="16370"/>
                </a:lnTo>
                <a:lnTo>
                  <a:pt x="5625566" y="16370"/>
                </a:lnTo>
                <a:lnTo>
                  <a:pt x="5634875" y="16891"/>
                </a:lnTo>
                <a:lnTo>
                  <a:pt x="5636234" y="16637"/>
                </a:lnTo>
                <a:lnTo>
                  <a:pt x="5722747" y="16637"/>
                </a:lnTo>
                <a:close/>
              </a:path>
              <a:path w="9549130" h="60959">
                <a:moveTo>
                  <a:pt x="5728525" y="48120"/>
                </a:moveTo>
                <a:lnTo>
                  <a:pt x="5713476" y="48120"/>
                </a:lnTo>
                <a:lnTo>
                  <a:pt x="5712968" y="48882"/>
                </a:lnTo>
                <a:lnTo>
                  <a:pt x="5728525" y="48120"/>
                </a:lnTo>
                <a:close/>
              </a:path>
              <a:path w="9549130" h="60959">
                <a:moveTo>
                  <a:pt x="5762244" y="46469"/>
                </a:moveTo>
                <a:lnTo>
                  <a:pt x="5717857" y="46469"/>
                </a:lnTo>
                <a:lnTo>
                  <a:pt x="5719407" y="45707"/>
                </a:lnTo>
                <a:lnTo>
                  <a:pt x="5674995" y="45707"/>
                </a:lnTo>
                <a:lnTo>
                  <a:pt x="5657837" y="45707"/>
                </a:lnTo>
                <a:lnTo>
                  <a:pt x="5523776" y="45707"/>
                </a:lnTo>
                <a:lnTo>
                  <a:pt x="5521960" y="46469"/>
                </a:lnTo>
                <a:lnTo>
                  <a:pt x="5717552" y="46469"/>
                </a:lnTo>
                <a:lnTo>
                  <a:pt x="5714657" y="47371"/>
                </a:lnTo>
                <a:lnTo>
                  <a:pt x="5744083" y="47371"/>
                </a:lnTo>
                <a:lnTo>
                  <a:pt x="5762244" y="46469"/>
                </a:lnTo>
                <a:close/>
              </a:path>
              <a:path w="9549130" h="60959">
                <a:moveTo>
                  <a:pt x="5781294" y="16637"/>
                </a:moveTo>
                <a:lnTo>
                  <a:pt x="5778131" y="16370"/>
                </a:lnTo>
                <a:lnTo>
                  <a:pt x="5749137" y="16370"/>
                </a:lnTo>
                <a:lnTo>
                  <a:pt x="5744896" y="16637"/>
                </a:lnTo>
                <a:lnTo>
                  <a:pt x="5781294" y="16637"/>
                </a:lnTo>
                <a:close/>
              </a:path>
              <a:path w="9549130" h="60959">
                <a:moveTo>
                  <a:pt x="5848845" y="40119"/>
                </a:moveTo>
                <a:lnTo>
                  <a:pt x="5585218" y="40119"/>
                </a:lnTo>
                <a:lnTo>
                  <a:pt x="5617959" y="42532"/>
                </a:lnTo>
                <a:lnTo>
                  <a:pt x="5617375" y="42532"/>
                </a:lnTo>
                <a:lnTo>
                  <a:pt x="5668073" y="45339"/>
                </a:lnTo>
                <a:lnTo>
                  <a:pt x="5709056" y="43802"/>
                </a:lnTo>
                <a:lnTo>
                  <a:pt x="5716803" y="43802"/>
                </a:lnTo>
                <a:lnTo>
                  <a:pt x="5720943" y="44945"/>
                </a:lnTo>
                <a:lnTo>
                  <a:pt x="5719407" y="45707"/>
                </a:lnTo>
                <a:lnTo>
                  <a:pt x="5777293" y="45707"/>
                </a:lnTo>
                <a:lnTo>
                  <a:pt x="5792406" y="44945"/>
                </a:lnTo>
                <a:lnTo>
                  <a:pt x="5790920" y="44945"/>
                </a:lnTo>
                <a:lnTo>
                  <a:pt x="5806884" y="43802"/>
                </a:lnTo>
                <a:lnTo>
                  <a:pt x="5815749" y="43167"/>
                </a:lnTo>
                <a:lnTo>
                  <a:pt x="5815025" y="43167"/>
                </a:lnTo>
                <a:lnTo>
                  <a:pt x="5848845" y="40119"/>
                </a:lnTo>
                <a:close/>
              </a:path>
              <a:path w="9549130" h="60959">
                <a:moveTo>
                  <a:pt x="5902033" y="36944"/>
                </a:moveTo>
                <a:lnTo>
                  <a:pt x="5900039" y="36944"/>
                </a:lnTo>
                <a:lnTo>
                  <a:pt x="3203892" y="36944"/>
                </a:lnTo>
                <a:lnTo>
                  <a:pt x="3260394" y="37706"/>
                </a:lnTo>
                <a:lnTo>
                  <a:pt x="3229419" y="37706"/>
                </a:lnTo>
                <a:lnTo>
                  <a:pt x="3217634" y="39357"/>
                </a:lnTo>
                <a:lnTo>
                  <a:pt x="3361791" y="39357"/>
                </a:lnTo>
                <a:lnTo>
                  <a:pt x="3376599" y="37846"/>
                </a:lnTo>
                <a:lnTo>
                  <a:pt x="3383699" y="37846"/>
                </a:lnTo>
                <a:lnTo>
                  <a:pt x="3388487" y="37706"/>
                </a:lnTo>
                <a:lnTo>
                  <a:pt x="3405149" y="37706"/>
                </a:lnTo>
                <a:lnTo>
                  <a:pt x="3415233" y="39357"/>
                </a:lnTo>
                <a:lnTo>
                  <a:pt x="5574868" y="39357"/>
                </a:lnTo>
                <a:lnTo>
                  <a:pt x="5580037" y="39738"/>
                </a:lnTo>
                <a:lnTo>
                  <a:pt x="5587212" y="39357"/>
                </a:lnTo>
                <a:lnTo>
                  <a:pt x="5894349" y="39357"/>
                </a:lnTo>
                <a:lnTo>
                  <a:pt x="5902033" y="36944"/>
                </a:lnTo>
                <a:close/>
              </a:path>
              <a:path w="9549130" h="60959">
                <a:moveTo>
                  <a:pt x="5906516" y="43561"/>
                </a:moveTo>
                <a:lnTo>
                  <a:pt x="5891936" y="40119"/>
                </a:lnTo>
                <a:lnTo>
                  <a:pt x="5852261" y="40119"/>
                </a:lnTo>
                <a:lnTo>
                  <a:pt x="5906516" y="43561"/>
                </a:lnTo>
                <a:close/>
              </a:path>
              <a:path w="9549130" h="60959">
                <a:moveTo>
                  <a:pt x="5965088" y="40119"/>
                </a:moveTo>
                <a:lnTo>
                  <a:pt x="5942292" y="40119"/>
                </a:lnTo>
                <a:lnTo>
                  <a:pt x="5941822" y="41770"/>
                </a:lnTo>
                <a:lnTo>
                  <a:pt x="5946648" y="40881"/>
                </a:lnTo>
                <a:lnTo>
                  <a:pt x="5956173" y="40881"/>
                </a:lnTo>
                <a:lnTo>
                  <a:pt x="5965088" y="40119"/>
                </a:lnTo>
                <a:close/>
              </a:path>
              <a:path w="9549130" h="60959">
                <a:moveTo>
                  <a:pt x="6001131" y="46469"/>
                </a:moveTo>
                <a:lnTo>
                  <a:pt x="5998337" y="46469"/>
                </a:lnTo>
                <a:lnTo>
                  <a:pt x="5999975" y="47104"/>
                </a:lnTo>
                <a:lnTo>
                  <a:pt x="6001131" y="46469"/>
                </a:lnTo>
                <a:close/>
              </a:path>
              <a:path w="9549130" h="60959">
                <a:moveTo>
                  <a:pt x="6032246" y="10782"/>
                </a:moveTo>
                <a:lnTo>
                  <a:pt x="5178018" y="10782"/>
                </a:lnTo>
                <a:lnTo>
                  <a:pt x="5179580" y="11049"/>
                </a:lnTo>
                <a:lnTo>
                  <a:pt x="6031598" y="11049"/>
                </a:lnTo>
                <a:lnTo>
                  <a:pt x="6032246" y="10782"/>
                </a:lnTo>
                <a:close/>
              </a:path>
              <a:path w="9549130" h="60959">
                <a:moveTo>
                  <a:pt x="6035853" y="9398"/>
                </a:moveTo>
                <a:lnTo>
                  <a:pt x="5169471" y="9398"/>
                </a:lnTo>
                <a:lnTo>
                  <a:pt x="5172583" y="9893"/>
                </a:lnTo>
                <a:lnTo>
                  <a:pt x="6034544" y="9893"/>
                </a:lnTo>
                <a:lnTo>
                  <a:pt x="6035853" y="9398"/>
                </a:lnTo>
                <a:close/>
              </a:path>
              <a:path w="9549130" h="60959">
                <a:moveTo>
                  <a:pt x="6049226" y="46469"/>
                </a:moveTo>
                <a:lnTo>
                  <a:pt x="6032563" y="45707"/>
                </a:lnTo>
                <a:lnTo>
                  <a:pt x="6002515" y="45707"/>
                </a:lnTo>
                <a:lnTo>
                  <a:pt x="6001131" y="46469"/>
                </a:lnTo>
                <a:lnTo>
                  <a:pt x="6049226" y="46469"/>
                </a:lnTo>
                <a:close/>
              </a:path>
              <a:path w="9549130" h="60959">
                <a:moveTo>
                  <a:pt x="6085306" y="48120"/>
                </a:moveTo>
                <a:lnTo>
                  <a:pt x="6068657" y="47371"/>
                </a:lnTo>
                <a:lnTo>
                  <a:pt x="5948845" y="47371"/>
                </a:lnTo>
                <a:lnTo>
                  <a:pt x="5948629" y="46469"/>
                </a:lnTo>
                <a:lnTo>
                  <a:pt x="5998337" y="46469"/>
                </a:lnTo>
                <a:lnTo>
                  <a:pt x="5996356" y="45707"/>
                </a:lnTo>
                <a:lnTo>
                  <a:pt x="5948438" y="45707"/>
                </a:lnTo>
                <a:lnTo>
                  <a:pt x="5947410" y="41389"/>
                </a:lnTo>
                <a:lnTo>
                  <a:pt x="5943346" y="44564"/>
                </a:lnTo>
                <a:lnTo>
                  <a:pt x="5943066" y="45707"/>
                </a:lnTo>
                <a:lnTo>
                  <a:pt x="5777293" y="45707"/>
                </a:lnTo>
                <a:lnTo>
                  <a:pt x="5762244" y="46469"/>
                </a:lnTo>
                <a:lnTo>
                  <a:pt x="5942889" y="46469"/>
                </a:lnTo>
                <a:lnTo>
                  <a:pt x="5942660" y="47371"/>
                </a:lnTo>
                <a:lnTo>
                  <a:pt x="5744083" y="47371"/>
                </a:lnTo>
                <a:lnTo>
                  <a:pt x="5728525" y="48120"/>
                </a:lnTo>
                <a:lnTo>
                  <a:pt x="5943727" y="48120"/>
                </a:lnTo>
                <a:lnTo>
                  <a:pt x="5952109" y="50914"/>
                </a:lnTo>
                <a:lnTo>
                  <a:pt x="5949315" y="48120"/>
                </a:lnTo>
                <a:lnTo>
                  <a:pt x="6085306" y="48120"/>
                </a:lnTo>
                <a:close/>
              </a:path>
              <a:path w="9549130" h="60959">
                <a:moveTo>
                  <a:pt x="6108052" y="10782"/>
                </a:moveTo>
                <a:lnTo>
                  <a:pt x="6107315" y="9893"/>
                </a:lnTo>
                <a:lnTo>
                  <a:pt x="6034544" y="9893"/>
                </a:lnTo>
                <a:lnTo>
                  <a:pt x="6032246" y="10782"/>
                </a:lnTo>
                <a:lnTo>
                  <a:pt x="6108052" y="10782"/>
                </a:lnTo>
                <a:close/>
              </a:path>
              <a:path w="9549130" h="60959">
                <a:moveTo>
                  <a:pt x="6109767" y="48120"/>
                </a:moveTo>
                <a:lnTo>
                  <a:pt x="6085306" y="48120"/>
                </a:lnTo>
                <a:lnTo>
                  <a:pt x="6101969" y="48882"/>
                </a:lnTo>
                <a:lnTo>
                  <a:pt x="6109767" y="48120"/>
                </a:lnTo>
                <a:close/>
              </a:path>
              <a:path w="9549130" h="60959">
                <a:moveTo>
                  <a:pt x="6117209" y="7607"/>
                </a:moveTo>
                <a:lnTo>
                  <a:pt x="6116320" y="6223"/>
                </a:lnTo>
                <a:lnTo>
                  <a:pt x="6105944" y="6845"/>
                </a:lnTo>
                <a:lnTo>
                  <a:pt x="6110567" y="6845"/>
                </a:lnTo>
                <a:lnTo>
                  <a:pt x="6093003" y="7353"/>
                </a:lnTo>
                <a:lnTo>
                  <a:pt x="6078664" y="6845"/>
                </a:lnTo>
                <a:lnTo>
                  <a:pt x="6085522" y="6845"/>
                </a:lnTo>
                <a:lnTo>
                  <a:pt x="6084430" y="5956"/>
                </a:lnTo>
                <a:lnTo>
                  <a:pt x="6088875" y="5194"/>
                </a:lnTo>
                <a:lnTo>
                  <a:pt x="6088151" y="5194"/>
                </a:lnTo>
                <a:lnTo>
                  <a:pt x="6106122" y="3670"/>
                </a:lnTo>
                <a:lnTo>
                  <a:pt x="6103658" y="3670"/>
                </a:lnTo>
                <a:lnTo>
                  <a:pt x="6055398" y="5194"/>
                </a:lnTo>
                <a:lnTo>
                  <a:pt x="6061634" y="5194"/>
                </a:lnTo>
                <a:lnTo>
                  <a:pt x="6037237" y="8636"/>
                </a:lnTo>
                <a:lnTo>
                  <a:pt x="6037821" y="8636"/>
                </a:lnTo>
                <a:lnTo>
                  <a:pt x="6035853" y="9398"/>
                </a:lnTo>
                <a:lnTo>
                  <a:pt x="6109233" y="9398"/>
                </a:lnTo>
                <a:lnTo>
                  <a:pt x="6112129" y="8636"/>
                </a:lnTo>
                <a:lnTo>
                  <a:pt x="6116574" y="7607"/>
                </a:lnTo>
                <a:lnTo>
                  <a:pt x="6117209" y="7607"/>
                </a:lnTo>
                <a:close/>
              </a:path>
              <a:path w="9549130" h="60959">
                <a:moveTo>
                  <a:pt x="6117704" y="10782"/>
                </a:moveTo>
                <a:lnTo>
                  <a:pt x="6108052" y="10782"/>
                </a:lnTo>
                <a:lnTo>
                  <a:pt x="6108268" y="11049"/>
                </a:lnTo>
                <a:lnTo>
                  <a:pt x="6114694" y="11049"/>
                </a:lnTo>
                <a:lnTo>
                  <a:pt x="6117704" y="10782"/>
                </a:lnTo>
                <a:close/>
              </a:path>
              <a:path w="9549130" h="60959">
                <a:moveTo>
                  <a:pt x="6126658" y="46469"/>
                </a:moveTo>
                <a:lnTo>
                  <a:pt x="6049226" y="46469"/>
                </a:lnTo>
                <a:lnTo>
                  <a:pt x="6068657" y="47371"/>
                </a:lnTo>
                <a:lnTo>
                  <a:pt x="6117564" y="47371"/>
                </a:lnTo>
                <a:lnTo>
                  <a:pt x="6126658" y="46469"/>
                </a:lnTo>
                <a:close/>
              </a:path>
              <a:path w="9549130" h="60959">
                <a:moveTo>
                  <a:pt x="6134214" y="9398"/>
                </a:moveTo>
                <a:lnTo>
                  <a:pt x="6109233" y="9398"/>
                </a:lnTo>
                <a:lnTo>
                  <a:pt x="6107315" y="9893"/>
                </a:lnTo>
                <a:lnTo>
                  <a:pt x="6128207" y="9893"/>
                </a:lnTo>
                <a:lnTo>
                  <a:pt x="6134214" y="9398"/>
                </a:lnTo>
                <a:close/>
              </a:path>
              <a:path w="9549130" h="60959">
                <a:moveTo>
                  <a:pt x="6189611" y="40119"/>
                </a:moveTo>
                <a:lnTo>
                  <a:pt x="6005500" y="40119"/>
                </a:lnTo>
                <a:lnTo>
                  <a:pt x="6005500" y="44056"/>
                </a:lnTo>
                <a:lnTo>
                  <a:pt x="6004801" y="44437"/>
                </a:lnTo>
                <a:lnTo>
                  <a:pt x="5996483" y="44056"/>
                </a:lnTo>
                <a:lnTo>
                  <a:pt x="6005500" y="44056"/>
                </a:lnTo>
                <a:lnTo>
                  <a:pt x="6005500" y="40119"/>
                </a:lnTo>
                <a:lnTo>
                  <a:pt x="5965914" y="40119"/>
                </a:lnTo>
                <a:lnTo>
                  <a:pt x="5961888" y="40881"/>
                </a:lnTo>
                <a:lnTo>
                  <a:pt x="5958967" y="41770"/>
                </a:lnTo>
                <a:lnTo>
                  <a:pt x="5960592" y="42532"/>
                </a:lnTo>
                <a:lnTo>
                  <a:pt x="5960453" y="42532"/>
                </a:lnTo>
                <a:lnTo>
                  <a:pt x="5963780" y="43561"/>
                </a:lnTo>
                <a:lnTo>
                  <a:pt x="5971413" y="41770"/>
                </a:lnTo>
                <a:lnTo>
                  <a:pt x="5983859" y="40881"/>
                </a:lnTo>
                <a:lnTo>
                  <a:pt x="5996356" y="45707"/>
                </a:lnTo>
                <a:lnTo>
                  <a:pt x="6002515" y="45707"/>
                </a:lnTo>
                <a:lnTo>
                  <a:pt x="6003887" y="44945"/>
                </a:lnTo>
                <a:lnTo>
                  <a:pt x="6015914" y="44945"/>
                </a:lnTo>
                <a:lnTo>
                  <a:pt x="6032563" y="45707"/>
                </a:lnTo>
                <a:lnTo>
                  <a:pt x="6134455" y="45707"/>
                </a:lnTo>
                <a:lnTo>
                  <a:pt x="6150978" y="44056"/>
                </a:lnTo>
                <a:lnTo>
                  <a:pt x="6181890" y="40881"/>
                </a:lnTo>
                <a:lnTo>
                  <a:pt x="6181598" y="40881"/>
                </a:lnTo>
                <a:lnTo>
                  <a:pt x="6189611" y="40119"/>
                </a:lnTo>
                <a:close/>
              </a:path>
              <a:path w="9549130" h="60959">
                <a:moveTo>
                  <a:pt x="6205664" y="38595"/>
                </a:moveTo>
                <a:lnTo>
                  <a:pt x="6077572" y="38595"/>
                </a:lnTo>
                <a:lnTo>
                  <a:pt x="6064936" y="38595"/>
                </a:lnTo>
                <a:lnTo>
                  <a:pt x="6057430" y="39357"/>
                </a:lnTo>
                <a:lnTo>
                  <a:pt x="6197638" y="39357"/>
                </a:lnTo>
                <a:lnTo>
                  <a:pt x="6205664" y="38595"/>
                </a:lnTo>
                <a:close/>
              </a:path>
              <a:path w="9549130" h="60959">
                <a:moveTo>
                  <a:pt x="6226429" y="48120"/>
                </a:moveTo>
                <a:lnTo>
                  <a:pt x="6213614" y="48120"/>
                </a:lnTo>
                <a:lnTo>
                  <a:pt x="6214503" y="47371"/>
                </a:lnTo>
                <a:lnTo>
                  <a:pt x="6117564" y="47371"/>
                </a:lnTo>
                <a:lnTo>
                  <a:pt x="6109767" y="48120"/>
                </a:lnTo>
                <a:lnTo>
                  <a:pt x="6213056" y="48120"/>
                </a:lnTo>
                <a:lnTo>
                  <a:pt x="6208776" y="48882"/>
                </a:lnTo>
                <a:lnTo>
                  <a:pt x="6226429" y="48120"/>
                </a:lnTo>
                <a:close/>
              </a:path>
              <a:path w="9549130" h="60959">
                <a:moveTo>
                  <a:pt x="6259271" y="10782"/>
                </a:moveTo>
                <a:lnTo>
                  <a:pt x="6258611" y="9893"/>
                </a:lnTo>
                <a:lnTo>
                  <a:pt x="6128207" y="9893"/>
                </a:lnTo>
                <a:lnTo>
                  <a:pt x="6117704" y="10782"/>
                </a:lnTo>
                <a:lnTo>
                  <a:pt x="6259271" y="10782"/>
                </a:lnTo>
                <a:close/>
              </a:path>
              <a:path w="9549130" h="60959">
                <a:moveTo>
                  <a:pt x="6264681" y="46469"/>
                </a:moveTo>
                <a:lnTo>
                  <a:pt x="6212992" y="46469"/>
                </a:lnTo>
                <a:lnTo>
                  <a:pt x="6217221" y="47231"/>
                </a:lnTo>
                <a:lnTo>
                  <a:pt x="6214656" y="47231"/>
                </a:lnTo>
                <a:lnTo>
                  <a:pt x="6214503" y="47371"/>
                </a:lnTo>
                <a:lnTo>
                  <a:pt x="6244082" y="47371"/>
                </a:lnTo>
                <a:lnTo>
                  <a:pt x="6264681" y="46469"/>
                </a:lnTo>
                <a:close/>
              </a:path>
              <a:path w="9549130" h="60959">
                <a:moveTo>
                  <a:pt x="6268834" y="8890"/>
                </a:moveTo>
                <a:lnTo>
                  <a:pt x="6219952" y="9131"/>
                </a:lnTo>
                <a:lnTo>
                  <a:pt x="6185878" y="8369"/>
                </a:lnTo>
                <a:lnTo>
                  <a:pt x="6162459" y="8369"/>
                </a:lnTo>
                <a:lnTo>
                  <a:pt x="6126975" y="8636"/>
                </a:lnTo>
                <a:lnTo>
                  <a:pt x="6143218" y="8636"/>
                </a:lnTo>
                <a:lnTo>
                  <a:pt x="6134214" y="9398"/>
                </a:lnTo>
                <a:lnTo>
                  <a:pt x="6265227" y="9398"/>
                </a:lnTo>
                <a:lnTo>
                  <a:pt x="6267031" y="9131"/>
                </a:lnTo>
                <a:lnTo>
                  <a:pt x="6268834" y="8890"/>
                </a:lnTo>
                <a:close/>
              </a:path>
              <a:path w="9549130" h="60959">
                <a:moveTo>
                  <a:pt x="6314021" y="46469"/>
                </a:moveTo>
                <a:lnTo>
                  <a:pt x="6313170" y="45707"/>
                </a:lnTo>
                <a:lnTo>
                  <a:pt x="6282334" y="45707"/>
                </a:lnTo>
                <a:lnTo>
                  <a:pt x="6264681" y="46469"/>
                </a:lnTo>
                <a:lnTo>
                  <a:pt x="6314021" y="46469"/>
                </a:lnTo>
                <a:close/>
              </a:path>
              <a:path w="9549130" h="60959">
                <a:moveTo>
                  <a:pt x="6327686" y="48120"/>
                </a:moveTo>
                <a:lnTo>
                  <a:pt x="6319736" y="47371"/>
                </a:lnTo>
                <a:lnTo>
                  <a:pt x="6244082" y="47371"/>
                </a:lnTo>
                <a:lnTo>
                  <a:pt x="6226429" y="48120"/>
                </a:lnTo>
                <a:lnTo>
                  <a:pt x="6327686" y="48120"/>
                </a:lnTo>
                <a:close/>
              </a:path>
              <a:path w="9549130" h="60959">
                <a:moveTo>
                  <a:pt x="6332855" y="38595"/>
                </a:moveTo>
                <a:lnTo>
                  <a:pt x="6331864" y="37846"/>
                </a:lnTo>
                <a:lnTo>
                  <a:pt x="6213678" y="37846"/>
                </a:lnTo>
                <a:lnTo>
                  <a:pt x="6205664" y="38595"/>
                </a:lnTo>
                <a:lnTo>
                  <a:pt x="6332855" y="38595"/>
                </a:lnTo>
                <a:close/>
              </a:path>
              <a:path w="9549130" h="60959">
                <a:moveTo>
                  <a:pt x="6361620" y="48120"/>
                </a:moveTo>
                <a:lnTo>
                  <a:pt x="6331483" y="48120"/>
                </a:lnTo>
                <a:lnTo>
                  <a:pt x="6350838" y="48882"/>
                </a:lnTo>
                <a:lnTo>
                  <a:pt x="6346939" y="48882"/>
                </a:lnTo>
                <a:lnTo>
                  <a:pt x="6358483" y="49644"/>
                </a:lnTo>
                <a:lnTo>
                  <a:pt x="6360503" y="49644"/>
                </a:lnTo>
                <a:lnTo>
                  <a:pt x="6361620" y="48120"/>
                </a:lnTo>
                <a:close/>
              </a:path>
              <a:path w="9549130" h="60959">
                <a:moveTo>
                  <a:pt x="6362840" y="46469"/>
                </a:moveTo>
                <a:lnTo>
                  <a:pt x="6314021" y="46469"/>
                </a:lnTo>
                <a:lnTo>
                  <a:pt x="6314859" y="47231"/>
                </a:lnTo>
                <a:lnTo>
                  <a:pt x="6318415" y="47231"/>
                </a:lnTo>
                <a:lnTo>
                  <a:pt x="6319736" y="47371"/>
                </a:lnTo>
                <a:lnTo>
                  <a:pt x="6362179" y="47371"/>
                </a:lnTo>
                <a:lnTo>
                  <a:pt x="6362840" y="46469"/>
                </a:lnTo>
                <a:close/>
              </a:path>
              <a:path w="9549130" h="60959">
                <a:moveTo>
                  <a:pt x="6466586" y="46469"/>
                </a:moveTo>
                <a:lnTo>
                  <a:pt x="6447053" y="46469"/>
                </a:lnTo>
                <a:lnTo>
                  <a:pt x="6458077" y="45707"/>
                </a:lnTo>
                <a:lnTo>
                  <a:pt x="6363398" y="45707"/>
                </a:lnTo>
                <a:lnTo>
                  <a:pt x="6362840" y="46469"/>
                </a:lnTo>
                <a:lnTo>
                  <a:pt x="6425476" y="46469"/>
                </a:lnTo>
                <a:lnTo>
                  <a:pt x="6446533" y="47371"/>
                </a:lnTo>
                <a:lnTo>
                  <a:pt x="6458864" y="47371"/>
                </a:lnTo>
                <a:lnTo>
                  <a:pt x="6466586" y="46469"/>
                </a:lnTo>
                <a:close/>
              </a:path>
              <a:path w="9549130" h="60959">
                <a:moveTo>
                  <a:pt x="6710972" y="16637"/>
                </a:moveTo>
                <a:lnTo>
                  <a:pt x="6702819" y="16370"/>
                </a:lnTo>
                <a:lnTo>
                  <a:pt x="6708864" y="16370"/>
                </a:lnTo>
                <a:lnTo>
                  <a:pt x="6627889" y="15354"/>
                </a:lnTo>
                <a:lnTo>
                  <a:pt x="6621399" y="15354"/>
                </a:lnTo>
                <a:lnTo>
                  <a:pt x="6481064" y="14719"/>
                </a:lnTo>
                <a:lnTo>
                  <a:pt x="6388798" y="13195"/>
                </a:lnTo>
                <a:lnTo>
                  <a:pt x="6396571" y="13195"/>
                </a:lnTo>
                <a:lnTo>
                  <a:pt x="6347079" y="11544"/>
                </a:lnTo>
                <a:lnTo>
                  <a:pt x="6348222" y="15354"/>
                </a:lnTo>
                <a:lnTo>
                  <a:pt x="6292189" y="12306"/>
                </a:lnTo>
                <a:lnTo>
                  <a:pt x="6274562" y="15100"/>
                </a:lnTo>
                <a:lnTo>
                  <a:pt x="6259398" y="11544"/>
                </a:lnTo>
                <a:lnTo>
                  <a:pt x="6259842" y="11544"/>
                </a:lnTo>
                <a:lnTo>
                  <a:pt x="6259461" y="11049"/>
                </a:lnTo>
                <a:lnTo>
                  <a:pt x="6114694" y="11049"/>
                </a:lnTo>
                <a:lnTo>
                  <a:pt x="6108700" y="11544"/>
                </a:lnTo>
                <a:lnTo>
                  <a:pt x="6108268" y="11049"/>
                </a:lnTo>
                <a:lnTo>
                  <a:pt x="6031598" y="11049"/>
                </a:lnTo>
                <a:lnTo>
                  <a:pt x="6026035" y="13195"/>
                </a:lnTo>
                <a:lnTo>
                  <a:pt x="6025832" y="13195"/>
                </a:lnTo>
                <a:lnTo>
                  <a:pt x="6022200" y="16637"/>
                </a:lnTo>
                <a:lnTo>
                  <a:pt x="6710972" y="16637"/>
                </a:lnTo>
                <a:close/>
              </a:path>
              <a:path w="9549130" h="60959">
                <a:moveTo>
                  <a:pt x="6846913" y="47371"/>
                </a:moveTo>
                <a:lnTo>
                  <a:pt x="6458864" y="47371"/>
                </a:lnTo>
                <a:lnTo>
                  <a:pt x="6455550" y="47752"/>
                </a:lnTo>
                <a:lnTo>
                  <a:pt x="6446533" y="47371"/>
                </a:lnTo>
                <a:lnTo>
                  <a:pt x="6362179" y="47371"/>
                </a:lnTo>
                <a:lnTo>
                  <a:pt x="6361620" y="48120"/>
                </a:lnTo>
                <a:lnTo>
                  <a:pt x="6452235" y="48120"/>
                </a:lnTo>
                <a:lnTo>
                  <a:pt x="6464567" y="48120"/>
                </a:lnTo>
                <a:lnTo>
                  <a:pt x="6844893" y="48120"/>
                </a:lnTo>
                <a:lnTo>
                  <a:pt x="6846913" y="47371"/>
                </a:lnTo>
                <a:close/>
              </a:path>
              <a:path w="9549130" h="60959">
                <a:moveTo>
                  <a:pt x="6847218" y="48120"/>
                </a:moveTo>
                <a:lnTo>
                  <a:pt x="6844893" y="48120"/>
                </a:lnTo>
                <a:lnTo>
                  <a:pt x="6842887" y="48882"/>
                </a:lnTo>
                <a:lnTo>
                  <a:pt x="6847218" y="48120"/>
                </a:lnTo>
                <a:close/>
              </a:path>
              <a:path w="9549130" h="60959">
                <a:moveTo>
                  <a:pt x="6849580" y="45707"/>
                </a:moveTo>
                <a:lnTo>
                  <a:pt x="6700113" y="45707"/>
                </a:lnTo>
                <a:lnTo>
                  <a:pt x="6783705" y="44056"/>
                </a:lnTo>
                <a:lnTo>
                  <a:pt x="6833844" y="41770"/>
                </a:lnTo>
                <a:lnTo>
                  <a:pt x="6839915" y="40881"/>
                </a:lnTo>
                <a:lnTo>
                  <a:pt x="6845109" y="40119"/>
                </a:lnTo>
                <a:lnTo>
                  <a:pt x="6334811" y="40119"/>
                </a:lnTo>
                <a:lnTo>
                  <a:pt x="6333833" y="39357"/>
                </a:lnTo>
                <a:lnTo>
                  <a:pt x="6197638" y="39357"/>
                </a:lnTo>
                <a:lnTo>
                  <a:pt x="6189611" y="40119"/>
                </a:lnTo>
                <a:lnTo>
                  <a:pt x="6334722" y="40119"/>
                </a:lnTo>
                <a:lnTo>
                  <a:pt x="6336525" y="43548"/>
                </a:lnTo>
                <a:lnTo>
                  <a:pt x="6320599" y="42506"/>
                </a:lnTo>
                <a:lnTo>
                  <a:pt x="6320599" y="44056"/>
                </a:lnTo>
                <a:lnTo>
                  <a:pt x="6311760" y="44450"/>
                </a:lnTo>
                <a:lnTo>
                  <a:pt x="6311341" y="44056"/>
                </a:lnTo>
                <a:lnTo>
                  <a:pt x="6320599" y="44056"/>
                </a:lnTo>
                <a:lnTo>
                  <a:pt x="6320599" y="42506"/>
                </a:lnTo>
                <a:lnTo>
                  <a:pt x="6309385" y="41770"/>
                </a:lnTo>
                <a:lnTo>
                  <a:pt x="6283655" y="42532"/>
                </a:lnTo>
                <a:lnTo>
                  <a:pt x="6280328" y="42532"/>
                </a:lnTo>
                <a:lnTo>
                  <a:pt x="6230505" y="44945"/>
                </a:lnTo>
                <a:lnTo>
                  <a:pt x="6218860" y="44945"/>
                </a:lnTo>
                <a:lnTo>
                  <a:pt x="6168199" y="45707"/>
                </a:lnTo>
                <a:lnTo>
                  <a:pt x="6134455" y="45707"/>
                </a:lnTo>
                <a:lnTo>
                  <a:pt x="6126658" y="46469"/>
                </a:lnTo>
                <a:lnTo>
                  <a:pt x="6212992" y="46469"/>
                </a:lnTo>
                <a:lnTo>
                  <a:pt x="6208763" y="45707"/>
                </a:lnTo>
                <a:lnTo>
                  <a:pt x="6282334" y="45707"/>
                </a:lnTo>
                <a:lnTo>
                  <a:pt x="6300000" y="44945"/>
                </a:lnTo>
                <a:lnTo>
                  <a:pt x="6312332" y="44945"/>
                </a:lnTo>
                <a:lnTo>
                  <a:pt x="6313170" y="45707"/>
                </a:lnTo>
                <a:lnTo>
                  <a:pt x="6363398" y="45707"/>
                </a:lnTo>
                <a:lnTo>
                  <a:pt x="6363957" y="44945"/>
                </a:lnTo>
                <a:lnTo>
                  <a:pt x="6359906" y="44945"/>
                </a:lnTo>
                <a:lnTo>
                  <a:pt x="6374752" y="44056"/>
                </a:lnTo>
                <a:lnTo>
                  <a:pt x="6378994" y="43802"/>
                </a:lnTo>
                <a:lnTo>
                  <a:pt x="6400190" y="42532"/>
                </a:lnTo>
                <a:lnTo>
                  <a:pt x="6410477" y="42532"/>
                </a:lnTo>
                <a:lnTo>
                  <a:pt x="6454076" y="41770"/>
                </a:lnTo>
                <a:lnTo>
                  <a:pt x="6448234" y="41770"/>
                </a:lnTo>
                <a:lnTo>
                  <a:pt x="6478651" y="40881"/>
                </a:lnTo>
                <a:lnTo>
                  <a:pt x="6477381" y="43167"/>
                </a:lnTo>
                <a:lnTo>
                  <a:pt x="6476898" y="43167"/>
                </a:lnTo>
                <a:lnTo>
                  <a:pt x="6469100" y="44945"/>
                </a:lnTo>
                <a:lnTo>
                  <a:pt x="6458077" y="45707"/>
                </a:lnTo>
                <a:lnTo>
                  <a:pt x="6473203" y="45707"/>
                </a:lnTo>
                <a:lnTo>
                  <a:pt x="6487541" y="44056"/>
                </a:lnTo>
                <a:lnTo>
                  <a:pt x="6487287" y="44056"/>
                </a:lnTo>
                <a:lnTo>
                  <a:pt x="6512725" y="40881"/>
                </a:lnTo>
                <a:lnTo>
                  <a:pt x="6528181" y="40881"/>
                </a:lnTo>
                <a:lnTo>
                  <a:pt x="6531788" y="41363"/>
                </a:lnTo>
                <a:lnTo>
                  <a:pt x="6527216" y="41249"/>
                </a:lnTo>
                <a:lnTo>
                  <a:pt x="6525831" y="41770"/>
                </a:lnTo>
                <a:lnTo>
                  <a:pt x="6523812" y="42532"/>
                </a:lnTo>
                <a:lnTo>
                  <a:pt x="6526949" y="42532"/>
                </a:lnTo>
                <a:lnTo>
                  <a:pt x="6547815" y="41770"/>
                </a:lnTo>
                <a:lnTo>
                  <a:pt x="6548247" y="41770"/>
                </a:lnTo>
                <a:lnTo>
                  <a:pt x="6578409" y="41770"/>
                </a:lnTo>
                <a:lnTo>
                  <a:pt x="6601079" y="43167"/>
                </a:lnTo>
                <a:lnTo>
                  <a:pt x="6604914" y="43167"/>
                </a:lnTo>
                <a:lnTo>
                  <a:pt x="6607721" y="45707"/>
                </a:lnTo>
                <a:lnTo>
                  <a:pt x="6473203" y="45707"/>
                </a:lnTo>
                <a:lnTo>
                  <a:pt x="6466586" y="46469"/>
                </a:lnTo>
                <a:lnTo>
                  <a:pt x="6848488" y="46469"/>
                </a:lnTo>
                <a:lnTo>
                  <a:pt x="6849580" y="45707"/>
                </a:lnTo>
                <a:close/>
              </a:path>
              <a:path w="9549130" h="60959">
                <a:moveTo>
                  <a:pt x="6855549" y="38595"/>
                </a:moveTo>
                <a:lnTo>
                  <a:pt x="6332855" y="38595"/>
                </a:lnTo>
                <a:lnTo>
                  <a:pt x="6333833" y="39357"/>
                </a:lnTo>
                <a:lnTo>
                  <a:pt x="6850316" y="39357"/>
                </a:lnTo>
                <a:lnTo>
                  <a:pt x="6855549" y="38595"/>
                </a:lnTo>
                <a:close/>
              </a:path>
              <a:path w="9549130" h="60959">
                <a:moveTo>
                  <a:pt x="6856616" y="46469"/>
                </a:moveTo>
                <a:lnTo>
                  <a:pt x="6848488" y="46469"/>
                </a:lnTo>
                <a:lnTo>
                  <a:pt x="6847395" y="47231"/>
                </a:lnTo>
                <a:lnTo>
                  <a:pt x="6847243" y="47231"/>
                </a:lnTo>
                <a:lnTo>
                  <a:pt x="6846913" y="47371"/>
                </a:lnTo>
                <a:lnTo>
                  <a:pt x="6851561" y="47371"/>
                </a:lnTo>
                <a:lnTo>
                  <a:pt x="6856616" y="46469"/>
                </a:lnTo>
                <a:close/>
              </a:path>
              <a:path w="9549130" h="60959">
                <a:moveTo>
                  <a:pt x="6858648" y="39357"/>
                </a:moveTo>
                <a:lnTo>
                  <a:pt x="6850316" y="39357"/>
                </a:lnTo>
                <a:lnTo>
                  <a:pt x="6845109" y="40119"/>
                </a:lnTo>
                <a:lnTo>
                  <a:pt x="6857555" y="40119"/>
                </a:lnTo>
                <a:lnTo>
                  <a:pt x="6858648" y="39357"/>
                </a:lnTo>
                <a:close/>
              </a:path>
              <a:path w="9549130" h="60959">
                <a:moveTo>
                  <a:pt x="6892785" y="40119"/>
                </a:moveTo>
                <a:lnTo>
                  <a:pt x="6857555" y="40119"/>
                </a:lnTo>
                <a:lnTo>
                  <a:pt x="6849580" y="45707"/>
                </a:lnTo>
                <a:lnTo>
                  <a:pt x="6860959" y="45707"/>
                </a:lnTo>
                <a:lnTo>
                  <a:pt x="6892785" y="40119"/>
                </a:lnTo>
                <a:close/>
              </a:path>
              <a:path w="9549130" h="60959">
                <a:moveTo>
                  <a:pt x="6901459" y="38595"/>
                </a:moveTo>
                <a:lnTo>
                  <a:pt x="6858508" y="38595"/>
                </a:lnTo>
                <a:lnTo>
                  <a:pt x="6859270" y="39357"/>
                </a:lnTo>
                <a:lnTo>
                  <a:pt x="6897116" y="39357"/>
                </a:lnTo>
                <a:lnTo>
                  <a:pt x="6901459" y="38595"/>
                </a:lnTo>
                <a:close/>
              </a:path>
              <a:path w="9549130" h="60959">
                <a:moveTo>
                  <a:pt x="6989343" y="27686"/>
                </a:moveTo>
                <a:lnTo>
                  <a:pt x="6963651" y="27686"/>
                </a:lnTo>
                <a:lnTo>
                  <a:pt x="6960768" y="28181"/>
                </a:lnTo>
                <a:lnTo>
                  <a:pt x="6989305" y="28181"/>
                </a:lnTo>
                <a:lnTo>
                  <a:pt x="6989343" y="27686"/>
                </a:lnTo>
                <a:close/>
              </a:path>
              <a:path w="9549130" h="60959">
                <a:moveTo>
                  <a:pt x="6994703" y="37846"/>
                </a:moveTo>
                <a:lnTo>
                  <a:pt x="6948716" y="37846"/>
                </a:lnTo>
                <a:lnTo>
                  <a:pt x="6947040" y="36766"/>
                </a:lnTo>
                <a:lnTo>
                  <a:pt x="6947040" y="45707"/>
                </a:lnTo>
                <a:lnTo>
                  <a:pt x="6938886" y="45707"/>
                </a:lnTo>
                <a:lnTo>
                  <a:pt x="6946455" y="45681"/>
                </a:lnTo>
                <a:lnTo>
                  <a:pt x="6947040" y="45707"/>
                </a:lnTo>
                <a:lnTo>
                  <a:pt x="6947040" y="36766"/>
                </a:lnTo>
                <a:lnTo>
                  <a:pt x="6939585" y="31915"/>
                </a:lnTo>
                <a:lnTo>
                  <a:pt x="6960768" y="28181"/>
                </a:lnTo>
                <a:lnTo>
                  <a:pt x="6021286" y="28181"/>
                </a:lnTo>
                <a:lnTo>
                  <a:pt x="6019889" y="28181"/>
                </a:lnTo>
                <a:lnTo>
                  <a:pt x="6021133" y="30467"/>
                </a:lnTo>
                <a:lnTo>
                  <a:pt x="6020232" y="30467"/>
                </a:lnTo>
                <a:lnTo>
                  <a:pt x="6012523" y="33007"/>
                </a:lnTo>
                <a:lnTo>
                  <a:pt x="6011303" y="33007"/>
                </a:lnTo>
                <a:lnTo>
                  <a:pt x="6000991" y="34671"/>
                </a:lnTo>
                <a:lnTo>
                  <a:pt x="5975159" y="31229"/>
                </a:lnTo>
                <a:lnTo>
                  <a:pt x="5973546" y="31229"/>
                </a:lnTo>
                <a:lnTo>
                  <a:pt x="5960567" y="33769"/>
                </a:lnTo>
                <a:lnTo>
                  <a:pt x="5950496" y="36182"/>
                </a:lnTo>
                <a:lnTo>
                  <a:pt x="5950089" y="36182"/>
                </a:lnTo>
                <a:lnTo>
                  <a:pt x="5941936" y="39357"/>
                </a:lnTo>
                <a:lnTo>
                  <a:pt x="5894349" y="39357"/>
                </a:lnTo>
                <a:lnTo>
                  <a:pt x="5891936" y="40119"/>
                </a:lnTo>
                <a:lnTo>
                  <a:pt x="5942292" y="40119"/>
                </a:lnTo>
                <a:lnTo>
                  <a:pt x="5942520" y="39357"/>
                </a:lnTo>
                <a:lnTo>
                  <a:pt x="6054293" y="39357"/>
                </a:lnTo>
                <a:lnTo>
                  <a:pt x="6040145" y="38595"/>
                </a:lnTo>
                <a:lnTo>
                  <a:pt x="6039243" y="38595"/>
                </a:lnTo>
                <a:lnTo>
                  <a:pt x="6029096" y="37706"/>
                </a:lnTo>
                <a:lnTo>
                  <a:pt x="6056846" y="37706"/>
                </a:lnTo>
                <a:lnTo>
                  <a:pt x="6068733" y="38227"/>
                </a:lnTo>
                <a:lnTo>
                  <a:pt x="6072441" y="37846"/>
                </a:lnTo>
                <a:lnTo>
                  <a:pt x="6213678" y="37846"/>
                </a:lnTo>
                <a:lnTo>
                  <a:pt x="6215024" y="37706"/>
                </a:lnTo>
                <a:lnTo>
                  <a:pt x="6231064" y="36182"/>
                </a:lnTo>
                <a:lnTo>
                  <a:pt x="6251435" y="34798"/>
                </a:lnTo>
                <a:lnTo>
                  <a:pt x="6277368" y="33007"/>
                </a:lnTo>
                <a:lnTo>
                  <a:pt x="6273254" y="33007"/>
                </a:lnTo>
                <a:lnTo>
                  <a:pt x="6337706" y="30467"/>
                </a:lnTo>
                <a:lnTo>
                  <a:pt x="6343282" y="30467"/>
                </a:lnTo>
                <a:lnTo>
                  <a:pt x="6331598" y="33909"/>
                </a:lnTo>
                <a:lnTo>
                  <a:pt x="6330721" y="36944"/>
                </a:lnTo>
                <a:lnTo>
                  <a:pt x="6331864" y="37846"/>
                </a:lnTo>
                <a:lnTo>
                  <a:pt x="6857746" y="37846"/>
                </a:lnTo>
                <a:lnTo>
                  <a:pt x="6858127" y="38227"/>
                </a:lnTo>
                <a:lnTo>
                  <a:pt x="6860718" y="37846"/>
                </a:lnTo>
                <a:lnTo>
                  <a:pt x="6905803" y="37846"/>
                </a:lnTo>
                <a:lnTo>
                  <a:pt x="6939331" y="31953"/>
                </a:lnTo>
                <a:lnTo>
                  <a:pt x="6925577" y="37846"/>
                </a:lnTo>
                <a:lnTo>
                  <a:pt x="6905803" y="37846"/>
                </a:lnTo>
                <a:lnTo>
                  <a:pt x="6901459" y="38595"/>
                </a:lnTo>
                <a:lnTo>
                  <a:pt x="6923824" y="38595"/>
                </a:lnTo>
                <a:lnTo>
                  <a:pt x="6922046" y="39357"/>
                </a:lnTo>
                <a:lnTo>
                  <a:pt x="6897116" y="39357"/>
                </a:lnTo>
                <a:lnTo>
                  <a:pt x="6892785" y="40119"/>
                </a:lnTo>
                <a:lnTo>
                  <a:pt x="6920268" y="40119"/>
                </a:lnTo>
                <a:lnTo>
                  <a:pt x="6907225" y="45707"/>
                </a:lnTo>
                <a:lnTo>
                  <a:pt x="6860959" y="45707"/>
                </a:lnTo>
                <a:lnTo>
                  <a:pt x="6856616" y="46469"/>
                </a:lnTo>
                <a:lnTo>
                  <a:pt x="6905447" y="46469"/>
                </a:lnTo>
                <a:lnTo>
                  <a:pt x="6903352" y="47371"/>
                </a:lnTo>
                <a:lnTo>
                  <a:pt x="6851561" y="47371"/>
                </a:lnTo>
                <a:lnTo>
                  <a:pt x="6847218" y="48120"/>
                </a:lnTo>
                <a:lnTo>
                  <a:pt x="6901599" y="48120"/>
                </a:lnTo>
                <a:lnTo>
                  <a:pt x="6895084" y="50914"/>
                </a:lnTo>
                <a:lnTo>
                  <a:pt x="6909930" y="48120"/>
                </a:lnTo>
                <a:lnTo>
                  <a:pt x="6963715" y="48120"/>
                </a:lnTo>
                <a:lnTo>
                  <a:pt x="6969226" y="47371"/>
                </a:lnTo>
                <a:lnTo>
                  <a:pt x="6913918" y="47371"/>
                </a:lnTo>
                <a:lnTo>
                  <a:pt x="6914731" y="47218"/>
                </a:lnTo>
                <a:lnTo>
                  <a:pt x="6923087" y="46469"/>
                </a:lnTo>
                <a:lnTo>
                  <a:pt x="6975653" y="46469"/>
                </a:lnTo>
                <a:lnTo>
                  <a:pt x="6981164" y="45707"/>
                </a:lnTo>
                <a:lnTo>
                  <a:pt x="6960781" y="45707"/>
                </a:lnTo>
                <a:lnTo>
                  <a:pt x="6952196" y="40119"/>
                </a:lnTo>
                <a:lnTo>
                  <a:pt x="6993204" y="40119"/>
                </a:lnTo>
                <a:lnTo>
                  <a:pt x="6993699" y="39357"/>
                </a:lnTo>
                <a:lnTo>
                  <a:pt x="6951027" y="39357"/>
                </a:lnTo>
                <a:lnTo>
                  <a:pt x="6949859" y="38595"/>
                </a:lnTo>
                <a:lnTo>
                  <a:pt x="6994207" y="38595"/>
                </a:lnTo>
                <a:lnTo>
                  <a:pt x="6994703" y="37846"/>
                </a:lnTo>
                <a:close/>
              </a:path>
              <a:path w="9549130" h="60959">
                <a:moveTo>
                  <a:pt x="7029869" y="45707"/>
                </a:moveTo>
                <a:lnTo>
                  <a:pt x="7024941" y="43802"/>
                </a:lnTo>
                <a:lnTo>
                  <a:pt x="7024738" y="43802"/>
                </a:lnTo>
                <a:lnTo>
                  <a:pt x="7021906" y="40881"/>
                </a:lnTo>
                <a:lnTo>
                  <a:pt x="7020458" y="40881"/>
                </a:lnTo>
                <a:lnTo>
                  <a:pt x="7024040" y="40119"/>
                </a:lnTo>
                <a:lnTo>
                  <a:pt x="6993204" y="40119"/>
                </a:lnTo>
                <a:lnTo>
                  <a:pt x="6990601" y="44056"/>
                </a:lnTo>
                <a:lnTo>
                  <a:pt x="6993115" y="44056"/>
                </a:lnTo>
                <a:lnTo>
                  <a:pt x="6981164" y="45707"/>
                </a:lnTo>
                <a:lnTo>
                  <a:pt x="7029869" y="45707"/>
                </a:lnTo>
                <a:close/>
              </a:path>
              <a:path w="9549130" h="60959">
                <a:moveTo>
                  <a:pt x="7035000" y="47371"/>
                </a:moveTo>
                <a:lnTo>
                  <a:pt x="7034238" y="47231"/>
                </a:lnTo>
                <a:lnTo>
                  <a:pt x="7033819" y="47231"/>
                </a:lnTo>
                <a:lnTo>
                  <a:pt x="7031850" y="46469"/>
                </a:lnTo>
                <a:lnTo>
                  <a:pt x="6975653" y="46469"/>
                </a:lnTo>
                <a:lnTo>
                  <a:pt x="6969226" y="47371"/>
                </a:lnTo>
                <a:lnTo>
                  <a:pt x="7035000" y="47371"/>
                </a:lnTo>
                <a:close/>
              </a:path>
              <a:path w="9549130" h="60959">
                <a:moveTo>
                  <a:pt x="7044055" y="48882"/>
                </a:moveTo>
                <a:lnTo>
                  <a:pt x="7039521" y="48120"/>
                </a:lnTo>
                <a:lnTo>
                  <a:pt x="6963715" y="48120"/>
                </a:lnTo>
                <a:lnTo>
                  <a:pt x="6958203" y="48882"/>
                </a:lnTo>
                <a:lnTo>
                  <a:pt x="6974167" y="49644"/>
                </a:lnTo>
                <a:lnTo>
                  <a:pt x="6996633" y="50406"/>
                </a:lnTo>
                <a:lnTo>
                  <a:pt x="7010057" y="50406"/>
                </a:lnTo>
                <a:lnTo>
                  <a:pt x="7044055" y="48882"/>
                </a:lnTo>
                <a:close/>
              </a:path>
              <a:path w="9549130" h="60959">
                <a:moveTo>
                  <a:pt x="7117410" y="48120"/>
                </a:moveTo>
                <a:lnTo>
                  <a:pt x="7108850" y="47371"/>
                </a:lnTo>
                <a:lnTo>
                  <a:pt x="7035000" y="47371"/>
                </a:lnTo>
                <a:lnTo>
                  <a:pt x="7039521" y="48120"/>
                </a:lnTo>
                <a:lnTo>
                  <a:pt x="7117410" y="48120"/>
                </a:lnTo>
                <a:close/>
              </a:path>
              <a:path w="9549130" h="60959">
                <a:moveTo>
                  <a:pt x="7120280" y="47371"/>
                </a:moveTo>
                <a:lnTo>
                  <a:pt x="7116966" y="46469"/>
                </a:lnTo>
                <a:lnTo>
                  <a:pt x="7098868" y="46469"/>
                </a:lnTo>
                <a:lnTo>
                  <a:pt x="7108850" y="47371"/>
                </a:lnTo>
                <a:lnTo>
                  <a:pt x="7120280" y="47371"/>
                </a:lnTo>
                <a:close/>
              </a:path>
              <a:path w="9549130" h="60959">
                <a:moveTo>
                  <a:pt x="7125970" y="48882"/>
                </a:moveTo>
                <a:lnTo>
                  <a:pt x="7123125" y="48120"/>
                </a:lnTo>
                <a:lnTo>
                  <a:pt x="7117410" y="48120"/>
                </a:lnTo>
                <a:lnTo>
                  <a:pt x="7125970" y="48882"/>
                </a:lnTo>
                <a:close/>
              </a:path>
              <a:path w="9549130" h="60959">
                <a:moveTo>
                  <a:pt x="7135152" y="40119"/>
                </a:moveTo>
                <a:lnTo>
                  <a:pt x="7036473" y="40119"/>
                </a:lnTo>
                <a:lnTo>
                  <a:pt x="7054685" y="42532"/>
                </a:lnTo>
                <a:lnTo>
                  <a:pt x="7054062" y="42532"/>
                </a:lnTo>
                <a:lnTo>
                  <a:pt x="7069290" y="44056"/>
                </a:lnTo>
                <a:lnTo>
                  <a:pt x="7068020" y="44056"/>
                </a:lnTo>
                <a:lnTo>
                  <a:pt x="7090054" y="45707"/>
                </a:lnTo>
                <a:lnTo>
                  <a:pt x="7029869" y="45707"/>
                </a:lnTo>
                <a:lnTo>
                  <a:pt x="7031850" y="46469"/>
                </a:lnTo>
                <a:lnTo>
                  <a:pt x="7098868" y="46469"/>
                </a:lnTo>
                <a:lnTo>
                  <a:pt x="7090321" y="45707"/>
                </a:lnTo>
                <a:lnTo>
                  <a:pt x="7119264" y="45707"/>
                </a:lnTo>
                <a:lnTo>
                  <a:pt x="7122655" y="43167"/>
                </a:lnTo>
                <a:lnTo>
                  <a:pt x="7121893" y="43167"/>
                </a:lnTo>
                <a:lnTo>
                  <a:pt x="7135152" y="40119"/>
                </a:lnTo>
                <a:close/>
              </a:path>
              <a:path w="9549130" h="60959">
                <a:moveTo>
                  <a:pt x="7155243" y="47371"/>
                </a:moveTo>
                <a:lnTo>
                  <a:pt x="7120280" y="47371"/>
                </a:lnTo>
                <a:lnTo>
                  <a:pt x="7123125" y="48120"/>
                </a:lnTo>
                <a:lnTo>
                  <a:pt x="7153046" y="48120"/>
                </a:lnTo>
                <a:lnTo>
                  <a:pt x="7155243" y="47371"/>
                </a:lnTo>
                <a:close/>
              </a:path>
              <a:path w="9549130" h="60959">
                <a:moveTo>
                  <a:pt x="7156844" y="45707"/>
                </a:moveTo>
                <a:lnTo>
                  <a:pt x="7119264" y="45707"/>
                </a:lnTo>
                <a:lnTo>
                  <a:pt x="7118248" y="46469"/>
                </a:lnTo>
                <a:lnTo>
                  <a:pt x="7156539" y="46469"/>
                </a:lnTo>
                <a:lnTo>
                  <a:pt x="7156844" y="45707"/>
                </a:lnTo>
                <a:close/>
              </a:path>
              <a:path w="9549130" h="60959">
                <a:moveTo>
                  <a:pt x="7157021" y="48120"/>
                </a:moveTo>
                <a:lnTo>
                  <a:pt x="7153046" y="48120"/>
                </a:lnTo>
                <a:lnTo>
                  <a:pt x="7150862" y="48882"/>
                </a:lnTo>
                <a:lnTo>
                  <a:pt x="7157021" y="48120"/>
                </a:lnTo>
                <a:close/>
              </a:path>
              <a:path w="9549130" h="60959">
                <a:moveTo>
                  <a:pt x="7170382" y="46469"/>
                </a:moveTo>
                <a:lnTo>
                  <a:pt x="7156539" y="46469"/>
                </a:lnTo>
                <a:lnTo>
                  <a:pt x="7156247" y="47231"/>
                </a:lnTo>
                <a:lnTo>
                  <a:pt x="7155612" y="47231"/>
                </a:lnTo>
                <a:lnTo>
                  <a:pt x="7155243" y="47371"/>
                </a:lnTo>
                <a:lnTo>
                  <a:pt x="7163181" y="47371"/>
                </a:lnTo>
                <a:lnTo>
                  <a:pt x="7170382" y="46469"/>
                </a:lnTo>
                <a:close/>
              </a:path>
              <a:path w="9549130" h="60959">
                <a:moveTo>
                  <a:pt x="7221753" y="40119"/>
                </a:moveTo>
                <a:lnTo>
                  <a:pt x="7157771" y="40119"/>
                </a:lnTo>
                <a:lnTo>
                  <a:pt x="7158406" y="39357"/>
                </a:lnTo>
                <a:lnTo>
                  <a:pt x="7140054" y="39357"/>
                </a:lnTo>
                <a:lnTo>
                  <a:pt x="7153034" y="38595"/>
                </a:lnTo>
                <a:lnTo>
                  <a:pt x="6994207" y="38595"/>
                </a:lnTo>
                <a:lnTo>
                  <a:pt x="6993699" y="39357"/>
                </a:lnTo>
                <a:lnTo>
                  <a:pt x="7027621" y="39357"/>
                </a:lnTo>
                <a:lnTo>
                  <a:pt x="7024040" y="40119"/>
                </a:lnTo>
                <a:lnTo>
                  <a:pt x="7036473" y="40119"/>
                </a:lnTo>
                <a:lnTo>
                  <a:pt x="7030720" y="39357"/>
                </a:lnTo>
                <a:lnTo>
                  <a:pt x="7138467" y="39357"/>
                </a:lnTo>
                <a:lnTo>
                  <a:pt x="7135152" y="40119"/>
                </a:lnTo>
                <a:lnTo>
                  <a:pt x="7157656" y="40119"/>
                </a:lnTo>
                <a:lnTo>
                  <a:pt x="7157580" y="43802"/>
                </a:lnTo>
                <a:lnTo>
                  <a:pt x="7156844" y="45707"/>
                </a:lnTo>
                <a:lnTo>
                  <a:pt x="7176541" y="45707"/>
                </a:lnTo>
                <a:lnTo>
                  <a:pt x="7221753" y="40119"/>
                </a:lnTo>
                <a:close/>
              </a:path>
              <a:path w="9549130" h="60959">
                <a:moveTo>
                  <a:pt x="7227659" y="46469"/>
                </a:moveTo>
                <a:lnTo>
                  <a:pt x="7225716" y="45707"/>
                </a:lnTo>
                <a:lnTo>
                  <a:pt x="7176541" y="45707"/>
                </a:lnTo>
                <a:lnTo>
                  <a:pt x="7170382" y="46469"/>
                </a:lnTo>
                <a:lnTo>
                  <a:pt x="7227659" y="46469"/>
                </a:lnTo>
                <a:close/>
              </a:path>
              <a:path w="9549130" h="60959">
                <a:moveTo>
                  <a:pt x="7231875" y="48120"/>
                </a:moveTo>
                <a:lnTo>
                  <a:pt x="7229932" y="47371"/>
                </a:lnTo>
                <a:lnTo>
                  <a:pt x="7163181" y="47371"/>
                </a:lnTo>
                <a:lnTo>
                  <a:pt x="7157021" y="48120"/>
                </a:lnTo>
                <a:lnTo>
                  <a:pt x="7231875" y="48120"/>
                </a:lnTo>
                <a:close/>
              </a:path>
              <a:path w="9549130" h="60959">
                <a:moveTo>
                  <a:pt x="7371816" y="11049"/>
                </a:moveTo>
                <a:lnTo>
                  <a:pt x="7371499" y="10782"/>
                </a:lnTo>
                <a:lnTo>
                  <a:pt x="6259271" y="10782"/>
                </a:lnTo>
                <a:lnTo>
                  <a:pt x="6259461" y="11049"/>
                </a:lnTo>
                <a:lnTo>
                  <a:pt x="7371816" y="11049"/>
                </a:lnTo>
                <a:close/>
              </a:path>
              <a:path w="9549130" h="60959">
                <a:moveTo>
                  <a:pt x="7395604" y="10782"/>
                </a:moveTo>
                <a:lnTo>
                  <a:pt x="7391730" y="9131"/>
                </a:lnTo>
                <a:lnTo>
                  <a:pt x="7394511" y="9131"/>
                </a:lnTo>
                <a:lnTo>
                  <a:pt x="7378116" y="8636"/>
                </a:lnTo>
                <a:lnTo>
                  <a:pt x="7373569" y="8636"/>
                </a:lnTo>
                <a:lnTo>
                  <a:pt x="7370077" y="9652"/>
                </a:lnTo>
                <a:lnTo>
                  <a:pt x="7369772" y="9398"/>
                </a:lnTo>
                <a:lnTo>
                  <a:pt x="6265227" y="9398"/>
                </a:lnTo>
                <a:lnTo>
                  <a:pt x="6261608" y="9893"/>
                </a:lnTo>
                <a:lnTo>
                  <a:pt x="7369213" y="9893"/>
                </a:lnTo>
                <a:lnTo>
                  <a:pt x="7370407" y="9893"/>
                </a:lnTo>
                <a:lnTo>
                  <a:pt x="7371499" y="10782"/>
                </a:lnTo>
                <a:lnTo>
                  <a:pt x="7395604" y="10782"/>
                </a:lnTo>
                <a:close/>
              </a:path>
              <a:path w="9549130" h="60959">
                <a:moveTo>
                  <a:pt x="7400226" y="40119"/>
                </a:moveTo>
                <a:lnTo>
                  <a:pt x="7226071" y="40119"/>
                </a:lnTo>
                <a:lnTo>
                  <a:pt x="7219734" y="41770"/>
                </a:lnTo>
                <a:lnTo>
                  <a:pt x="7221385" y="41770"/>
                </a:lnTo>
                <a:lnTo>
                  <a:pt x="7222998" y="44945"/>
                </a:lnTo>
                <a:lnTo>
                  <a:pt x="7223773" y="44945"/>
                </a:lnTo>
                <a:lnTo>
                  <a:pt x="7225716" y="45707"/>
                </a:lnTo>
                <a:lnTo>
                  <a:pt x="7359256" y="45707"/>
                </a:lnTo>
                <a:lnTo>
                  <a:pt x="7400226" y="40119"/>
                </a:lnTo>
                <a:close/>
              </a:path>
              <a:path w="9549130" h="60959">
                <a:moveTo>
                  <a:pt x="7410958" y="38595"/>
                </a:moveTo>
                <a:lnTo>
                  <a:pt x="7159041" y="38595"/>
                </a:lnTo>
                <a:lnTo>
                  <a:pt x="7158406" y="39357"/>
                </a:lnTo>
                <a:lnTo>
                  <a:pt x="7227925" y="39357"/>
                </a:lnTo>
                <a:lnTo>
                  <a:pt x="7221753" y="40119"/>
                </a:lnTo>
                <a:lnTo>
                  <a:pt x="7226071" y="40119"/>
                </a:lnTo>
                <a:lnTo>
                  <a:pt x="7229005" y="39357"/>
                </a:lnTo>
                <a:lnTo>
                  <a:pt x="7405598" y="39357"/>
                </a:lnTo>
                <a:lnTo>
                  <a:pt x="7410958" y="38595"/>
                </a:lnTo>
                <a:close/>
              </a:path>
              <a:path w="9549130" h="60959">
                <a:moveTo>
                  <a:pt x="7456487" y="10782"/>
                </a:moveTo>
                <a:lnTo>
                  <a:pt x="7442644" y="9893"/>
                </a:lnTo>
                <a:lnTo>
                  <a:pt x="7441755" y="9893"/>
                </a:lnTo>
                <a:lnTo>
                  <a:pt x="7449375" y="10782"/>
                </a:lnTo>
                <a:lnTo>
                  <a:pt x="7395604" y="10782"/>
                </a:lnTo>
                <a:lnTo>
                  <a:pt x="7396200" y="11049"/>
                </a:lnTo>
                <a:lnTo>
                  <a:pt x="7451992" y="11049"/>
                </a:lnTo>
                <a:lnTo>
                  <a:pt x="7449528" y="10782"/>
                </a:lnTo>
                <a:lnTo>
                  <a:pt x="7456487" y="10782"/>
                </a:lnTo>
                <a:close/>
              </a:path>
              <a:path w="9549130" h="60959">
                <a:moveTo>
                  <a:pt x="7467333" y="39357"/>
                </a:moveTo>
                <a:lnTo>
                  <a:pt x="7405598" y="39357"/>
                </a:lnTo>
                <a:lnTo>
                  <a:pt x="7400226" y="40119"/>
                </a:lnTo>
                <a:lnTo>
                  <a:pt x="7466673" y="40119"/>
                </a:lnTo>
                <a:lnTo>
                  <a:pt x="7467333" y="39357"/>
                </a:lnTo>
                <a:close/>
              </a:path>
              <a:path w="9549130" h="60959">
                <a:moveTo>
                  <a:pt x="7468667" y="37846"/>
                </a:moveTo>
                <a:lnTo>
                  <a:pt x="7416330" y="37846"/>
                </a:lnTo>
                <a:lnTo>
                  <a:pt x="7410958" y="38595"/>
                </a:lnTo>
                <a:lnTo>
                  <a:pt x="7468006" y="38595"/>
                </a:lnTo>
                <a:lnTo>
                  <a:pt x="7468667" y="37846"/>
                </a:lnTo>
                <a:close/>
              </a:path>
              <a:path w="9549130" h="60959">
                <a:moveTo>
                  <a:pt x="7472185" y="46469"/>
                </a:moveTo>
                <a:lnTo>
                  <a:pt x="7471054" y="45707"/>
                </a:lnTo>
                <a:lnTo>
                  <a:pt x="7359256" y="45707"/>
                </a:lnTo>
                <a:lnTo>
                  <a:pt x="7353579" y="46469"/>
                </a:lnTo>
                <a:lnTo>
                  <a:pt x="7227659" y="46469"/>
                </a:lnTo>
                <a:lnTo>
                  <a:pt x="7229932" y="47371"/>
                </a:lnTo>
                <a:lnTo>
                  <a:pt x="7323696" y="47371"/>
                </a:lnTo>
                <a:lnTo>
                  <a:pt x="7357453" y="46469"/>
                </a:lnTo>
                <a:lnTo>
                  <a:pt x="7472185" y="46469"/>
                </a:lnTo>
                <a:close/>
              </a:path>
              <a:path w="9549130" h="60959">
                <a:moveTo>
                  <a:pt x="7488390" y="48120"/>
                </a:moveTo>
                <a:lnTo>
                  <a:pt x="7481760" y="47371"/>
                </a:lnTo>
                <a:lnTo>
                  <a:pt x="7323696" y="47371"/>
                </a:lnTo>
                <a:lnTo>
                  <a:pt x="7294753" y="48120"/>
                </a:lnTo>
                <a:lnTo>
                  <a:pt x="7232155" y="48120"/>
                </a:lnTo>
                <a:lnTo>
                  <a:pt x="7243000" y="50406"/>
                </a:lnTo>
                <a:lnTo>
                  <a:pt x="7246645" y="50406"/>
                </a:lnTo>
                <a:lnTo>
                  <a:pt x="7293038" y="50406"/>
                </a:lnTo>
                <a:lnTo>
                  <a:pt x="7340536" y="50406"/>
                </a:lnTo>
                <a:lnTo>
                  <a:pt x="7332370" y="49784"/>
                </a:lnTo>
                <a:lnTo>
                  <a:pt x="7340955" y="49644"/>
                </a:lnTo>
                <a:lnTo>
                  <a:pt x="7330592" y="49644"/>
                </a:lnTo>
                <a:lnTo>
                  <a:pt x="7301954" y="48120"/>
                </a:lnTo>
                <a:lnTo>
                  <a:pt x="7488390" y="48120"/>
                </a:lnTo>
                <a:close/>
              </a:path>
              <a:path w="9549130" h="60959">
                <a:moveTo>
                  <a:pt x="7498067" y="48120"/>
                </a:moveTo>
                <a:lnTo>
                  <a:pt x="7488390" y="48120"/>
                </a:lnTo>
                <a:lnTo>
                  <a:pt x="7495032" y="48882"/>
                </a:lnTo>
                <a:lnTo>
                  <a:pt x="7498067" y="48120"/>
                </a:lnTo>
                <a:close/>
              </a:path>
              <a:path w="9549130" h="60959">
                <a:moveTo>
                  <a:pt x="7504671" y="46469"/>
                </a:moveTo>
                <a:lnTo>
                  <a:pt x="7474026" y="46469"/>
                </a:lnTo>
                <a:lnTo>
                  <a:pt x="7481760" y="47371"/>
                </a:lnTo>
                <a:lnTo>
                  <a:pt x="7501115" y="47371"/>
                </a:lnTo>
                <a:lnTo>
                  <a:pt x="7504671" y="46469"/>
                </a:lnTo>
                <a:close/>
              </a:path>
              <a:path w="9549130" h="60959">
                <a:moveTo>
                  <a:pt x="7531100" y="40119"/>
                </a:moveTo>
                <a:lnTo>
                  <a:pt x="7466673" y="40119"/>
                </a:lnTo>
                <a:lnTo>
                  <a:pt x="7465225" y="41770"/>
                </a:lnTo>
                <a:lnTo>
                  <a:pt x="7471054" y="45707"/>
                </a:lnTo>
                <a:lnTo>
                  <a:pt x="7507719" y="45707"/>
                </a:lnTo>
                <a:lnTo>
                  <a:pt x="7520406" y="42532"/>
                </a:lnTo>
                <a:lnTo>
                  <a:pt x="7531100" y="40119"/>
                </a:lnTo>
                <a:close/>
              </a:path>
              <a:path w="9549130" h="60959">
                <a:moveTo>
                  <a:pt x="7537793" y="38595"/>
                </a:moveTo>
                <a:lnTo>
                  <a:pt x="7468006" y="38595"/>
                </a:lnTo>
                <a:lnTo>
                  <a:pt x="7467333" y="39357"/>
                </a:lnTo>
                <a:lnTo>
                  <a:pt x="7534453" y="39357"/>
                </a:lnTo>
                <a:lnTo>
                  <a:pt x="7537793" y="38595"/>
                </a:lnTo>
                <a:close/>
              </a:path>
              <a:path w="9549130" h="60959">
                <a:moveTo>
                  <a:pt x="7559472" y="47371"/>
                </a:moveTo>
                <a:lnTo>
                  <a:pt x="7501115" y="47371"/>
                </a:lnTo>
                <a:lnTo>
                  <a:pt x="7498067" y="48120"/>
                </a:lnTo>
                <a:lnTo>
                  <a:pt x="7553274" y="48120"/>
                </a:lnTo>
                <a:lnTo>
                  <a:pt x="7559472" y="47371"/>
                </a:lnTo>
                <a:close/>
              </a:path>
              <a:path w="9549130" h="60959">
                <a:moveTo>
                  <a:pt x="7572883" y="45707"/>
                </a:moveTo>
                <a:lnTo>
                  <a:pt x="7507719" y="45707"/>
                </a:lnTo>
                <a:lnTo>
                  <a:pt x="7504671" y="46469"/>
                </a:lnTo>
                <a:lnTo>
                  <a:pt x="7566698" y="46469"/>
                </a:lnTo>
                <a:lnTo>
                  <a:pt x="7572883" y="45707"/>
                </a:lnTo>
                <a:close/>
              </a:path>
              <a:path w="9549130" h="60959">
                <a:moveTo>
                  <a:pt x="7591349" y="28181"/>
                </a:moveTo>
                <a:lnTo>
                  <a:pt x="7480147" y="28181"/>
                </a:lnTo>
                <a:lnTo>
                  <a:pt x="7480147" y="34531"/>
                </a:lnTo>
                <a:lnTo>
                  <a:pt x="7476858" y="34671"/>
                </a:lnTo>
                <a:lnTo>
                  <a:pt x="7477226" y="34531"/>
                </a:lnTo>
                <a:lnTo>
                  <a:pt x="7480147" y="34531"/>
                </a:lnTo>
                <a:lnTo>
                  <a:pt x="7480147" y="28181"/>
                </a:lnTo>
                <a:lnTo>
                  <a:pt x="6989305" y="28181"/>
                </a:lnTo>
                <a:lnTo>
                  <a:pt x="6989178" y="29705"/>
                </a:lnTo>
                <a:lnTo>
                  <a:pt x="6995338" y="37706"/>
                </a:lnTo>
                <a:lnTo>
                  <a:pt x="6994792" y="37706"/>
                </a:lnTo>
                <a:lnTo>
                  <a:pt x="6994703" y="37846"/>
                </a:lnTo>
                <a:lnTo>
                  <a:pt x="7159688" y="37846"/>
                </a:lnTo>
                <a:lnTo>
                  <a:pt x="7159358" y="38227"/>
                </a:lnTo>
                <a:lnTo>
                  <a:pt x="7165797" y="37846"/>
                </a:lnTo>
                <a:lnTo>
                  <a:pt x="7416330" y="37846"/>
                </a:lnTo>
                <a:lnTo>
                  <a:pt x="7422591" y="36944"/>
                </a:lnTo>
                <a:lnTo>
                  <a:pt x="7417816" y="36944"/>
                </a:lnTo>
                <a:lnTo>
                  <a:pt x="7473582" y="34798"/>
                </a:lnTo>
                <a:lnTo>
                  <a:pt x="7476503" y="34798"/>
                </a:lnTo>
                <a:lnTo>
                  <a:pt x="7468286" y="37706"/>
                </a:lnTo>
                <a:lnTo>
                  <a:pt x="7468781" y="37706"/>
                </a:lnTo>
                <a:lnTo>
                  <a:pt x="7468667" y="37846"/>
                </a:lnTo>
                <a:lnTo>
                  <a:pt x="7541146" y="37846"/>
                </a:lnTo>
                <a:lnTo>
                  <a:pt x="7555636" y="34531"/>
                </a:lnTo>
                <a:lnTo>
                  <a:pt x="7558430" y="33909"/>
                </a:lnTo>
                <a:lnTo>
                  <a:pt x="7591349" y="28181"/>
                </a:lnTo>
                <a:close/>
              </a:path>
              <a:path w="9549130" h="60959">
                <a:moveTo>
                  <a:pt x="7602614" y="55232"/>
                </a:moveTo>
                <a:lnTo>
                  <a:pt x="7601890" y="54737"/>
                </a:lnTo>
                <a:lnTo>
                  <a:pt x="6968731" y="54737"/>
                </a:lnTo>
                <a:lnTo>
                  <a:pt x="6971284" y="50914"/>
                </a:lnTo>
                <a:lnTo>
                  <a:pt x="6961759" y="50914"/>
                </a:lnTo>
                <a:lnTo>
                  <a:pt x="6963029" y="54737"/>
                </a:lnTo>
                <a:lnTo>
                  <a:pt x="5274335" y="54737"/>
                </a:lnTo>
                <a:lnTo>
                  <a:pt x="5275427" y="55232"/>
                </a:lnTo>
                <a:lnTo>
                  <a:pt x="6963194" y="55232"/>
                </a:lnTo>
                <a:lnTo>
                  <a:pt x="6964934" y="60439"/>
                </a:lnTo>
                <a:lnTo>
                  <a:pt x="6968401" y="55232"/>
                </a:lnTo>
                <a:lnTo>
                  <a:pt x="7602614" y="55232"/>
                </a:lnTo>
                <a:close/>
              </a:path>
              <a:path w="9549130" h="60959">
                <a:moveTo>
                  <a:pt x="7620013" y="39357"/>
                </a:moveTo>
                <a:lnTo>
                  <a:pt x="7534453" y="39357"/>
                </a:lnTo>
                <a:lnTo>
                  <a:pt x="7531100" y="40119"/>
                </a:lnTo>
                <a:lnTo>
                  <a:pt x="7614628" y="40119"/>
                </a:lnTo>
                <a:lnTo>
                  <a:pt x="7620013" y="39357"/>
                </a:lnTo>
                <a:close/>
              </a:path>
              <a:path w="9549130" h="60959">
                <a:moveTo>
                  <a:pt x="7630769" y="37846"/>
                </a:moveTo>
                <a:lnTo>
                  <a:pt x="7541146" y="37846"/>
                </a:lnTo>
                <a:lnTo>
                  <a:pt x="7537793" y="38595"/>
                </a:lnTo>
                <a:lnTo>
                  <a:pt x="7625385" y="38595"/>
                </a:lnTo>
                <a:lnTo>
                  <a:pt x="7630769" y="37846"/>
                </a:lnTo>
                <a:close/>
              </a:path>
              <a:path w="9549130" h="60959">
                <a:moveTo>
                  <a:pt x="7661884" y="46469"/>
                </a:moveTo>
                <a:lnTo>
                  <a:pt x="7566698" y="46469"/>
                </a:lnTo>
                <a:lnTo>
                  <a:pt x="7559472" y="47371"/>
                </a:lnTo>
                <a:lnTo>
                  <a:pt x="7656144" y="47371"/>
                </a:lnTo>
                <a:lnTo>
                  <a:pt x="7661884" y="46469"/>
                </a:lnTo>
                <a:close/>
              </a:path>
              <a:path w="9549130" h="60959">
                <a:moveTo>
                  <a:pt x="7695184" y="55232"/>
                </a:moveTo>
                <a:lnTo>
                  <a:pt x="7602614" y="55232"/>
                </a:lnTo>
                <a:lnTo>
                  <a:pt x="7590726" y="56629"/>
                </a:lnTo>
                <a:lnTo>
                  <a:pt x="7570381" y="57645"/>
                </a:lnTo>
                <a:lnTo>
                  <a:pt x="7565403" y="57645"/>
                </a:lnTo>
                <a:lnTo>
                  <a:pt x="7557897" y="57785"/>
                </a:lnTo>
                <a:lnTo>
                  <a:pt x="7674229" y="59563"/>
                </a:lnTo>
                <a:lnTo>
                  <a:pt x="7685608" y="55994"/>
                </a:lnTo>
                <a:lnTo>
                  <a:pt x="7695184" y="55232"/>
                </a:lnTo>
                <a:close/>
              </a:path>
              <a:path w="9549130" h="60959">
                <a:moveTo>
                  <a:pt x="7695717" y="27686"/>
                </a:moveTo>
                <a:lnTo>
                  <a:pt x="7594282" y="27686"/>
                </a:lnTo>
                <a:lnTo>
                  <a:pt x="7591349" y="28181"/>
                </a:lnTo>
                <a:lnTo>
                  <a:pt x="7692568" y="28181"/>
                </a:lnTo>
                <a:lnTo>
                  <a:pt x="7695717" y="27686"/>
                </a:lnTo>
                <a:close/>
              </a:path>
              <a:path w="9549130" h="60959">
                <a:moveTo>
                  <a:pt x="7755395" y="9398"/>
                </a:moveTo>
                <a:lnTo>
                  <a:pt x="7731773" y="9398"/>
                </a:lnTo>
                <a:lnTo>
                  <a:pt x="7736751" y="9652"/>
                </a:lnTo>
                <a:lnTo>
                  <a:pt x="7755395" y="9398"/>
                </a:lnTo>
                <a:close/>
              </a:path>
              <a:path w="9549130" h="60959">
                <a:moveTo>
                  <a:pt x="7759065" y="48882"/>
                </a:moveTo>
                <a:lnTo>
                  <a:pt x="7632319" y="54216"/>
                </a:lnTo>
                <a:lnTo>
                  <a:pt x="7642466" y="49644"/>
                </a:lnTo>
                <a:lnTo>
                  <a:pt x="7641387" y="49644"/>
                </a:lnTo>
                <a:lnTo>
                  <a:pt x="7651229" y="48120"/>
                </a:lnTo>
                <a:lnTo>
                  <a:pt x="7553274" y="48120"/>
                </a:lnTo>
                <a:lnTo>
                  <a:pt x="7540892" y="49644"/>
                </a:lnTo>
                <a:lnTo>
                  <a:pt x="7538694" y="49644"/>
                </a:lnTo>
                <a:lnTo>
                  <a:pt x="7556170" y="51562"/>
                </a:lnTo>
                <a:lnTo>
                  <a:pt x="7564323" y="52692"/>
                </a:lnTo>
                <a:lnTo>
                  <a:pt x="7565517" y="52692"/>
                </a:lnTo>
                <a:lnTo>
                  <a:pt x="7575994" y="53327"/>
                </a:lnTo>
                <a:lnTo>
                  <a:pt x="7599934" y="53327"/>
                </a:lnTo>
                <a:lnTo>
                  <a:pt x="7601890" y="54737"/>
                </a:lnTo>
                <a:lnTo>
                  <a:pt x="7701559" y="54737"/>
                </a:lnTo>
                <a:lnTo>
                  <a:pt x="7707947" y="54216"/>
                </a:lnTo>
                <a:lnTo>
                  <a:pt x="7715923" y="53581"/>
                </a:lnTo>
                <a:lnTo>
                  <a:pt x="7746606" y="51562"/>
                </a:lnTo>
                <a:lnTo>
                  <a:pt x="7759065" y="48882"/>
                </a:lnTo>
                <a:close/>
              </a:path>
              <a:path w="9549130" h="60959">
                <a:moveTo>
                  <a:pt x="7759179" y="10782"/>
                </a:moveTo>
                <a:lnTo>
                  <a:pt x="7741742" y="9893"/>
                </a:lnTo>
                <a:lnTo>
                  <a:pt x="7718133" y="9893"/>
                </a:lnTo>
                <a:lnTo>
                  <a:pt x="7652918" y="10782"/>
                </a:lnTo>
                <a:lnTo>
                  <a:pt x="7456487" y="10782"/>
                </a:lnTo>
                <a:lnTo>
                  <a:pt x="7460450" y="11049"/>
                </a:lnTo>
                <a:lnTo>
                  <a:pt x="7665428" y="11049"/>
                </a:lnTo>
                <a:lnTo>
                  <a:pt x="7671600" y="10782"/>
                </a:lnTo>
                <a:lnTo>
                  <a:pt x="7759179" y="10782"/>
                </a:lnTo>
                <a:close/>
              </a:path>
              <a:path w="9549130" h="60959">
                <a:moveTo>
                  <a:pt x="7783284" y="47371"/>
                </a:moveTo>
                <a:lnTo>
                  <a:pt x="7656144" y="47371"/>
                </a:lnTo>
                <a:lnTo>
                  <a:pt x="7651229" y="48120"/>
                </a:lnTo>
                <a:lnTo>
                  <a:pt x="7781303" y="48120"/>
                </a:lnTo>
                <a:lnTo>
                  <a:pt x="7783284" y="47371"/>
                </a:lnTo>
                <a:close/>
              </a:path>
              <a:path w="9549130" h="60959">
                <a:moveTo>
                  <a:pt x="7787576" y="45707"/>
                </a:moveTo>
                <a:lnTo>
                  <a:pt x="7666799" y="45707"/>
                </a:lnTo>
                <a:lnTo>
                  <a:pt x="7661884" y="46469"/>
                </a:lnTo>
                <a:lnTo>
                  <a:pt x="7785595" y="46469"/>
                </a:lnTo>
                <a:lnTo>
                  <a:pt x="7787576" y="45707"/>
                </a:lnTo>
                <a:close/>
              </a:path>
              <a:path w="9549130" h="60959">
                <a:moveTo>
                  <a:pt x="7899819" y="49644"/>
                </a:moveTo>
                <a:lnTo>
                  <a:pt x="7852588" y="49644"/>
                </a:lnTo>
                <a:lnTo>
                  <a:pt x="7822324" y="52692"/>
                </a:lnTo>
                <a:lnTo>
                  <a:pt x="7853324" y="52692"/>
                </a:lnTo>
                <a:lnTo>
                  <a:pt x="7884909" y="50406"/>
                </a:lnTo>
                <a:lnTo>
                  <a:pt x="7884033" y="50406"/>
                </a:lnTo>
                <a:lnTo>
                  <a:pt x="7899819" y="49644"/>
                </a:lnTo>
                <a:close/>
              </a:path>
              <a:path w="9549130" h="60959">
                <a:moveTo>
                  <a:pt x="7988592" y="28181"/>
                </a:moveTo>
                <a:lnTo>
                  <a:pt x="7988198" y="28181"/>
                </a:lnTo>
                <a:lnTo>
                  <a:pt x="7692568" y="28181"/>
                </a:lnTo>
                <a:lnTo>
                  <a:pt x="7647787" y="35420"/>
                </a:lnTo>
                <a:lnTo>
                  <a:pt x="7630769" y="37846"/>
                </a:lnTo>
                <a:lnTo>
                  <a:pt x="7988033" y="37846"/>
                </a:lnTo>
                <a:lnTo>
                  <a:pt x="7988122" y="33769"/>
                </a:lnTo>
                <a:lnTo>
                  <a:pt x="7988186" y="33007"/>
                </a:lnTo>
                <a:lnTo>
                  <a:pt x="7988300" y="31623"/>
                </a:lnTo>
                <a:lnTo>
                  <a:pt x="7988401" y="30467"/>
                </a:lnTo>
                <a:lnTo>
                  <a:pt x="7988516" y="29070"/>
                </a:lnTo>
                <a:lnTo>
                  <a:pt x="7988592" y="28181"/>
                </a:lnTo>
                <a:close/>
              </a:path>
              <a:path w="9549130" h="60959">
                <a:moveTo>
                  <a:pt x="7989405" y="39357"/>
                </a:moveTo>
                <a:lnTo>
                  <a:pt x="7988833" y="38735"/>
                </a:lnTo>
                <a:lnTo>
                  <a:pt x="7988719" y="38595"/>
                </a:lnTo>
                <a:lnTo>
                  <a:pt x="7625385" y="38595"/>
                </a:lnTo>
                <a:lnTo>
                  <a:pt x="7620013" y="39357"/>
                </a:lnTo>
                <a:lnTo>
                  <a:pt x="7770736" y="39357"/>
                </a:lnTo>
                <a:lnTo>
                  <a:pt x="7719669" y="40119"/>
                </a:lnTo>
                <a:lnTo>
                  <a:pt x="7614628" y="40119"/>
                </a:lnTo>
                <a:lnTo>
                  <a:pt x="7588644" y="43802"/>
                </a:lnTo>
                <a:lnTo>
                  <a:pt x="7588377" y="43802"/>
                </a:lnTo>
                <a:lnTo>
                  <a:pt x="7572883" y="45707"/>
                </a:lnTo>
                <a:lnTo>
                  <a:pt x="7666799" y="45707"/>
                </a:lnTo>
                <a:lnTo>
                  <a:pt x="7677467" y="44056"/>
                </a:lnTo>
                <a:lnTo>
                  <a:pt x="7726591" y="40119"/>
                </a:lnTo>
                <a:lnTo>
                  <a:pt x="7790358" y="40119"/>
                </a:lnTo>
                <a:lnTo>
                  <a:pt x="7788415" y="39357"/>
                </a:lnTo>
                <a:lnTo>
                  <a:pt x="7989405" y="39357"/>
                </a:lnTo>
                <a:close/>
              </a:path>
              <a:path w="9549130" h="60959">
                <a:moveTo>
                  <a:pt x="7995107" y="45707"/>
                </a:moveTo>
                <a:lnTo>
                  <a:pt x="7990091" y="40119"/>
                </a:lnTo>
                <a:lnTo>
                  <a:pt x="7790358" y="40119"/>
                </a:lnTo>
                <a:lnTo>
                  <a:pt x="7794574" y="41770"/>
                </a:lnTo>
                <a:lnTo>
                  <a:pt x="7794053" y="41770"/>
                </a:lnTo>
                <a:lnTo>
                  <a:pt x="7787830" y="45707"/>
                </a:lnTo>
                <a:lnTo>
                  <a:pt x="7995107" y="45707"/>
                </a:lnTo>
                <a:close/>
              </a:path>
              <a:path w="9549130" h="60959">
                <a:moveTo>
                  <a:pt x="8000009" y="48882"/>
                </a:moveTo>
                <a:lnTo>
                  <a:pt x="7998092" y="48120"/>
                </a:lnTo>
                <a:lnTo>
                  <a:pt x="7838338" y="48120"/>
                </a:lnTo>
                <a:lnTo>
                  <a:pt x="7838338" y="48882"/>
                </a:lnTo>
                <a:lnTo>
                  <a:pt x="7818336" y="49263"/>
                </a:lnTo>
                <a:lnTo>
                  <a:pt x="7828534" y="48882"/>
                </a:lnTo>
                <a:lnTo>
                  <a:pt x="7838338" y="48882"/>
                </a:lnTo>
                <a:lnTo>
                  <a:pt x="7838338" y="48120"/>
                </a:lnTo>
                <a:lnTo>
                  <a:pt x="7781303" y="48120"/>
                </a:lnTo>
                <a:lnTo>
                  <a:pt x="7779309" y="48882"/>
                </a:lnTo>
                <a:lnTo>
                  <a:pt x="7779093" y="48882"/>
                </a:lnTo>
                <a:lnTo>
                  <a:pt x="7774432" y="51562"/>
                </a:lnTo>
                <a:lnTo>
                  <a:pt x="7789469" y="50406"/>
                </a:lnTo>
                <a:lnTo>
                  <a:pt x="7787741" y="50406"/>
                </a:lnTo>
                <a:lnTo>
                  <a:pt x="7808138" y="49644"/>
                </a:lnTo>
                <a:lnTo>
                  <a:pt x="7852588" y="49644"/>
                </a:lnTo>
                <a:lnTo>
                  <a:pt x="7860157" y="48882"/>
                </a:lnTo>
                <a:lnTo>
                  <a:pt x="7915618" y="48882"/>
                </a:lnTo>
                <a:lnTo>
                  <a:pt x="7899819" y="49644"/>
                </a:lnTo>
                <a:lnTo>
                  <a:pt x="7935646" y="49644"/>
                </a:lnTo>
                <a:lnTo>
                  <a:pt x="7920736" y="48882"/>
                </a:lnTo>
                <a:lnTo>
                  <a:pt x="8000009" y="48882"/>
                </a:lnTo>
                <a:close/>
              </a:path>
              <a:path w="9549130" h="60959">
                <a:moveTo>
                  <a:pt x="8000428" y="55232"/>
                </a:moveTo>
                <a:lnTo>
                  <a:pt x="7995856" y="54737"/>
                </a:lnTo>
                <a:lnTo>
                  <a:pt x="7701559" y="54737"/>
                </a:lnTo>
                <a:lnTo>
                  <a:pt x="7695184" y="55232"/>
                </a:lnTo>
                <a:lnTo>
                  <a:pt x="8000428" y="55232"/>
                </a:lnTo>
                <a:close/>
              </a:path>
              <a:path w="9549130" h="60959">
                <a:moveTo>
                  <a:pt x="8014411" y="55232"/>
                </a:moveTo>
                <a:lnTo>
                  <a:pt x="8000428" y="55232"/>
                </a:lnTo>
                <a:lnTo>
                  <a:pt x="8007286" y="55994"/>
                </a:lnTo>
                <a:lnTo>
                  <a:pt x="8014411" y="55232"/>
                </a:lnTo>
                <a:close/>
              </a:path>
              <a:path w="9549130" h="60959">
                <a:moveTo>
                  <a:pt x="8014640" y="54737"/>
                </a:moveTo>
                <a:lnTo>
                  <a:pt x="8001914" y="49644"/>
                </a:lnTo>
                <a:lnTo>
                  <a:pt x="7935646" y="49644"/>
                </a:lnTo>
                <a:lnTo>
                  <a:pt x="7950555" y="50406"/>
                </a:lnTo>
                <a:lnTo>
                  <a:pt x="7952156" y="50406"/>
                </a:lnTo>
                <a:lnTo>
                  <a:pt x="7972412" y="51930"/>
                </a:lnTo>
                <a:lnTo>
                  <a:pt x="7991272" y="54216"/>
                </a:lnTo>
                <a:lnTo>
                  <a:pt x="7995856" y="54737"/>
                </a:lnTo>
                <a:lnTo>
                  <a:pt x="8014640" y="54737"/>
                </a:lnTo>
                <a:close/>
              </a:path>
              <a:path w="9549130" h="60959">
                <a:moveTo>
                  <a:pt x="8039189" y="9398"/>
                </a:moveTo>
                <a:lnTo>
                  <a:pt x="8034274" y="9398"/>
                </a:lnTo>
                <a:lnTo>
                  <a:pt x="8022907" y="9639"/>
                </a:lnTo>
                <a:lnTo>
                  <a:pt x="8039189" y="9398"/>
                </a:lnTo>
                <a:close/>
              </a:path>
              <a:path w="9549130" h="60959">
                <a:moveTo>
                  <a:pt x="8098104" y="46469"/>
                </a:moveTo>
                <a:lnTo>
                  <a:pt x="8097367" y="45707"/>
                </a:lnTo>
                <a:lnTo>
                  <a:pt x="7995107" y="45707"/>
                </a:lnTo>
                <a:lnTo>
                  <a:pt x="7995793" y="46469"/>
                </a:lnTo>
                <a:lnTo>
                  <a:pt x="8098104" y="46469"/>
                </a:lnTo>
                <a:close/>
              </a:path>
              <a:path w="9549130" h="60959">
                <a:moveTo>
                  <a:pt x="8099692" y="48120"/>
                </a:moveTo>
                <a:lnTo>
                  <a:pt x="8098955" y="47371"/>
                </a:lnTo>
                <a:lnTo>
                  <a:pt x="7996593" y="47371"/>
                </a:lnTo>
                <a:lnTo>
                  <a:pt x="7995793" y="46469"/>
                </a:lnTo>
                <a:lnTo>
                  <a:pt x="7785595" y="46469"/>
                </a:lnTo>
                <a:lnTo>
                  <a:pt x="7783284" y="47371"/>
                </a:lnTo>
                <a:lnTo>
                  <a:pt x="7996187" y="47371"/>
                </a:lnTo>
                <a:lnTo>
                  <a:pt x="7998092" y="48120"/>
                </a:lnTo>
                <a:lnTo>
                  <a:pt x="8099692" y="48120"/>
                </a:lnTo>
                <a:close/>
              </a:path>
              <a:path w="9549130" h="60959">
                <a:moveTo>
                  <a:pt x="8102460" y="48120"/>
                </a:moveTo>
                <a:lnTo>
                  <a:pt x="8099692" y="48120"/>
                </a:lnTo>
                <a:lnTo>
                  <a:pt x="8100441" y="48882"/>
                </a:lnTo>
                <a:lnTo>
                  <a:pt x="8102460" y="48120"/>
                </a:lnTo>
                <a:close/>
              </a:path>
              <a:path w="9549130" h="60959">
                <a:moveTo>
                  <a:pt x="8115351" y="39357"/>
                </a:moveTo>
                <a:lnTo>
                  <a:pt x="7989405" y="39357"/>
                </a:lnTo>
                <a:lnTo>
                  <a:pt x="7990091" y="40119"/>
                </a:lnTo>
                <a:lnTo>
                  <a:pt x="8113052" y="40119"/>
                </a:lnTo>
                <a:lnTo>
                  <a:pt x="8115351" y="39357"/>
                </a:lnTo>
                <a:close/>
              </a:path>
              <a:path w="9549130" h="60959">
                <a:moveTo>
                  <a:pt x="8119973" y="37846"/>
                </a:moveTo>
                <a:lnTo>
                  <a:pt x="7988033" y="37846"/>
                </a:lnTo>
                <a:lnTo>
                  <a:pt x="7988719" y="38595"/>
                </a:lnTo>
                <a:lnTo>
                  <a:pt x="8117662" y="38595"/>
                </a:lnTo>
                <a:lnTo>
                  <a:pt x="8119973" y="37846"/>
                </a:lnTo>
                <a:close/>
              </a:path>
              <a:path w="9549130" h="60959">
                <a:moveTo>
                  <a:pt x="8123809" y="60439"/>
                </a:moveTo>
                <a:lnTo>
                  <a:pt x="8113903" y="57264"/>
                </a:lnTo>
                <a:lnTo>
                  <a:pt x="8108950" y="54089"/>
                </a:lnTo>
                <a:lnTo>
                  <a:pt x="8105521" y="50914"/>
                </a:lnTo>
                <a:lnTo>
                  <a:pt x="8104759" y="54089"/>
                </a:lnTo>
                <a:lnTo>
                  <a:pt x="8108950" y="57264"/>
                </a:lnTo>
                <a:lnTo>
                  <a:pt x="8123809" y="60439"/>
                </a:lnTo>
                <a:close/>
              </a:path>
              <a:path w="9549130" h="60959">
                <a:moveTo>
                  <a:pt x="8283448" y="40119"/>
                </a:moveTo>
                <a:lnTo>
                  <a:pt x="8134858" y="40119"/>
                </a:lnTo>
                <a:lnTo>
                  <a:pt x="8134858" y="47752"/>
                </a:lnTo>
                <a:lnTo>
                  <a:pt x="8133067" y="47371"/>
                </a:lnTo>
                <a:lnTo>
                  <a:pt x="8105229" y="47371"/>
                </a:lnTo>
                <a:lnTo>
                  <a:pt x="8110144" y="46469"/>
                </a:lnTo>
                <a:lnTo>
                  <a:pt x="8134159" y="46469"/>
                </a:lnTo>
                <a:lnTo>
                  <a:pt x="8134858" y="47752"/>
                </a:lnTo>
                <a:lnTo>
                  <a:pt x="8134858" y="40119"/>
                </a:lnTo>
                <a:lnTo>
                  <a:pt x="8129295" y="40119"/>
                </a:lnTo>
                <a:lnTo>
                  <a:pt x="8129295" y="44056"/>
                </a:lnTo>
                <a:lnTo>
                  <a:pt x="8126209" y="44450"/>
                </a:lnTo>
                <a:lnTo>
                  <a:pt x="8124431" y="44056"/>
                </a:lnTo>
                <a:lnTo>
                  <a:pt x="8129295" y="44056"/>
                </a:lnTo>
                <a:lnTo>
                  <a:pt x="8129295" y="40119"/>
                </a:lnTo>
                <a:lnTo>
                  <a:pt x="8113115" y="40119"/>
                </a:lnTo>
                <a:lnTo>
                  <a:pt x="8097164" y="44945"/>
                </a:lnTo>
                <a:lnTo>
                  <a:pt x="8096631" y="44945"/>
                </a:lnTo>
                <a:lnTo>
                  <a:pt x="8097367" y="45707"/>
                </a:lnTo>
                <a:lnTo>
                  <a:pt x="8115973" y="45707"/>
                </a:lnTo>
                <a:lnTo>
                  <a:pt x="8122120" y="44945"/>
                </a:lnTo>
                <a:lnTo>
                  <a:pt x="8128597" y="44945"/>
                </a:lnTo>
                <a:lnTo>
                  <a:pt x="8132178" y="45707"/>
                </a:lnTo>
                <a:lnTo>
                  <a:pt x="8133753" y="45707"/>
                </a:lnTo>
                <a:lnTo>
                  <a:pt x="8133956" y="46088"/>
                </a:lnTo>
                <a:lnTo>
                  <a:pt x="8132178" y="45707"/>
                </a:lnTo>
                <a:lnTo>
                  <a:pt x="8115973" y="45707"/>
                </a:lnTo>
                <a:lnTo>
                  <a:pt x="8109826" y="46469"/>
                </a:lnTo>
                <a:lnTo>
                  <a:pt x="8098104" y="46469"/>
                </a:lnTo>
                <a:lnTo>
                  <a:pt x="8098841" y="47231"/>
                </a:lnTo>
                <a:lnTo>
                  <a:pt x="8098955" y="47371"/>
                </a:lnTo>
                <a:lnTo>
                  <a:pt x="8104492" y="47371"/>
                </a:lnTo>
                <a:lnTo>
                  <a:pt x="8102460" y="48120"/>
                </a:lnTo>
                <a:lnTo>
                  <a:pt x="8135074" y="48120"/>
                </a:lnTo>
                <a:lnTo>
                  <a:pt x="8136674" y="48120"/>
                </a:lnTo>
                <a:lnTo>
                  <a:pt x="8140268" y="48882"/>
                </a:lnTo>
                <a:lnTo>
                  <a:pt x="8161528" y="48882"/>
                </a:lnTo>
                <a:lnTo>
                  <a:pt x="8176311" y="46469"/>
                </a:lnTo>
                <a:lnTo>
                  <a:pt x="8210817" y="46469"/>
                </a:lnTo>
                <a:lnTo>
                  <a:pt x="8186560" y="44056"/>
                </a:lnTo>
                <a:lnTo>
                  <a:pt x="8184007" y="43802"/>
                </a:lnTo>
                <a:lnTo>
                  <a:pt x="8215173" y="43802"/>
                </a:lnTo>
                <a:lnTo>
                  <a:pt x="8222843" y="44056"/>
                </a:lnTo>
                <a:lnTo>
                  <a:pt x="8223275" y="44056"/>
                </a:lnTo>
                <a:lnTo>
                  <a:pt x="8247075" y="44945"/>
                </a:lnTo>
                <a:lnTo>
                  <a:pt x="8276831" y="45326"/>
                </a:lnTo>
                <a:lnTo>
                  <a:pt x="8277098" y="44056"/>
                </a:lnTo>
                <a:lnTo>
                  <a:pt x="8277149" y="43802"/>
                </a:lnTo>
                <a:lnTo>
                  <a:pt x="8277580" y="41770"/>
                </a:lnTo>
                <a:lnTo>
                  <a:pt x="8275917" y="41770"/>
                </a:lnTo>
                <a:lnTo>
                  <a:pt x="8283448" y="40119"/>
                </a:lnTo>
                <a:close/>
              </a:path>
              <a:path w="9549130" h="60959">
                <a:moveTo>
                  <a:pt x="8290407" y="38595"/>
                </a:moveTo>
                <a:lnTo>
                  <a:pt x="8117662" y="38595"/>
                </a:lnTo>
                <a:lnTo>
                  <a:pt x="8115351" y="39357"/>
                </a:lnTo>
                <a:lnTo>
                  <a:pt x="8286928" y="39357"/>
                </a:lnTo>
                <a:lnTo>
                  <a:pt x="8290407" y="38595"/>
                </a:lnTo>
                <a:close/>
              </a:path>
              <a:path w="9549130" h="60959">
                <a:moveTo>
                  <a:pt x="8331619" y="8636"/>
                </a:moveTo>
                <a:lnTo>
                  <a:pt x="8299590" y="5194"/>
                </a:lnTo>
                <a:lnTo>
                  <a:pt x="8266455" y="4432"/>
                </a:lnTo>
                <a:lnTo>
                  <a:pt x="8249894" y="4064"/>
                </a:lnTo>
                <a:lnTo>
                  <a:pt x="8164855" y="4432"/>
                </a:lnTo>
                <a:lnTo>
                  <a:pt x="8179359" y="4432"/>
                </a:lnTo>
                <a:lnTo>
                  <a:pt x="8137792" y="4813"/>
                </a:lnTo>
                <a:lnTo>
                  <a:pt x="8091932" y="4432"/>
                </a:lnTo>
                <a:lnTo>
                  <a:pt x="8088871" y="9080"/>
                </a:lnTo>
                <a:lnTo>
                  <a:pt x="8331619" y="8636"/>
                </a:lnTo>
                <a:close/>
              </a:path>
              <a:path w="9549130" h="60959">
                <a:moveTo>
                  <a:pt x="8375980" y="34658"/>
                </a:moveTo>
                <a:lnTo>
                  <a:pt x="8375332" y="34531"/>
                </a:lnTo>
                <a:lnTo>
                  <a:pt x="8368627" y="34531"/>
                </a:lnTo>
                <a:lnTo>
                  <a:pt x="8375980" y="34658"/>
                </a:lnTo>
                <a:close/>
              </a:path>
              <a:path w="9549130" h="60959">
                <a:moveTo>
                  <a:pt x="8415858" y="8636"/>
                </a:moveTo>
                <a:lnTo>
                  <a:pt x="8388769" y="8001"/>
                </a:lnTo>
                <a:lnTo>
                  <a:pt x="8354923" y="7607"/>
                </a:lnTo>
                <a:lnTo>
                  <a:pt x="8338172" y="8636"/>
                </a:lnTo>
                <a:lnTo>
                  <a:pt x="8415858" y="8636"/>
                </a:lnTo>
                <a:close/>
              </a:path>
              <a:path w="9549130" h="60959">
                <a:moveTo>
                  <a:pt x="8461083" y="9398"/>
                </a:moveTo>
                <a:lnTo>
                  <a:pt x="8459229" y="8636"/>
                </a:lnTo>
                <a:lnTo>
                  <a:pt x="8415858" y="8636"/>
                </a:lnTo>
                <a:lnTo>
                  <a:pt x="8437537" y="9131"/>
                </a:lnTo>
                <a:lnTo>
                  <a:pt x="8336356" y="9131"/>
                </a:lnTo>
                <a:lnTo>
                  <a:pt x="8333981" y="8890"/>
                </a:lnTo>
                <a:lnTo>
                  <a:pt x="8329803" y="9131"/>
                </a:lnTo>
                <a:lnTo>
                  <a:pt x="8088833" y="9131"/>
                </a:lnTo>
                <a:lnTo>
                  <a:pt x="8056105" y="9131"/>
                </a:lnTo>
                <a:lnTo>
                  <a:pt x="8039189" y="9398"/>
                </a:lnTo>
                <a:lnTo>
                  <a:pt x="8461083" y="9398"/>
                </a:lnTo>
                <a:close/>
              </a:path>
              <a:path w="9549130" h="60959">
                <a:moveTo>
                  <a:pt x="8464474" y="10782"/>
                </a:moveTo>
                <a:lnTo>
                  <a:pt x="8462315" y="9893"/>
                </a:lnTo>
                <a:lnTo>
                  <a:pt x="8010665" y="9893"/>
                </a:lnTo>
                <a:lnTo>
                  <a:pt x="7968297" y="10782"/>
                </a:lnTo>
                <a:lnTo>
                  <a:pt x="7759179" y="10782"/>
                </a:lnTo>
                <a:lnTo>
                  <a:pt x="7764170" y="11049"/>
                </a:lnTo>
                <a:lnTo>
                  <a:pt x="7964398" y="11049"/>
                </a:lnTo>
                <a:lnTo>
                  <a:pt x="7973161" y="10782"/>
                </a:lnTo>
                <a:lnTo>
                  <a:pt x="8464474" y="10782"/>
                </a:lnTo>
                <a:close/>
              </a:path>
              <a:path w="9549130" h="60959">
                <a:moveTo>
                  <a:pt x="8589950" y="12306"/>
                </a:moveTo>
                <a:lnTo>
                  <a:pt x="8574278" y="11544"/>
                </a:lnTo>
                <a:lnTo>
                  <a:pt x="8552523" y="12306"/>
                </a:lnTo>
                <a:lnTo>
                  <a:pt x="8589950" y="12306"/>
                </a:lnTo>
                <a:close/>
              </a:path>
              <a:path w="9549130" h="60959">
                <a:moveTo>
                  <a:pt x="8606803" y="40119"/>
                </a:moveTo>
                <a:lnTo>
                  <a:pt x="8599195" y="39357"/>
                </a:lnTo>
                <a:lnTo>
                  <a:pt x="8286928" y="39357"/>
                </a:lnTo>
                <a:lnTo>
                  <a:pt x="8283448" y="40119"/>
                </a:lnTo>
                <a:lnTo>
                  <a:pt x="8606803" y="40119"/>
                </a:lnTo>
                <a:close/>
              </a:path>
              <a:path w="9549130" h="60959">
                <a:moveTo>
                  <a:pt x="8652916" y="34798"/>
                </a:moveTo>
                <a:lnTo>
                  <a:pt x="8384172" y="34798"/>
                </a:lnTo>
                <a:lnTo>
                  <a:pt x="8420443" y="35420"/>
                </a:lnTo>
                <a:lnTo>
                  <a:pt x="8423935" y="35420"/>
                </a:lnTo>
                <a:lnTo>
                  <a:pt x="8491855" y="36944"/>
                </a:lnTo>
                <a:lnTo>
                  <a:pt x="8535899" y="37846"/>
                </a:lnTo>
                <a:lnTo>
                  <a:pt x="8588604" y="37846"/>
                </a:lnTo>
                <a:lnTo>
                  <a:pt x="8591385" y="38227"/>
                </a:lnTo>
                <a:lnTo>
                  <a:pt x="8535899" y="37846"/>
                </a:lnTo>
                <a:lnTo>
                  <a:pt x="8293887" y="37846"/>
                </a:lnTo>
                <a:lnTo>
                  <a:pt x="8290407" y="38595"/>
                </a:lnTo>
                <a:lnTo>
                  <a:pt x="8594179" y="38595"/>
                </a:lnTo>
                <a:lnTo>
                  <a:pt x="8599856" y="39357"/>
                </a:lnTo>
                <a:lnTo>
                  <a:pt x="8637422" y="39357"/>
                </a:lnTo>
                <a:lnTo>
                  <a:pt x="8638984" y="38595"/>
                </a:lnTo>
                <a:lnTo>
                  <a:pt x="8646935" y="38595"/>
                </a:lnTo>
                <a:lnTo>
                  <a:pt x="8639099" y="38544"/>
                </a:lnTo>
                <a:lnTo>
                  <a:pt x="8643976" y="36182"/>
                </a:lnTo>
                <a:lnTo>
                  <a:pt x="8644903" y="36182"/>
                </a:lnTo>
                <a:lnTo>
                  <a:pt x="8652916" y="34798"/>
                </a:lnTo>
                <a:close/>
              </a:path>
              <a:path w="9549130" h="60959">
                <a:moveTo>
                  <a:pt x="8738832" y="39357"/>
                </a:moveTo>
                <a:lnTo>
                  <a:pt x="8732914" y="38595"/>
                </a:lnTo>
                <a:lnTo>
                  <a:pt x="8701278" y="38735"/>
                </a:lnTo>
                <a:lnTo>
                  <a:pt x="8686063" y="39357"/>
                </a:lnTo>
                <a:lnTo>
                  <a:pt x="8738832" y="39357"/>
                </a:lnTo>
                <a:close/>
              </a:path>
              <a:path w="9549130" h="60959">
                <a:moveTo>
                  <a:pt x="8750681" y="40881"/>
                </a:moveTo>
                <a:lnTo>
                  <a:pt x="8744750" y="40119"/>
                </a:lnTo>
                <a:lnTo>
                  <a:pt x="8667813" y="40119"/>
                </a:lnTo>
                <a:lnTo>
                  <a:pt x="8686063" y="39357"/>
                </a:lnTo>
                <a:lnTo>
                  <a:pt x="8637422" y="39357"/>
                </a:lnTo>
                <a:lnTo>
                  <a:pt x="8635848" y="40119"/>
                </a:lnTo>
                <a:lnTo>
                  <a:pt x="8667471" y="40119"/>
                </a:lnTo>
                <a:lnTo>
                  <a:pt x="8632444" y="41770"/>
                </a:lnTo>
                <a:lnTo>
                  <a:pt x="8635848" y="40119"/>
                </a:lnTo>
                <a:lnTo>
                  <a:pt x="8606803" y="40119"/>
                </a:lnTo>
                <a:lnTo>
                  <a:pt x="8614410" y="40881"/>
                </a:lnTo>
                <a:lnTo>
                  <a:pt x="8614943" y="40881"/>
                </a:lnTo>
                <a:lnTo>
                  <a:pt x="8624405" y="42532"/>
                </a:lnTo>
                <a:lnTo>
                  <a:pt x="8625357" y="42532"/>
                </a:lnTo>
                <a:lnTo>
                  <a:pt x="8622690" y="44056"/>
                </a:lnTo>
                <a:lnTo>
                  <a:pt x="8625726" y="44056"/>
                </a:lnTo>
                <a:lnTo>
                  <a:pt x="8628189" y="43802"/>
                </a:lnTo>
                <a:lnTo>
                  <a:pt x="8628494" y="43802"/>
                </a:lnTo>
                <a:lnTo>
                  <a:pt x="8639264" y="42532"/>
                </a:lnTo>
                <a:lnTo>
                  <a:pt x="8638819" y="42532"/>
                </a:lnTo>
                <a:lnTo>
                  <a:pt x="8647976" y="41770"/>
                </a:lnTo>
                <a:lnTo>
                  <a:pt x="8640420" y="41770"/>
                </a:lnTo>
                <a:lnTo>
                  <a:pt x="8668766" y="40881"/>
                </a:lnTo>
                <a:lnTo>
                  <a:pt x="8679917" y="43167"/>
                </a:lnTo>
                <a:lnTo>
                  <a:pt x="8686902" y="43167"/>
                </a:lnTo>
                <a:lnTo>
                  <a:pt x="8647328" y="44945"/>
                </a:lnTo>
                <a:lnTo>
                  <a:pt x="8644293" y="44945"/>
                </a:lnTo>
                <a:lnTo>
                  <a:pt x="8650592" y="48006"/>
                </a:lnTo>
                <a:lnTo>
                  <a:pt x="8663153" y="45707"/>
                </a:lnTo>
                <a:lnTo>
                  <a:pt x="8664448" y="45707"/>
                </a:lnTo>
                <a:lnTo>
                  <a:pt x="8690445" y="44056"/>
                </a:lnTo>
                <a:lnTo>
                  <a:pt x="8691118" y="44056"/>
                </a:lnTo>
                <a:lnTo>
                  <a:pt x="8723211" y="42532"/>
                </a:lnTo>
                <a:lnTo>
                  <a:pt x="8722690" y="42532"/>
                </a:lnTo>
                <a:lnTo>
                  <a:pt x="8750681" y="40881"/>
                </a:lnTo>
                <a:close/>
              </a:path>
              <a:path w="9549130" h="60959">
                <a:moveTo>
                  <a:pt x="8912288" y="34798"/>
                </a:moveTo>
                <a:lnTo>
                  <a:pt x="8907894" y="34531"/>
                </a:lnTo>
                <a:lnTo>
                  <a:pt x="8654364" y="34531"/>
                </a:lnTo>
                <a:lnTo>
                  <a:pt x="8652916" y="34798"/>
                </a:lnTo>
                <a:lnTo>
                  <a:pt x="8912288" y="34798"/>
                </a:lnTo>
                <a:close/>
              </a:path>
              <a:path w="9549130" h="60959">
                <a:moveTo>
                  <a:pt x="8928710" y="10782"/>
                </a:moveTo>
                <a:lnTo>
                  <a:pt x="8464474" y="10782"/>
                </a:lnTo>
                <a:lnTo>
                  <a:pt x="8465083" y="11049"/>
                </a:lnTo>
                <a:lnTo>
                  <a:pt x="8920531" y="11049"/>
                </a:lnTo>
                <a:lnTo>
                  <a:pt x="8928710" y="10782"/>
                </a:lnTo>
                <a:close/>
              </a:path>
              <a:path w="9549130" h="60959">
                <a:moveTo>
                  <a:pt x="8944419" y="10782"/>
                </a:moveTo>
                <a:lnTo>
                  <a:pt x="8932139" y="10782"/>
                </a:lnTo>
                <a:lnTo>
                  <a:pt x="8930818" y="11049"/>
                </a:lnTo>
                <a:lnTo>
                  <a:pt x="8940216" y="11049"/>
                </a:lnTo>
                <a:lnTo>
                  <a:pt x="8944419" y="10782"/>
                </a:lnTo>
                <a:close/>
              </a:path>
              <a:path w="9549130" h="60959">
                <a:moveTo>
                  <a:pt x="9046159" y="29705"/>
                </a:moveTo>
                <a:lnTo>
                  <a:pt x="9045410" y="29705"/>
                </a:lnTo>
                <a:lnTo>
                  <a:pt x="9045397" y="30099"/>
                </a:lnTo>
                <a:lnTo>
                  <a:pt x="9046159" y="29705"/>
                </a:lnTo>
                <a:close/>
              </a:path>
              <a:path w="9549130" h="60959">
                <a:moveTo>
                  <a:pt x="9067533" y="10782"/>
                </a:moveTo>
                <a:lnTo>
                  <a:pt x="9053462" y="9893"/>
                </a:lnTo>
                <a:lnTo>
                  <a:pt x="8971902" y="9893"/>
                </a:lnTo>
                <a:lnTo>
                  <a:pt x="8987180" y="9398"/>
                </a:lnTo>
                <a:lnTo>
                  <a:pt x="8461083" y="9398"/>
                </a:lnTo>
                <a:lnTo>
                  <a:pt x="8462315" y="9893"/>
                </a:lnTo>
                <a:lnTo>
                  <a:pt x="8959126" y="9893"/>
                </a:lnTo>
                <a:lnTo>
                  <a:pt x="8944419" y="10782"/>
                </a:lnTo>
                <a:lnTo>
                  <a:pt x="9067533" y="10782"/>
                </a:lnTo>
                <a:close/>
              </a:path>
              <a:path w="9549130" h="60959">
                <a:moveTo>
                  <a:pt x="9242539" y="34531"/>
                </a:moveTo>
                <a:lnTo>
                  <a:pt x="9241066" y="33909"/>
                </a:lnTo>
                <a:lnTo>
                  <a:pt x="9240774" y="33769"/>
                </a:lnTo>
                <a:lnTo>
                  <a:pt x="9209278" y="33769"/>
                </a:lnTo>
                <a:lnTo>
                  <a:pt x="9206027" y="31623"/>
                </a:lnTo>
                <a:lnTo>
                  <a:pt x="9204681" y="31623"/>
                </a:lnTo>
                <a:lnTo>
                  <a:pt x="9215056" y="30467"/>
                </a:lnTo>
                <a:lnTo>
                  <a:pt x="9045384" y="30467"/>
                </a:lnTo>
                <a:lnTo>
                  <a:pt x="9045308" y="33007"/>
                </a:lnTo>
                <a:lnTo>
                  <a:pt x="9005113" y="33007"/>
                </a:lnTo>
                <a:lnTo>
                  <a:pt x="8980589" y="31991"/>
                </a:lnTo>
                <a:lnTo>
                  <a:pt x="8979624" y="31991"/>
                </a:lnTo>
                <a:lnTo>
                  <a:pt x="8954465" y="30467"/>
                </a:lnTo>
                <a:lnTo>
                  <a:pt x="8957983" y="30467"/>
                </a:lnTo>
                <a:lnTo>
                  <a:pt x="8934844" y="29705"/>
                </a:lnTo>
                <a:lnTo>
                  <a:pt x="8923274" y="29337"/>
                </a:lnTo>
                <a:lnTo>
                  <a:pt x="8929802" y="29705"/>
                </a:lnTo>
                <a:lnTo>
                  <a:pt x="8968994" y="31991"/>
                </a:lnTo>
                <a:lnTo>
                  <a:pt x="8956154" y="33007"/>
                </a:lnTo>
                <a:lnTo>
                  <a:pt x="8960980" y="33007"/>
                </a:lnTo>
                <a:lnTo>
                  <a:pt x="8932888" y="33909"/>
                </a:lnTo>
                <a:lnTo>
                  <a:pt x="8900566" y="33909"/>
                </a:lnTo>
                <a:lnTo>
                  <a:pt x="8894699" y="33769"/>
                </a:lnTo>
                <a:lnTo>
                  <a:pt x="8907894" y="34531"/>
                </a:lnTo>
                <a:lnTo>
                  <a:pt x="9242539" y="34531"/>
                </a:lnTo>
                <a:close/>
              </a:path>
              <a:path w="9549130" h="60959">
                <a:moveTo>
                  <a:pt x="9244609" y="35420"/>
                </a:moveTo>
                <a:lnTo>
                  <a:pt x="9243123" y="34798"/>
                </a:lnTo>
                <a:lnTo>
                  <a:pt x="8912288" y="34798"/>
                </a:lnTo>
                <a:lnTo>
                  <a:pt x="8923299" y="35420"/>
                </a:lnTo>
                <a:lnTo>
                  <a:pt x="8969629" y="36182"/>
                </a:lnTo>
                <a:lnTo>
                  <a:pt x="8985415" y="36182"/>
                </a:lnTo>
                <a:lnTo>
                  <a:pt x="9111539" y="36944"/>
                </a:lnTo>
                <a:lnTo>
                  <a:pt x="9100858" y="36944"/>
                </a:lnTo>
                <a:lnTo>
                  <a:pt x="9162910" y="37706"/>
                </a:lnTo>
                <a:lnTo>
                  <a:pt x="9157132" y="37706"/>
                </a:lnTo>
                <a:lnTo>
                  <a:pt x="9207386" y="39116"/>
                </a:lnTo>
                <a:lnTo>
                  <a:pt x="9221838" y="37846"/>
                </a:lnTo>
                <a:lnTo>
                  <a:pt x="9238437" y="36182"/>
                </a:lnTo>
                <a:lnTo>
                  <a:pt x="9237510" y="36182"/>
                </a:lnTo>
                <a:lnTo>
                  <a:pt x="9242387" y="35420"/>
                </a:lnTo>
                <a:lnTo>
                  <a:pt x="9244609" y="35420"/>
                </a:lnTo>
                <a:close/>
              </a:path>
              <a:path w="9549130" h="60959">
                <a:moveTo>
                  <a:pt x="9281376" y="10782"/>
                </a:moveTo>
                <a:lnTo>
                  <a:pt x="9067533" y="10782"/>
                </a:lnTo>
                <a:lnTo>
                  <a:pt x="9071559" y="11049"/>
                </a:lnTo>
                <a:lnTo>
                  <a:pt x="9280538" y="11049"/>
                </a:lnTo>
                <a:lnTo>
                  <a:pt x="9281376" y="10782"/>
                </a:lnTo>
                <a:close/>
              </a:path>
              <a:path w="9549130" h="60959">
                <a:moveTo>
                  <a:pt x="9309519" y="9131"/>
                </a:moveTo>
                <a:lnTo>
                  <a:pt x="9308655" y="8636"/>
                </a:lnTo>
                <a:lnTo>
                  <a:pt x="8459229" y="8636"/>
                </a:lnTo>
                <a:lnTo>
                  <a:pt x="8460461" y="9131"/>
                </a:lnTo>
                <a:lnTo>
                  <a:pt x="8994826" y="9131"/>
                </a:lnTo>
                <a:lnTo>
                  <a:pt x="8987180" y="9398"/>
                </a:lnTo>
                <a:lnTo>
                  <a:pt x="9037498" y="9398"/>
                </a:lnTo>
                <a:lnTo>
                  <a:pt x="9029509" y="9131"/>
                </a:lnTo>
                <a:lnTo>
                  <a:pt x="9309519" y="9131"/>
                </a:lnTo>
                <a:close/>
              </a:path>
              <a:path w="9549130" h="60959">
                <a:moveTo>
                  <a:pt x="9310535" y="9893"/>
                </a:moveTo>
                <a:lnTo>
                  <a:pt x="9309951" y="9398"/>
                </a:lnTo>
                <a:lnTo>
                  <a:pt x="9037498" y="9398"/>
                </a:lnTo>
                <a:lnTo>
                  <a:pt x="9053462" y="9893"/>
                </a:lnTo>
                <a:lnTo>
                  <a:pt x="9310535" y="9893"/>
                </a:lnTo>
                <a:close/>
              </a:path>
              <a:path w="9549130" h="60959">
                <a:moveTo>
                  <a:pt x="9313558" y="8636"/>
                </a:moveTo>
                <a:lnTo>
                  <a:pt x="9307576" y="8001"/>
                </a:lnTo>
                <a:lnTo>
                  <a:pt x="9308655" y="8636"/>
                </a:lnTo>
                <a:lnTo>
                  <a:pt x="9313558" y="8636"/>
                </a:lnTo>
                <a:close/>
              </a:path>
              <a:path w="9549130" h="60959">
                <a:moveTo>
                  <a:pt x="9320746" y="9398"/>
                </a:moveTo>
                <a:lnTo>
                  <a:pt x="9318346" y="9131"/>
                </a:lnTo>
                <a:lnTo>
                  <a:pt x="9309519" y="9131"/>
                </a:lnTo>
                <a:lnTo>
                  <a:pt x="9309951" y="9398"/>
                </a:lnTo>
                <a:lnTo>
                  <a:pt x="9320746" y="9398"/>
                </a:lnTo>
                <a:close/>
              </a:path>
              <a:path w="9549130" h="60959">
                <a:moveTo>
                  <a:pt x="9333928" y="10782"/>
                </a:moveTo>
                <a:lnTo>
                  <a:pt x="9325534" y="9893"/>
                </a:lnTo>
                <a:lnTo>
                  <a:pt x="9310535" y="9893"/>
                </a:lnTo>
                <a:lnTo>
                  <a:pt x="9311538" y="10782"/>
                </a:lnTo>
                <a:lnTo>
                  <a:pt x="9333928" y="10782"/>
                </a:lnTo>
                <a:close/>
              </a:path>
              <a:path w="9549130" h="60959">
                <a:moveTo>
                  <a:pt x="9438259" y="12814"/>
                </a:moveTo>
                <a:lnTo>
                  <a:pt x="9426448" y="12814"/>
                </a:lnTo>
                <a:lnTo>
                  <a:pt x="9427464" y="13716"/>
                </a:lnTo>
                <a:lnTo>
                  <a:pt x="9438259" y="12814"/>
                </a:lnTo>
                <a:close/>
              </a:path>
              <a:path w="9549130" h="60959">
                <a:moveTo>
                  <a:pt x="9503473" y="10782"/>
                </a:moveTo>
                <a:lnTo>
                  <a:pt x="9333928" y="10782"/>
                </a:lnTo>
                <a:lnTo>
                  <a:pt x="9336316" y="11049"/>
                </a:lnTo>
                <a:lnTo>
                  <a:pt x="9503359" y="11049"/>
                </a:lnTo>
                <a:lnTo>
                  <a:pt x="9503473" y="10782"/>
                </a:lnTo>
                <a:close/>
              </a:path>
              <a:path w="9549130" h="60959">
                <a:moveTo>
                  <a:pt x="9509912" y="10782"/>
                </a:moveTo>
                <a:lnTo>
                  <a:pt x="9504667" y="9893"/>
                </a:lnTo>
                <a:lnTo>
                  <a:pt x="9503854" y="9893"/>
                </a:lnTo>
                <a:lnTo>
                  <a:pt x="9503473" y="10782"/>
                </a:lnTo>
                <a:lnTo>
                  <a:pt x="9509912" y="10782"/>
                </a:lnTo>
                <a:close/>
              </a:path>
              <a:path w="9549130" h="60959">
                <a:moveTo>
                  <a:pt x="9548851" y="15354"/>
                </a:moveTo>
                <a:lnTo>
                  <a:pt x="9536265" y="13195"/>
                </a:lnTo>
                <a:lnTo>
                  <a:pt x="9524174" y="13195"/>
                </a:lnTo>
                <a:lnTo>
                  <a:pt x="9511411" y="11049"/>
                </a:lnTo>
                <a:lnTo>
                  <a:pt x="9503359" y="11049"/>
                </a:lnTo>
                <a:lnTo>
                  <a:pt x="9502432" y="13195"/>
                </a:lnTo>
                <a:lnTo>
                  <a:pt x="9454693" y="13195"/>
                </a:lnTo>
                <a:lnTo>
                  <a:pt x="9427997" y="14198"/>
                </a:lnTo>
                <a:lnTo>
                  <a:pt x="9427464" y="13716"/>
                </a:lnTo>
                <a:lnTo>
                  <a:pt x="9416809" y="14605"/>
                </a:lnTo>
                <a:lnTo>
                  <a:pt x="9413672" y="14719"/>
                </a:lnTo>
                <a:lnTo>
                  <a:pt x="9413989" y="14846"/>
                </a:lnTo>
                <a:lnTo>
                  <a:pt x="9404960" y="15595"/>
                </a:lnTo>
                <a:lnTo>
                  <a:pt x="9398279" y="14719"/>
                </a:lnTo>
                <a:lnTo>
                  <a:pt x="9402407" y="14719"/>
                </a:lnTo>
                <a:lnTo>
                  <a:pt x="9374099" y="13195"/>
                </a:lnTo>
                <a:lnTo>
                  <a:pt x="9374530" y="13195"/>
                </a:lnTo>
                <a:lnTo>
                  <a:pt x="9341104" y="11544"/>
                </a:lnTo>
                <a:lnTo>
                  <a:pt x="9336316" y="11049"/>
                </a:lnTo>
                <a:lnTo>
                  <a:pt x="9315183" y="11049"/>
                </a:lnTo>
                <a:lnTo>
                  <a:pt x="9304045" y="10922"/>
                </a:lnTo>
                <a:lnTo>
                  <a:pt x="9302293" y="11049"/>
                </a:lnTo>
                <a:lnTo>
                  <a:pt x="9280538" y="11049"/>
                </a:lnTo>
                <a:lnTo>
                  <a:pt x="9278874" y="11544"/>
                </a:lnTo>
                <a:lnTo>
                  <a:pt x="9275597" y="12306"/>
                </a:lnTo>
                <a:lnTo>
                  <a:pt x="9272676" y="12306"/>
                </a:lnTo>
                <a:lnTo>
                  <a:pt x="9272257" y="12433"/>
                </a:lnTo>
                <a:lnTo>
                  <a:pt x="9270771" y="12306"/>
                </a:lnTo>
                <a:lnTo>
                  <a:pt x="9269349" y="12306"/>
                </a:lnTo>
                <a:lnTo>
                  <a:pt x="9269349" y="13195"/>
                </a:lnTo>
                <a:lnTo>
                  <a:pt x="9269755" y="13195"/>
                </a:lnTo>
                <a:lnTo>
                  <a:pt x="9281185" y="13195"/>
                </a:lnTo>
                <a:lnTo>
                  <a:pt x="9281439" y="13195"/>
                </a:lnTo>
                <a:lnTo>
                  <a:pt x="9296248" y="14719"/>
                </a:lnTo>
                <a:lnTo>
                  <a:pt x="9292907" y="14719"/>
                </a:lnTo>
                <a:lnTo>
                  <a:pt x="9294901" y="15354"/>
                </a:lnTo>
                <a:lnTo>
                  <a:pt x="9404159" y="15659"/>
                </a:lnTo>
                <a:lnTo>
                  <a:pt x="9400159" y="15989"/>
                </a:lnTo>
                <a:lnTo>
                  <a:pt x="9408274" y="16370"/>
                </a:lnTo>
                <a:lnTo>
                  <a:pt x="9386684" y="16370"/>
                </a:lnTo>
                <a:lnTo>
                  <a:pt x="9386684" y="27559"/>
                </a:lnTo>
                <a:lnTo>
                  <a:pt x="9381211" y="26657"/>
                </a:lnTo>
                <a:lnTo>
                  <a:pt x="9384754" y="26657"/>
                </a:lnTo>
                <a:lnTo>
                  <a:pt x="9386684" y="27559"/>
                </a:lnTo>
                <a:lnTo>
                  <a:pt x="9386684" y="16370"/>
                </a:lnTo>
                <a:lnTo>
                  <a:pt x="9282811" y="16370"/>
                </a:lnTo>
                <a:lnTo>
                  <a:pt x="9269247" y="17894"/>
                </a:lnTo>
                <a:lnTo>
                  <a:pt x="9267647" y="17894"/>
                </a:lnTo>
                <a:lnTo>
                  <a:pt x="9237675" y="19291"/>
                </a:lnTo>
                <a:lnTo>
                  <a:pt x="9204617" y="20307"/>
                </a:lnTo>
                <a:lnTo>
                  <a:pt x="9179789" y="21336"/>
                </a:lnTo>
                <a:lnTo>
                  <a:pt x="9170492" y="20701"/>
                </a:lnTo>
                <a:lnTo>
                  <a:pt x="9172283" y="20307"/>
                </a:lnTo>
                <a:lnTo>
                  <a:pt x="9174061" y="19939"/>
                </a:lnTo>
                <a:lnTo>
                  <a:pt x="9178138" y="19291"/>
                </a:lnTo>
                <a:lnTo>
                  <a:pt x="9180347" y="19291"/>
                </a:lnTo>
                <a:lnTo>
                  <a:pt x="9177172" y="17894"/>
                </a:lnTo>
                <a:lnTo>
                  <a:pt x="9175204" y="17894"/>
                </a:lnTo>
                <a:lnTo>
                  <a:pt x="9143263" y="20307"/>
                </a:lnTo>
                <a:lnTo>
                  <a:pt x="9141003" y="20307"/>
                </a:lnTo>
                <a:lnTo>
                  <a:pt x="9133522" y="18656"/>
                </a:lnTo>
                <a:lnTo>
                  <a:pt x="9130068" y="17894"/>
                </a:lnTo>
                <a:lnTo>
                  <a:pt x="9129712" y="17894"/>
                </a:lnTo>
                <a:lnTo>
                  <a:pt x="9124112" y="17132"/>
                </a:lnTo>
                <a:lnTo>
                  <a:pt x="9120391" y="16637"/>
                </a:lnTo>
                <a:lnTo>
                  <a:pt x="9118524" y="16370"/>
                </a:lnTo>
                <a:lnTo>
                  <a:pt x="9096845" y="16370"/>
                </a:lnTo>
                <a:lnTo>
                  <a:pt x="9104389" y="15354"/>
                </a:lnTo>
                <a:lnTo>
                  <a:pt x="9082011" y="15354"/>
                </a:lnTo>
                <a:lnTo>
                  <a:pt x="9102268" y="14719"/>
                </a:lnTo>
                <a:lnTo>
                  <a:pt x="9105887" y="14719"/>
                </a:lnTo>
                <a:lnTo>
                  <a:pt x="9106535" y="15354"/>
                </a:lnTo>
                <a:lnTo>
                  <a:pt x="9111069" y="15354"/>
                </a:lnTo>
                <a:lnTo>
                  <a:pt x="9118524" y="16370"/>
                </a:lnTo>
                <a:lnTo>
                  <a:pt x="9282811" y="16370"/>
                </a:lnTo>
                <a:lnTo>
                  <a:pt x="9291853" y="15354"/>
                </a:lnTo>
                <a:lnTo>
                  <a:pt x="9113012" y="15354"/>
                </a:lnTo>
                <a:lnTo>
                  <a:pt x="9108186" y="13195"/>
                </a:lnTo>
                <a:lnTo>
                  <a:pt x="9113710" y="13195"/>
                </a:lnTo>
                <a:lnTo>
                  <a:pt x="9124620" y="12306"/>
                </a:lnTo>
                <a:lnTo>
                  <a:pt x="9133967" y="11544"/>
                </a:lnTo>
                <a:lnTo>
                  <a:pt x="9079611" y="11544"/>
                </a:lnTo>
                <a:lnTo>
                  <a:pt x="9072575" y="11112"/>
                </a:lnTo>
                <a:lnTo>
                  <a:pt x="9072575" y="15862"/>
                </a:lnTo>
                <a:lnTo>
                  <a:pt x="9064117" y="15354"/>
                </a:lnTo>
                <a:lnTo>
                  <a:pt x="9069641" y="15354"/>
                </a:lnTo>
                <a:lnTo>
                  <a:pt x="9072575" y="15862"/>
                </a:lnTo>
                <a:lnTo>
                  <a:pt x="9072575" y="11112"/>
                </a:lnTo>
                <a:lnTo>
                  <a:pt x="9071559" y="11049"/>
                </a:lnTo>
                <a:lnTo>
                  <a:pt x="9032507" y="11049"/>
                </a:lnTo>
                <a:lnTo>
                  <a:pt x="9032507" y="14058"/>
                </a:lnTo>
                <a:lnTo>
                  <a:pt x="9010142" y="13195"/>
                </a:lnTo>
                <a:lnTo>
                  <a:pt x="9014904" y="13195"/>
                </a:lnTo>
                <a:lnTo>
                  <a:pt x="9032507" y="14058"/>
                </a:lnTo>
                <a:lnTo>
                  <a:pt x="9032507" y="11049"/>
                </a:lnTo>
                <a:lnTo>
                  <a:pt x="8940216" y="11049"/>
                </a:lnTo>
                <a:lnTo>
                  <a:pt x="8926182" y="11938"/>
                </a:lnTo>
                <a:lnTo>
                  <a:pt x="8930818" y="11049"/>
                </a:lnTo>
                <a:lnTo>
                  <a:pt x="8920531" y="11049"/>
                </a:lnTo>
                <a:lnTo>
                  <a:pt x="8851024" y="13195"/>
                </a:lnTo>
                <a:lnTo>
                  <a:pt x="8846820" y="13195"/>
                </a:lnTo>
                <a:lnTo>
                  <a:pt x="8845918" y="12306"/>
                </a:lnTo>
                <a:lnTo>
                  <a:pt x="8812149" y="12306"/>
                </a:lnTo>
                <a:lnTo>
                  <a:pt x="8771090" y="13195"/>
                </a:lnTo>
                <a:lnTo>
                  <a:pt x="8780488" y="13195"/>
                </a:lnTo>
                <a:lnTo>
                  <a:pt x="8687537" y="14719"/>
                </a:lnTo>
                <a:lnTo>
                  <a:pt x="8639581" y="14719"/>
                </a:lnTo>
                <a:lnTo>
                  <a:pt x="8608238" y="13195"/>
                </a:lnTo>
                <a:lnTo>
                  <a:pt x="8591779" y="12407"/>
                </a:lnTo>
                <a:lnTo>
                  <a:pt x="8501507" y="12827"/>
                </a:lnTo>
                <a:lnTo>
                  <a:pt x="8457476" y="12306"/>
                </a:lnTo>
                <a:lnTo>
                  <a:pt x="8468169" y="12306"/>
                </a:lnTo>
                <a:lnTo>
                  <a:pt x="8465083" y="11049"/>
                </a:lnTo>
                <a:lnTo>
                  <a:pt x="7964398" y="11049"/>
                </a:lnTo>
                <a:lnTo>
                  <a:pt x="7946898" y="11544"/>
                </a:lnTo>
                <a:lnTo>
                  <a:pt x="7951025" y="16370"/>
                </a:lnTo>
                <a:lnTo>
                  <a:pt x="7926502" y="16370"/>
                </a:lnTo>
                <a:lnTo>
                  <a:pt x="7910360" y="16637"/>
                </a:lnTo>
                <a:lnTo>
                  <a:pt x="7787106" y="13195"/>
                </a:lnTo>
                <a:lnTo>
                  <a:pt x="7754277" y="13195"/>
                </a:lnTo>
                <a:lnTo>
                  <a:pt x="7760779" y="12306"/>
                </a:lnTo>
                <a:lnTo>
                  <a:pt x="7789075" y="12306"/>
                </a:lnTo>
                <a:lnTo>
                  <a:pt x="7764170" y="11049"/>
                </a:lnTo>
                <a:lnTo>
                  <a:pt x="7665428" y="11049"/>
                </a:lnTo>
                <a:lnTo>
                  <a:pt x="7634554" y="12306"/>
                </a:lnTo>
                <a:lnTo>
                  <a:pt x="7639977" y="12306"/>
                </a:lnTo>
                <a:lnTo>
                  <a:pt x="7571473" y="14097"/>
                </a:lnTo>
                <a:lnTo>
                  <a:pt x="7544194" y="13195"/>
                </a:lnTo>
                <a:lnTo>
                  <a:pt x="7520800" y="12433"/>
                </a:lnTo>
                <a:lnTo>
                  <a:pt x="7499515" y="13195"/>
                </a:lnTo>
                <a:lnTo>
                  <a:pt x="7487767" y="13195"/>
                </a:lnTo>
                <a:lnTo>
                  <a:pt x="7469568" y="12306"/>
                </a:lnTo>
                <a:lnTo>
                  <a:pt x="7475233" y="12306"/>
                </a:lnTo>
                <a:lnTo>
                  <a:pt x="7476871" y="11544"/>
                </a:lnTo>
                <a:lnTo>
                  <a:pt x="7468362" y="11544"/>
                </a:lnTo>
                <a:lnTo>
                  <a:pt x="7460450" y="11049"/>
                </a:lnTo>
                <a:lnTo>
                  <a:pt x="7451992" y="11049"/>
                </a:lnTo>
                <a:lnTo>
                  <a:pt x="7456932" y="11544"/>
                </a:lnTo>
                <a:lnTo>
                  <a:pt x="7460780" y="11544"/>
                </a:lnTo>
                <a:lnTo>
                  <a:pt x="7430325" y="12306"/>
                </a:lnTo>
                <a:lnTo>
                  <a:pt x="7429055" y="12306"/>
                </a:lnTo>
                <a:lnTo>
                  <a:pt x="7404989" y="13195"/>
                </a:lnTo>
                <a:lnTo>
                  <a:pt x="7401255" y="13195"/>
                </a:lnTo>
                <a:lnTo>
                  <a:pt x="7396200" y="11049"/>
                </a:lnTo>
                <a:lnTo>
                  <a:pt x="7371816" y="11049"/>
                </a:lnTo>
                <a:lnTo>
                  <a:pt x="7372439" y="11544"/>
                </a:lnTo>
                <a:lnTo>
                  <a:pt x="7372248" y="11544"/>
                </a:lnTo>
                <a:lnTo>
                  <a:pt x="7380973" y="14719"/>
                </a:lnTo>
                <a:lnTo>
                  <a:pt x="7374382" y="14719"/>
                </a:lnTo>
                <a:lnTo>
                  <a:pt x="7366457" y="15354"/>
                </a:lnTo>
                <a:lnTo>
                  <a:pt x="7366254" y="15354"/>
                </a:lnTo>
                <a:lnTo>
                  <a:pt x="7349134" y="16891"/>
                </a:lnTo>
                <a:lnTo>
                  <a:pt x="7334923" y="14719"/>
                </a:lnTo>
                <a:lnTo>
                  <a:pt x="7283869" y="14719"/>
                </a:lnTo>
                <a:lnTo>
                  <a:pt x="7263384" y="11544"/>
                </a:lnTo>
                <a:lnTo>
                  <a:pt x="7243966" y="13195"/>
                </a:lnTo>
                <a:lnTo>
                  <a:pt x="7251636" y="13195"/>
                </a:lnTo>
                <a:lnTo>
                  <a:pt x="7193661" y="15354"/>
                </a:lnTo>
                <a:lnTo>
                  <a:pt x="7195058" y="15354"/>
                </a:lnTo>
                <a:lnTo>
                  <a:pt x="7154875" y="17894"/>
                </a:lnTo>
                <a:lnTo>
                  <a:pt x="7156221" y="17894"/>
                </a:lnTo>
                <a:lnTo>
                  <a:pt x="7133717" y="22225"/>
                </a:lnTo>
                <a:lnTo>
                  <a:pt x="7132625" y="20307"/>
                </a:lnTo>
                <a:lnTo>
                  <a:pt x="7133590" y="20307"/>
                </a:lnTo>
                <a:lnTo>
                  <a:pt x="7100151" y="19545"/>
                </a:lnTo>
                <a:lnTo>
                  <a:pt x="7084644" y="19545"/>
                </a:lnTo>
                <a:lnTo>
                  <a:pt x="7066940" y="20307"/>
                </a:lnTo>
                <a:lnTo>
                  <a:pt x="7063714" y="20307"/>
                </a:lnTo>
                <a:lnTo>
                  <a:pt x="7053097" y="15354"/>
                </a:lnTo>
                <a:lnTo>
                  <a:pt x="7050545" y="15354"/>
                </a:lnTo>
                <a:lnTo>
                  <a:pt x="6996303" y="22225"/>
                </a:lnTo>
                <a:lnTo>
                  <a:pt x="6989127" y="21463"/>
                </a:lnTo>
                <a:lnTo>
                  <a:pt x="6974789" y="19939"/>
                </a:lnTo>
                <a:lnTo>
                  <a:pt x="6964134" y="17894"/>
                </a:lnTo>
                <a:lnTo>
                  <a:pt x="6963384" y="17894"/>
                </a:lnTo>
                <a:lnTo>
                  <a:pt x="6965010" y="15354"/>
                </a:lnTo>
                <a:lnTo>
                  <a:pt x="6977621" y="13195"/>
                </a:lnTo>
                <a:lnTo>
                  <a:pt x="6982066" y="12433"/>
                </a:lnTo>
                <a:lnTo>
                  <a:pt x="6970877" y="13195"/>
                </a:lnTo>
                <a:lnTo>
                  <a:pt x="6939153" y="15354"/>
                </a:lnTo>
                <a:lnTo>
                  <a:pt x="6940817" y="15354"/>
                </a:lnTo>
                <a:lnTo>
                  <a:pt x="6909130" y="16852"/>
                </a:lnTo>
                <a:lnTo>
                  <a:pt x="6912877" y="16637"/>
                </a:lnTo>
                <a:lnTo>
                  <a:pt x="6710972" y="16637"/>
                </a:lnTo>
                <a:lnTo>
                  <a:pt x="6727279" y="17132"/>
                </a:lnTo>
                <a:lnTo>
                  <a:pt x="6903034" y="17132"/>
                </a:lnTo>
                <a:lnTo>
                  <a:pt x="6903974" y="17132"/>
                </a:lnTo>
                <a:lnTo>
                  <a:pt x="6883933" y="18288"/>
                </a:lnTo>
                <a:lnTo>
                  <a:pt x="6844779" y="21336"/>
                </a:lnTo>
                <a:lnTo>
                  <a:pt x="6845465" y="20701"/>
                </a:lnTo>
                <a:lnTo>
                  <a:pt x="6848462" y="17894"/>
                </a:lnTo>
                <a:lnTo>
                  <a:pt x="6845033" y="17894"/>
                </a:lnTo>
                <a:lnTo>
                  <a:pt x="6823634" y="18656"/>
                </a:lnTo>
                <a:lnTo>
                  <a:pt x="6824637" y="18656"/>
                </a:lnTo>
                <a:lnTo>
                  <a:pt x="6806692" y="19545"/>
                </a:lnTo>
                <a:lnTo>
                  <a:pt x="6807644" y="19545"/>
                </a:lnTo>
                <a:lnTo>
                  <a:pt x="6786550" y="20307"/>
                </a:lnTo>
                <a:lnTo>
                  <a:pt x="6780822" y="20307"/>
                </a:lnTo>
                <a:lnTo>
                  <a:pt x="6767576" y="19545"/>
                </a:lnTo>
                <a:lnTo>
                  <a:pt x="6755295" y="18656"/>
                </a:lnTo>
                <a:lnTo>
                  <a:pt x="6739509" y="17526"/>
                </a:lnTo>
                <a:lnTo>
                  <a:pt x="6727279" y="17132"/>
                </a:lnTo>
                <a:lnTo>
                  <a:pt x="6021667" y="17132"/>
                </a:lnTo>
                <a:lnTo>
                  <a:pt x="6020054" y="18656"/>
                </a:lnTo>
                <a:lnTo>
                  <a:pt x="5998184" y="17132"/>
                </a:lnTo>
                <a:lnTo>
                  <a:pt x="6015456" y="17132"/>
                </a:lnTo>
                <a:lnTo>
                  <a:pt x="6021667" y="17132"/>
                </a:lnTo>
                <a:lnTo>
                  <a:pt x="6022200" y="16637"/>
                </a:lnTo>
                <a:lnTo>
                  <a:pt x="5990895" y="16637"/>
                </a:lnTo>
                <a:lnTo>
                  <a:pt x="5994527" y="16891"/>
                </a:lnTo>
                <a:lnTo>
                  <a:pt x="5973635" y="16637"/>
                </a:lnTo>
                <a:lnTo>
                  <a:pt x="5954712" y="17894"/>
                </a:lnTo>
                <a:lnTo>
                  <a:pt x="5936183" y="20307"/>
                </a:lnTo>
                <a:lnTo>
                  <a:pt x="5934545" y="20307"/>
                </a:lnTo>
                <a:lnTo>
                  <a:pt x="5925845" y="18656"/>
                </a:lnTo>
                <a:lnTo>
                  <a:pt x="5925667" y="18656"/>
                </a:lnTo>
                <a:lnTo>
                  <a:pt x="5919724" y="17132"/>
                </a:lnTo>
                <a:lnTo>
                  <a:pt x="5917806" y="17132"/>
                </a:lnTo>
                <a:lnTo>
                  <a:pt x="5787631" y="17132"/>
                </a:lnTo>
                <a:lnTo>
                  <a:pt x="5784456" y="16891"/>
                </a:lnTo>
                <a:lnTo>
                  <a:pt x="5782500" y="17132"/>
                </a:lnTo>
                <a:lnTo>
                  <a:pt x="5758548" y="17132"/>
                </a:lnTo>
                <a:lnTo>
                  <a:pt x="5740641" y="16891"/>
                </a:lnTo>
                <a:lnTo>
                  <a:pt x="5736399" y="17132"/>
                </a:lnTo>
                <a:lnTo>
                  <a:pt x="5639498" y="17132"/>
                </a:lnTo>
                <a:lnTo>
                  <a:pt x="5633478" y="17132"/>
                </a:lnTo>
                <a:lnTo>
                  <a:pt x="5616333" y="20307"/>
                </a:lnTo>
                <a:lnTo>
                  <a:pt x="5610212" y="20307"/>
                </a:lnTo>
                <a:lnTo>
                  <a:pt x="5596483" y="20574"/>
                </a:lnTo>
                <a:lnTo>
                  <a:pt x="5575833" y="19939"/>
                </a:lnTo>
                <a:lnTo>
                  <a:pt x="5587289" y="19939"/>
                </a:lnTo>
                <a:lnTo>
                  <a:pt x="5540502" y="19545"/>
                </a:lnTo>
                <a:lnTo>
                  <a:pt x="5541391" y="18656"/>
                </a:lnTo>
                <a:lnTo>
                  <a:pt x="5511419" y="17526"/>
                </a:lnTo>
                <a:lnTo>
                  <a:pt x="5501437" y="17132"/>
                </a:lnTo>
                <a:lnTo>
                  <a:pt x="5468912" y="17132"/>
                </a:lnTo>
                <a:lnTo>
                  <a:pt x="5458333" y="17526"/>
                </a:lnTo>
                <a:lnTo>
                  <a:pt x="5438991" y="17526"/>
                </a:lnTo>
                <a:lnTo>
                  <a:pt x="5395836" y="15354"/>
                </a:lnTo>
                <a:lnTo>
                  <a:pt x="5391086" y="15354"/>
                </a:lnTo>
                <a:lnTo>
                  <a:pt x="5396484" y="19545"/>
                </a:lnTo>
                <a:lnTo>
                  <a:pt x="5376469" y="22466"/>
                </a:lnTo>
                <a:lnTo>
                  <a:pt x="5371973" y="22225"/>
                </a:lnTo>
                <a:lnTo>
                  <a:pt x="5338165" y="20307"/>
                </a:lnTo>
                <a:lnTo>
                  <a:pt x="5326710" y="19545"/>
                </a:lnTo>
                <a:lnTo>
                  <a:pt x="5290413" y="17132"/>
                </a:lnTo>
                <a:lnTo>
                  <a:pt x="5263896" y="16967"/>
                </a:lnTo>
                <a:lnTo>
                  <a:pt x="5263896" y="19545"/>
                </a:lnTo>
                <a:lnTo>
                  <a:pt x="5244465" y="19291"/>
                </a:lnTo>
                <a:lnTo>
                  <a:pt x="5235664" y="19291"/>
                </a:lnTo>
                <a:lnTo>
                  <a:pt x="5219966" y="17132"/>
                </a:lnTo>
                <a:lnTo>
                  <a:pt x="5244122" y="17132"/>
                </a:lnTo>
                <a:lnTo>
                  <a:pt x="5263896" y="19545"/>
                </a:lnTo>
                <a:lnTo>
                  <a:pt x="5263896" y="16967"/>
                </a:lnTo>
                <a:lnTo>
                  <a:pt x="5241366" y="16814"/>
                </a:lnTo>
                <a:lnTo>
                  <a:pt x="5239969" y="16637"/>
                </a:lnTo>
                <a:lnTo>
                  <a:pt x="5216271" y="16637"/>
                </a:lnTo>
                <a:lnTo>
                  <a:pt x="5207025" y="15354"/>
                </a:lnTo>
                <a:lnTo>
                  <a:pt x="5202415" y="14719"/>
                </a:lnTo>
                <a:lnTo>
                  <a:pt x="5732551" y="14719"/>
                </a:lnTo>
                <a:lnTo>
                  <a:pt x="5801106" y="14719"/>
                </a:lnTo>
                <a:lnTo>
                  <a:pt x="5786425" y="16637"/>
                </a:lnTo>
                <a:lnTo>
                  <a:pt x="5917743" y="16637"/>
                </a:lnTo>
                <a:lnTo>
                  <a:pt x="5918720" y="16891"/>
                </a:lnTo>
                <a:lnTo>
                  <a:pt x="5924321" y="15354"/>
                </a:lnTo>
                <a:lnTo>
                  <a:pt x="5956909" y="15354"/>
                </a:lnTo>
                <a:lnTo>
                  <a:pt x="5931230" y="14719"/>
                </a:lnTo>
                <a:lnTo>
                  <a:pt x="5946749" y="14719"/>
                </a:lnTo>
                <a:lnTo>
                  <a:pt x="5856592" y="13449"/>
                </a:lnTo>
                <a:lnTo>
                  <a:pt x="5806973" y="13957"/>
                </a:lnTo>
                <a:lnTo>
                  <a:pt x="5812853" y="13195"/>
                </a:lnTo>
                <a:lnTo>
                  <a:pt x="5192788" y="13195"/>
                </a:lnTo>
                <a:lnTo>
                  <a:pt x="5202123" y="14719"/>
                </a:lnTo>
                <a:lnTo>
                  <a:pt x="4552416" y="14719"/>
                </a:lnTo>
                <a:lnTo>
                  <a:pt x="4547857" y="15113"/>
                </a:lnTo>
                <a:lnTo>
                  <a:pt x="4545063" y="14719"/>
                </a:lnTo>
                <a:lnTo>
                  <a:pt x="3901529" y="14719"/>
                </a:lnTo>
                <a:lnTo>
                  <a:pt x="3893947" y="14719"/>
                </a:lnTo>
                <a:lnTo>
                  <a:pt x="3322053" y="14719"/>
                </a:lnTo>
                <a:lnTo>
                  <a:pt x="3305391" y="14719"/>
                </a:lnTo>
                <a:lnTo>
                  <a:pt x="3308108" y="16370"/>
                </a:lnTo>
                <a:lnTo>
                  <a:pt x="3305365" y="16370"/>
                </a:lnTo>
                <a:lnTo>
                  <a:pt x="3294786" y="18288"/>
                </a:lnTo>
                <a:lnTo>
                  <a:pt x="3294926" y="18288"/>
                </a:lnTo>
                <a:lnTo>
                  <a:pt x="3285883" y="20307"/>
                </a:lnTo>
                <a:lnTo>
                  <a:pt x="3284690" y="20307"/>
                </a:lnTo>
                <a:lnTo>
                  <a:pt x="3294126" y="22225"/>
                </a:lnTo>
                <a:lnTo>
                  <a:pt x="3263442" y="21971"/>
                </a:lnTo>
                <a:lnTo>
                  <a:pt x="3236595" y="20307"/>
                </a:lnTo>
                <a:lnTo>
                  <a:pt x="3225647" y="18288"/>
                </a:lnTo>
                <a:lnTo>
                  <a:pt x="3239592" y="17132"/>
                </a:lnTo>
                <a:lnTo>
                  <a:pt x="3244862" y="17132"/>
                </a:lnTo>
                <a:lnTo>
                  <a:pt x="3250298" y="17767"/>
                </a:lnTo>
                <a:lnTo>
                  <a:pt x="3247263" y="16637"/>
                </a:lnTo>
                <a:lnTo>
                  <a:pt x="3245777" y="16078"/>
                </a:lnTo>
                <a:lnTo>
                  <a:pt x="3245777" y="16637"/>
                </a:lnTo>
                <a:lnTo>
                  <a:pt x="3242678" y="16891"/>
                </a:lnTo>
                <a:lnTo>
                  <a:pt x="3240506" y="16637"/>
                </a:lnTo>
                <a:lnTo>
                  <a:pt x="3245777" y="16637"/>
                </a:lnTo>
                <a:lnTo>
                  <a:pt x="3245777" y="16078"/>
                </a:lnTo>
                <a:lnTo>
                  <a:pt x="3243884" y="15354"/>
                </a:lnTo>
                <a:lnTo>
                  <a:pt x="3238131" y="13195"/>
                </a:lnTo>
                <a:lnTo>
                  <a:pt x="3231845" y="13195"/>
                </a:lnTo>
                <a:lnTo>
                  <a:pt x="3207461" y="12306"/>
                </a:lnTo>
                <a:lnTo>
                  <a:pt x="3213697" y="12306"/>
                </a:lnTo>
                <a:lnTo>
                  <a:pt x="3158629" y="11049"/>
                </a:lnTo>
                <a:lnTo>
                  <a:pt x="3297923" y="11049"/>
                </a:lnTo>
                <a:lnTo>
                  <a:pt x="3303308" y="10782"/>
                </a:lnTo>
                <a:lnTo>
                  <a:pt x="3151670" y="10782"/>
                </a:lnTo>
                <a:lnTo>
                  <a:pt x="3152470" y="10909"/>
                </a:lnTo>
                <a:lnTo>
                  <a:pt x="3146958" y="10782"/>
                </a:lnTo>
                <a:lnTo>
                  <a:pt x="3151670" y="10782"/>
                </a:lnTo>
                <a:lnTo>
                  <a:pt x="3145713" y="9893"/>
                </a:lnTo>
                <a:lnTo>
                  <a:pt x="2610675" y="9893"/>
                </a:lnTo>
                <a:lnTo>
                  <a:pt x="2609278" y="9893"/>
                </a:lnTo>
                <a:lnTo>
                  <a:pt x="2609278" y="34531"/>
                </a:lnTo>
                <a:lnTo>
                  <a:pt x="2608529" y="34671"/>
                </a:lnTo>
                <a:lnTo>
                  <a:pt x="2604249" y="34531"/>
                </a:lnTo>
                <a:lnTo>
                  <a:pt x="2609278" y="34531"/>
                </a:lnTo>
                <a:lnTo>
                  <a:pt x="2609278" y="9893"/>
                </a:lnTo>
                <a:lnTo>
                  <a:pt x="2602217" y="9893"/>
                </a:lnTo>
                <a:lnTo>
                  <a:pt x="2599525" y="9893"/>
                </a:lnTo>
                <a:lnTo>
                  <a:pt x="2599525" y="33909"/>
                </a:lnTo>
                <a:lnTo>
                  <a:pt x="2591295" y="34163"/>
                </a:lnTo>
                <a:lnTo>
                  <a:pt x="2591104" y="34163"/>
                </a:lnTo>
                <a:lnTo>
                  <a:pt x="2591104" y="34531"/>
                </a:lnTo>
                <a:lnTo>
                  <a:pt x="2574848" y="34671"/>
                </a:lnTo>
                <a:lnTo>
                  <a:pt x="2578963" y="34531"/>
                </a:lnTo>
                <a:lnTo>
                  <a:pt x="2591104" y="34531"/>
                </a:lnTo>
                <a:lnTo>
                  <a:pt x="2591104" y="34163"/>
                </a:lnTo>
                <a:lnTo>
                  <a:pt x="2582659" y="33909"/>
                </a:lnTo>
                <a:lnTo>
                  <a:pt x="2599525" y="33909"/>
                </a:lnTo>
                <a:lnTo>
                  <a:pt x="2599525" y="9893"/>
                </a:lnTo>
                <a:lnTo>
                  <a:pt x="2232647" y="9893"/>
                </a:lnTo>
                <a:lnTo>
                  <a:pt x="2245563" y="12306"/>
                </a:lnTo>
                <a:lnTo>
                  <a:pt x="2244699" y="12306"/>
                </a:lnTo>
                <a:lnTo>
                  <a:pt x="2215311" y="9893"/>
                </a:lnTo>
                <a:lnTo>
                  <a:pt x="1771688" y="9893"/>
                </a:lnTo>
                <a:lnTo>
                  <a:pt x="1776056" y="10782"/>
                </a:lnTo>
                <a:lnTo>
                  <a:pt x="1778139" y="13195"/>
                </a:lnTo>
                <a:lnTo>
                  <a:pt x="1777288" y="13195"/>
                </a:lnTo>
                <a:lnTo>
                  <a:pt x="1768398" y="14719"/>
                </a:lnTo>
                <a:lnTo>
                  <a:pt x="1739938" y="15049"/>
                </a:lnTo>
                <a:lnTo>
                  <a:pt x="1734134" y="10782"/>
                </a:lnTo>
                <a:lnTo>
                  <a:pt x="1732915" y="9893"/>
                </a:lnTo>
                <a:lnTo>
                  <a:pt x="1515618" y="9893"/>
                </a:lnTo>
                <a:lnTo>
                  <a:pt x="1517777" y="10668"/>
                </a:lnTo>
                <a:lnTo>
                  <a:pt x="1503362" y="9893"/>
                </a:lnTo>
                <a:lnTo>
                  <a:pt x="1515618" y="9893"/>
                </a:lnTo>
                <a:lnTo>
                  <a:pt x="1514182" y="9398"/>
                </a:lnTo>
                <a:lnTo>
                  <a:pt x="1498409" y="9398"/>
                </a:lnTo>
                <a:lnTo>
                  <a:pt x="1498765" y="9652"/>
                </a:lnTo>
                <a:lnTo>
                  <a:pt x="1494028" y="9398"/>
                </a:lnTo>
                <a:lnTo>
                  <a:pt x="1498409" y="9398"/>
                </a:lnTo>
                <a:lnTo>
                  <a:pt x="1498053" y="9131"/>
                </a:lnTo>
                <a:lnTo>
                  <a:pt x="1496453" y="8001"/>
                </a:lnTo>
                <a:lnTo>
                  <a:pt x="1496314" y="8001"/>
                </a:lnTo>
                <a:lnTo>
                  <a:pt x="1496021" y="6845"/>
                </a:lnTo>
                <a:lnTo>
                  <a:pt x="1495920" y="6464"/>
                </a:lnTo>
                <a:lnTo>
                  <a:pt x="1495856" y="6223"/>
                </a:lnTo>
                <a:lnTo>
                  <a:pt x="1495793" y="5956"/>
                </a:lnTo>
                <a:lnTo>
                  <a:pt x="1497279" y="5956"/>
                </a:lnTo>
                <a:lnTo>
                  <a:pt x="1492643" y="5194"/>
                </a:lnTo>
                <a:lnTo>
                  <a:pt x="1560233" y="5194"/>
                </a:lnTo>
                <a:lnTo>
                  <a:pt x="1520825" y="5956"/>
                </a:lnTo>
                <a:lnTo>
                  <a:pt x="1529638" y="5956"/>
                </a:lnTo>
                <a:lnTo>
                  <a:pt x="1501609" y="7607"/>
                </a:lnTo>
                <a:lnTo>
                  <a:pt x="1509153" y="7607"/>
                </a:lnTo>
                <a:lnTo>
                  <a:pt x="1514182" y="9398"/>
                </a:lnTo>
                <a:lnTo>
                  <a:pt x="1732229" y="9398"/>
                </a:lnTo>
                <a:lnTo>
                  <a:pt x="1701101" y="7607"/>
                </a:lnTo>
                <a:lnTo>
                  <a:pt x="1706638" y="7607"/>
                </a:lnTo>
                <a:lnTo>
                  <a:pt x="1653717" y="5956"/>
                </a:lnTo>
                <a:lnTo>
                  <a:pt x="1648218" y="5956"/>
                </a:lnTo>
                <a:lnTo>
                  <a:pt x="1640293" y="5194"/>
                </a:lnTo>
                <a:lnTo>
                  <a:pt x="1564538" y="5194"/>
                </a:lnTo>
                <a:lnTo>
                  <a:pt x="1591030" y="4432"/>
                </a:lnTo>
                <a:lnTo>
                  <a:pt x="1508404" y="4432"/>
                </a:lnTo>
                <a:lnTo>
                  <a:pt x="1488643" y="4546"/>
                </a:lnTo>
                <a:lnTo>
                  <a:pt x="1483360" y="3670"/>
                </a:lnTo>
                <a:lnTo>
                  <a:pt x="1478127" y="3670"/>
                </a:lnTo>
                <a:lnTo>
                  <a:pt x="1437970" y="4826"/>
                </a:lnTo>
                <a:lnTo>
                  <a:pt x="1392516" y="5067"/>
                </a:lnTo>
                <a:lnTo>
                  <a:pt x="1254798" y="2819"/>
                </a:lnTo>
                <a:lnTo>
                  <a:pt x="1263040" y="2819"/>
                </a:lnTo>
                <a:lnTo>
                  <a:pt x="1197483" y="2019"/>
                </a:lnTo>
                <a:lnTo>
                  <a:pt x="1133919" y="2019"/>
                </a:lnTo>
                <a:lnTo>
                  <a:pt x="1135354" y="3175"/>
                </a:lnTo>
                <a:lnTo>
                  <a:pt x="1138732" y="4432"/>
                </a:lnTo>
                <a:lnTo>
                  <a:pt x="1139139" y="4432"/>
                </a:lnTo>
                <a:lnTo>
                  <a:pt x="1138148" y="6223"/>
                </a:lnTo>
                <a:lnTo>
                  <a:pt x="1125982" y="8001"/>
                </a:lnTo>
                <a:lnTo>
                  <a:pt x="1059180" y="889"/>
                </a:lnTo>
                <a:lnTo>
                  <a:pt x="1041946" y="2819"/>
                </a:lnTo>
                <a:lnTo>
                  <a:pt x="1042847" y="2819"/>
                </a:lnTo>
                <a:lnTo>
                  <a:pt x="1033576" y="4432"/>
                </a:lnTo>
                <a:lnTo>
                  <a:pt x="1034770" y="4432"/>
                </a:lnTo>
                <a:lnTo>
                  <a:pt x="1017485" y="5588"/>
                </a:lnTo>
                <a:lnTo>
                  <a:pt x="993101" y="3670"/>
                </a:lnTo>
                <a:lnTo>
                  <a:pt x="991946" y="3670"/>
                </a:lnTo>
                <a:lnTo>
                  <a:pt x="997521" y="5194"/>
                </a:lnTo>
                <a:lnTo>
                  <a:pt x="997343" y="5194"/>
                </a:lnTo>
                <a:lnTo>
                  <a:pt x="999617" y="5956"/>
                </a:lnTo>
                <a:lnTo>
                  <a:pt x="1000175" y="5956"/>
                </a:lnTo>
                <a:lnTo>
                  <a:pt x="999985" y="6096"/>
                </a:lnTo>
                <a:lnTo>
                  <a:pt x="999617" y="5956"/>
                </a:lnTo>
                <a:lnTo>
                  <a:pt x="941273" y="5956"/>
                </a:lnTo>
                <a:lnTo>
                  <a:pt x="952233" y="6223"/>
                </a:lnTo>
                <a:lnTo>
                  <a:pt x="999794" y="6223"/>
                </a:lnTo>
                <a:lnTo>
                  <a:pt x="998918" y="6845"/>
                </a:lnTo>
                <a:lnTo>
                  <a:pt x="979627" y="6845"/>
                </a:lnTo>
                <a:lnTo>
                  <a:pt x="952233" y="6223"/>
                </a:lnTo>
                <a:lnTo>
                  <a:pt x="566013" y="6223"/>
                </a:lnTo>
                <a:lnTo>
                  <a:pt x="591185" y="6096"/>
                </a:lnTo>
                <a:lnTo>
                  <a:pt x="490410" y="6223"/>
                </a:lnTo>
                <a:lnTo>
                  <a:pt x="440042" y="5956"/>
                </a:lnTo>
                <a:lnTo>
                  <a:pt x="328282" y="3810"/>
                </a:lnTo>
                <a:lnTo>
                  <a:pt x="331736" y="3810"/>
                </a:lnTo>
                <a:lnTo>
                  <a:pt x="277723" y="2019"/>
                </a:lnTo>
                <a:lnTo>
                  <a:pt x="281393" y="2019"/>
                </a:lnTo>
                <a:lnTo>
                  <a:pt x="239268" y="0"/>
                </a:lnTo>
                <a:lnTo>
                  <a:pt x="254736" y="1257"/>
                </a:lnTo>
                <a:lnTo>
                  <a:pt x="254279" y="2019"/>
                </a:lnTo>
                <a:lnTo>
                  <a:pt x="236334" y="2819"/>
                </a:lnTo>
                <a:lnTo>
                  <a:pt x="225933" y="2819"/>
                </a:lnTo>
                <a:lnTo>
                  <a:pt x="231686" y="3670"/>
                </a:lnTo>
                <a:lnTo>
                  <a:pt x="231038" y="5194"/>
                </a:lnTo>
                <a:lnTo>
                  <a:pt x="228269" y="6845"/>
                </a:lnTo>
                <a:lnTo>
                  <a:pt x="228066" y="6845"/>
                </a:lnTo>
                <a:lnTo>
                  <a:pt x="227977" y="7607"/>
                </a:lnTo>
                <a:lnTo>
                  <a:pt x="227888" y="8369"/>
                </a:lnTo>
                <a:lnTo>
                  <a:pt x="227825" y="8877"/>
                </a:lnTo>
                <a:lnTo>
                  <a:pt x="193573" y="6845"/>
                </a:lnTo>
                <a:lnTo>
                  <a:pt x="125526" y="2819"/>
                </a:lnTo>
                <a:lnTo>
                  <a:pt x="121513" y="2819"/>
                </a:lnTo>
                <a:lnTo>
                  <a:pt x="99618" y="5194"/>
                </a:lnTo>
                <a:lnTo>
                  <a:pt x="122605" y="5194"/>
                </a:lnTo>
                <a:lnTo>
                  <a:pt x="38023" y="6057"/>
                </a:lnTo>
                <a:lnTo>
                  <a:pt x="38023" y="6845"/>
                </a:lnTo>
                <a:lnTo>
                  <a:pt x="33261" y="7112"/>
                </a:lnTo>
                <a:lnTo>
                  <a:pt x="33667" y="6845"/>
                </a:lnTo>
                <a:lnTo>
                  <a:pt x="38023" y="6845"/>
                </a:lnTo>
                <a:lnTo>
                  <a:pt x="38023" y="6057"/>
                </a:lnTo>
                <a:lnTo>
                  <a:pt x="21348" y="6223"/>
                </a:lnTo>
                <a:lnTo>
                  <a:pt x="0" y="8877"/>
                </a:lnTo>
                <a:lnTo>
                  <a:pt x="23761" y="7607"/>
                </a:lnTo>
                <a:lnTo>
                  <a:pt x="32461" y="7607"/>
                </a:lnTo>
                <a:lnTo>
                  <a:pt x="24968" y="12306"/>
                </a:lnTo>
                <a:lnTo>
                  <a:pt x="22885" y="12306"/>
                </a:lnTo>
                <a:lnTo>
                  <a:pt x="46012" y="18288"/>
                </a:lnTo>
                <a:lnTo>
                  <a:pt x="47612" y="18656"/>
                </a:lnTo>
                <a:lnTo>
                  <a:pt x="76606" y="24638"/>
                </a:lnTo>
                <a:lnTo>
                  <a:pt x="88633" y="31115"/>
                </a:lnTo>
                <a:lnTo>
                  <a:pt x="124536" y="29705"/>
                </a:lnTo>
                <a:lnTo>
                  <a:pt x="135153" y="29705"/>
                </a:lnTo>
                <a:lnTo>
                  <a:pt x="188302" y="33007"/>
                </a:lnTo>
                <a:lnTo>
                  <a:pt x="190322" y="33007"/>
                </a:lnTo>
                <a:lnTo>
                  <a:pt x="239191" y="35293"/>
                </a:lnTo>
                <a:lnTo>
                  <a:pt x="299339" y="31991"/>
                </a:lnTo>
                <a:lnTo>
                  <a:pt x="303669" y="33007"/>
                </a:lnTo>
                <a:lnTo>
                  <a:pt x="306019" y="33007"/>
                </a:lnTo>
                <a:lnTo>
                  <a:pt x="298450" y="34531"/>
                </a:lnTo>
                <a:lnTo>
                  <a:pt x="298043" y="34531"/>
                </a:lnTo>
                <a:lnTo>
                  <a:pt x="292214" y="35420"/>
                </a:lnTo>
                <a:lnTo>
                  <a:pt x="293116" y="35420"/>
                </a:lnTo>
                <a:lnTo>
                  <a:pt x="293484" y="36182"/>
                </a:lnTo>
                <a:lnTo>
                  <a:pt x="295516" y="36182"/>
                </a:lnTo>
                <a:lnTo>
                  <a:pt x="307898" y="34531"/>
                </a:lnTo>
                <a:lnTo>
                  <a:pt x="305473" y="34531"/>
                </a:lnTo>
                <a:lnTo>
                  <a:pt x="331431" y="33007"/>
                </a:lnTo>
                <a:lnTo>
                  <a:pt x="353555" y="33007"/>
                </a:lnTo>
                <a:lnTo>
                  <a:pt x="384175" y="33769"/>
                </a:lnTo>
                <a:lnTo>
                  <a:pt x="380136" y="34531"/>
                </a:lnTo>
                <a:lnTo>
                  <a:pt x="425627" y="34531"/>
                </a:lnTo>
                <a:lnTo>
                  <a:pt x="515366" y="35420"/>
                </a:lnTo>
                <a:lnTo>
                  <a:pt x="503466" y="35420"/>
                </a:lnTo>
                <a:lnTo>
                  <a:pt x="544715" y="36182"/>
                </a:lnTo>
                <a:lnTo>
                  <a:pt x="542836" y="36182"/>
                </a:lnTo>
                <a:lnTo>
                  <a:pt x="708329" y="39979"/>
                </a:lnTo>
                <a:lnTo>
                  <a:pt x="698601" y="36182"/>
                </a:lnTo>
                <a:lnTo>
                  <a:pt x="696963" y="35560"/>
                </a:lnTo>
                <a:lnTo>
                  <a:pt x="713143" y="36182"/>
                </a:lnTo>
                <a:lnTo>
                  <a:pt x="713740" y="36182"/>
                </a:lnTo>
                <a:lnTo>
                  <a:pt x="729564" y="36944"/>
                </a:lnTo>
                <a:lnTo>
                  <a:pt x="749287" y="38214"/>
                </a:lnTo>
                <a:lnTo>
                  <a:pt x="751027" y="36182"/>
                </a:lnTo>
                <a:lnTo>
                  <a:pt x="871270" y="36182"/>
                </a:lnTo>
                <a:lnTo>
                  <a:pt x="904100" y="36944"/>
                </a:lnTo>
                <a:lnTo>
                  <a:pt x="908494" y="36944"/>
                </a:lnTo>
                <a:lnTo>
                  <a:pt x="941959" y="40881"/>
                </a:lnTo>
                <a:lnTo>
                  <a:pt x="960869" y="40881"/>
                </a:lnTo>
                <a:lnTo>
                  <a:pt x="958926" y="39357"/>
                </a:lnTo>
                <a:lnTo>
                  <a:pt x="958189" y="38735"/>
                </a:lnTo>
                <a:lnTo>
                  <a:pt x="957097" y="37706"/>
                </a:lnTo>
                <a:lnTo>
                  <a:pt x="948690" y="37706"/>
                </a:lnTo>
                <a:lnTo>
                  <a:pt x="964692" y="36944"/>
                </a:lnTo>
                <a:lnTo>
                  <a:pt x="977887" y="36944"/>
                </a:lnTo>
                <a:lnTo>
                  <a:pt x="988682" y="39116"/>
                </a:lnTo>
                <a:lnTo>
                  <a:pt x="998080" y="36182"/>
                </a:lnTo>
                <a:lnTo>
                  <a:pt x="1011643" y="36182"/>
                </a:lnTo>
                <a:lnTo>
                  <a:pt x="1025474" y="36944"/>
                </a:lnTo>
                <a:lnTo>
                  <a:pt x="1023175" y="36944"/>
                </a:lnTo>
                <a:lnTo>
                  <a:pt x="1038174" y="38595"/>
                </a:lnTo>
                <a:lnTo>
                  <a:pt x="1037107" y="38595"/>
                </a:lnTo>
                <a:lnTo>
                  <a:pt x="1044536" y="40119"/>
                </a:lnTo>
                <a:lnTo>
                  <a:pt x="1044854" y="40119"/>
                </a:lnTo>
                <a:lnTo>
                  <a:pt x="1048766" y="41770"/>
                </a:lnTo>
                <a:lnTo>
                  <a:pt x="1050023" y="41770"/>
                </a:lnTo>
                <a:lnTo>
                  <a:pt x="1025931" y="42532"/>
                </a:lnTo>
                <a:lnTo>
                  <a:pt x="1015987" y="42532"/>
                </a:lnTo>
                <a:lnTo>
                  <a:pt x="1054150" y="44056"/>
                </a:lnTo>
                <a:lnTo>
                  <a:pt x="1088288" y="43802"/>
                </a:lnTo>
                <a:lnTo>
                  <a:pt x="1137170" y="42532"/>
                </a:lnTo>
                <a:lnTo>
                  <a:pt x="1144612" y="42532"/>
                </a:lnTo>
                <a:lnTo>
                  <a:pt x="1101217" y="40881"/>
                </a:lnTo>
                <a:lnTo>
                  <a:pt x="1161427" y="40119"/>
                </a:lnTo>
                <a:lnTo>
                  <a:pt x="1402918" y="40119"/>
                </a:lnTo>
                <a:lnTo>
                  <a:pt x="1483487" y="38735"/>
                </a:lnTo>
                <a:lnTo>
                  <a:pt x="1476362" y="38735"/>
                </a:lnTo>
                <a:lnTo>
                  <a:pt x="1506474" y="37706"/>
                </a:lnTo>
                <a:lnTo>
                  <a:pt x="1519135" y="37706"/>
                </a:lnTo>
                <a:lnTo>
                  <a:pt x="1508696" y="34798"/>
                </a:lnTo>
                <a:lnTo>
                  <a:pt x="1501444" y="34798"/>
                </a:lnTo>
                <a:lnTo>
                  <a:pt x="1000531" y="34798"/>
                </a:lnTo>
                <a:lnTo>
                  <a:pt x="1000531" y="35420"/>
                </a:lnTo>
                <a:lnTo>
                  <a:pt x="1000112" y="35560"/>
                </a:lnTo>
                <a:lnTo>
                  <a:pt x="997813" y="35420"/>
                </a:lnTo>
                <a:lnTo>
                  <a:pt x="1000531" y="35420"/>
                </a:lnTo>
                <a:lnTo>
                  <a:pt x="1000531" y="34798"/>
                </a:lnTo>
                <a:lnTo>
                  <a:pt x="980681" y="34798"/>
                </a:lnTo>
                <a:lnTo>
                  <a:pt x="980681" y="36182"/>
                </a:lnTo>
                <a:lnTo>
                  <a:pt x="975347" y="36449"/>
                </a:lnTo>
                <a:lnTo>
                  <a:pt x="974077" y="36182"/>
                </a:lnTo>
                <a:lnTo>
                  <a:pt x="980681" y="36182"/>
                </a:lnTo>
                <a:lnTo>
                  <a:pt x="980681" y="34798"/>
                </a:lnTo>
                <a:lnTo>
                  <a:pt x="741743" y="34798"/>
                </a:lnTo>
                <a:lnTo>
                  <a:pt x="777189" y="35420"/>
                </a:lnTo>
                <a:lnTo>
                  <a:pt x="751674" y="35420"/>
                </a:lnTo>
                <a:lnTo>
                  <a:pt x="751522" y="35598"/>
                </a:lnTo>
                <a:lnTo>
                  <a:pt x="696798" y="35483"/>
                </a:lnTo>
                <a:lnTo>
                  <a:pt x="696645" y="35420"/>
                </a:lnTo>
                <a:lnTo>
                  <a:pt x="744575" y="35420"/>
                </a:lnTo>
                <a:lnTo>
                  <a:pt x="709625" y="34798"/>
                </a:lnTo>
                <a:lnTo>
                  <a:pt x="712139" y="34798"/>
                </a:lnTo>
                <a:lnTo>
                  <a:pt x="700659" y="34531"/>
                </a:lnTo>
                <a:lnTo>
                  <a:pt x="695261" y="34531"/>
                </a:lnTo>
                <a:lnTo>
                  <a:pt x="695261" y="35483"/>
                </a:lnTo>
                <a:lnTo>
                  <a:pt x="665251" y="35420"/>
                </a:lnTo>
                <a:lnTo>
                  <a:pt x="693737" y="35420"/>
                </a:lnTo>
                <a:lnTo>
                  <a:pt x="695261" y="35483"/>
                </a:lnTo>
                <a:lnTo>
                  <a:pt x="695261" y="34531"/>
                </a:lnTo>
                <a:lnTo>
                  <a:pt x="694918" y="34531"/>
                </a:lnTo>
                <a:lnTo>
                  <a:pt x="695032" y="31991"/>
                </a:lnTo>
                <a:lnTo>
                  <a:pt x="695058" y="31229"/>
                </a:lnTo>
                <a:lnTo>
                  <a:pt x="696442" y="31229"/>
                </a:lnTo>
                <a:lnTo>
                  <a:pt x="732409" y="34531"/>
                </a:lnTo>
                <a:lnTo>
                  <a:pt x="1507794" y="34531"/>
                </a:lnTo>
                <a:lnTo>
                  <a:pt x="1508252" y="34671"/>
                </a:lnTo>
                <a:lnTo>
                  <a:pt x="1555838" y="33769"/>
                </a:lnTo>
                <a:lnTo>
                  <a:pt x="1567421" y="33769"/>
                </a:lnTo>
                <a:lnTo>
                  <a:pt x="1623466" y="35420"/>
                </a:lnTo>
                <a:lnTo>
                  <a:pt x="1690903" y="35420"/>
                </a:lnTo>
                <a:lnTo>
                  <a:pt x="1687639" y="36182"/>
                </a:lnTo>
                <a:lnTo>
                  <a:pt x="1689239" y="36182"/>
                </a:lnTo>
                <a:lnTo>
                  <a:pt x="1704047" y="34798"/>
                </a:lnTo>
                <a:lnTo>
                  <a:pt x="1723301" y="33769"/>
                </a:lnTo>
                <a:lnTo>
                  <a:pt x="1765681" y="33769"/>
                </a:lnTo>
                <a:lnTo>
                  <a:pt x="1761312" y="35420"/>
                </a:lnTo>
                <a:lnTo>
                  <a:pt x="1762683" y="35420"/>
                </a:lnTo>
                <a:lnTo>
                  <a:pt x="1775180" y="36944"/>
                </a:lnTo>
                <a:lnTo>
                  <a:pt x="1775345" y="36944"/>
                </a:lnTo>
                <a:lnTo>
                  <a:pt x="1787601" y="38735"/>
                </a:lnTo>
                <a:lnTo>
                  <a:pt x="1790458" y="38735"/>
                </a:lnTo>
                <a:lnTo>
                  <a:pt x="1781048" y="40881"/>
                </a:lnTo>
                <a:lnTo>
                  <a:pt x="1828685" y="38595"/>
                </a:lnTo>
                <a:lnTo>
                  <a:pt x="1831073" y="38595"/>
                </a:lnTo>
                <a:lnTo>
                  <a:pt x="1849932" y="36944"/>
                </a:lnTo>
                <a:lnTo>
                  <a:pt x="1852002" y="36944"/>
                </a:lnTo>
                <a:lnTo>
                  <a:pt x="1982571" y="36944"/>
                </a:lnTo>
                <a:lnTo>
                  <a:pt x="1987118" y="36182"/>
                </a:lnTo>
                <a:lnTo>
                  <a:pt x="1858645" y="36182"/>
                </a:lnTo>
                <a:lnTo>
                  <a:pt x="1854276" y="36576"/>
                </a:lnTo>
                <a:lnTo>
                  <a:pt x="1866455" y="34531"/>
                </a:lnTo>
                <a:lnTo>
                  <a:pt x="1865909" y="34531"/>
                </a:lnTo>
                <a:lnTo>
                  <a:pt x="1872119" y="33769"/>
                </a:lnTo>
                <a:lnTo>
                  <a:pt x="1892782" y="31229"/>
                </a:lnTo>
                <a:lnTo>
                  <a:pt x="1898992" y="30467"/>
                </a:lnTo>
                <a:lnTo>
                  <a:pt x="1902218" y="30467"/>
                </a:lnTo>
                <a:lnTo>
                  <a:pt x="1917319" y="33769"/>
                </a:lnTo>
                <a:lnTo>
                  <a:pt x="1931657" y="31623"/>
                </a:lnTo>
                <a:lnTo>
                  <a:pt x="1942528" y="30467"/>
                </a:lnTo>
                <a:lnTo>
                  <a:pt x="1940191" y="30467"/>
                </a:lnTo>
                <a:lnTo>
                  <a:pt x="1954466" y="29705"/>
                </a:lnTo>
                <a:lnTo>
                  <a:pt x="1966353" y="29070"/>
                </a:lnTo>
                <a:lnTo>
                  <a:pt x="1969236" y="29070"/>
                </a:lnTo>
                <a:lnTo>
                  <a:pt x="1990280" y="28575"/>
                </a:lnTo>
                <a:lnTo>
                  <a:pt x="1994611" y="28575"/>
                </a:lnTo>
                <a:lnTo>
                  <a:pt x="1980514" y="30467"/>
                </a:lnTo>
                <a:lnTo>
                  <a:pt x="1981987" y="30467"/>
                </a:lnTo>
                <a:lnTo>
                  <a:pt x="1989632" y="32245"/>
                </a:lnTo>
                <a:lnTo>
                  <a:pt x="1996973" y="34531"/>
                </a:lnTo>
                <a:lnTo>
                  <a:pt x="1987118" y="36182"/>
                </a:lnTo>
                <a:lnTo>
                  <a:pt x="2202637" y="36182"/>
                </a:lnTo>
                <a:lnTo>
                  <a:pt x="2201507" y="36944"/>
                </a:lnTo>
                <a:lnTo>
                  <a:pt x="2294928" y="36944"/>
                </a:lnTo>
                <a:lnTo>
                  <a:pt x="2287371" y="36182"/>
                </a:lnTo>
                <a:lnTo>
                  <a:pt x="2208352" y="36182"/>
                </a:lnTo>
                <a:lnTo>
                  <a:pt x="2173643" y="34531"/>
                </a:lnTo>
                <a:lnTo>
                  <a:pt x="2137448" y="34531"/>
                </a:lnTo>
                <a:lnTo>
                  <a:pt x="2129028" y="33769"/>
                </a:lnTo>
                <a:lnTo>
                  <a:pt x="2126030" y="31229"/>
                </a:lnTo>
                <a:lnTo>
                  <a:pt x="2145309" y="29070"/>
                </a:lnTo>
                <a:lnTo>
                  <a:pt x="2156282" y="28575"/>
                </a:lnTo>
                <a:lnTo>
                  <a:pt x="2175497" y="27686"/>
                </a:lnTo>
                <a:lnTo>
                  <a:pt x="2206929" y="27686"/>
                </a:lnTo>
                <a:lnTo>
                  <a:pt x="2234323" y="29705"/>
                </a:lnTo>
                <a:lnTo>
                  <a:pt x="2232761" y="29705"/>
                </a:lnTo>
                <a:lnTo>
                  <a:pt x="2256917" y="33007"/>
                </a:lnTo>
                <a:lnTo>
                  <a:pt x="2460053" y="33007"/>
                </a:lnTo>
                <a:lnTo>
                  <a:pt x="2492248" y="30467"/>
                </a:lnTo>
                <a:lnTo>
                  <a:pt x="2534970" y="28575"/>
                </a:lnTo>
                <a:lnTo>
                  <a:pt x="2569387" y="29070"/>
                </a:lnTo>
                <a:lnTo>
                  <a:pt x="2587904" y="29070"/>
                </a:lnTo>
                <a:lnTo>
                  <a:pt x="2579471" y="30734"/>
                </a:lnTo>
                <a:lnTo>
                  <a:pt x="2568156" y="31991"/>
                </a:lnTo>
                <a:lnTo>
                  <a:pt x="2554884" y="33007"/>
                </a:lnTo>
                <a:lnTo>
                  <a:pt x="2541905" y="33769"/>
                </a:lnTo>
                <a:lnTo>
                  <a:pt x="2558605" y="34798"/>
                </a:lnTo>
                <a:lnTo>
                  <a:pt x="2570746" y="34798"/>
                </a:lnTo>
                <a:lnTo>
                  <a:pt x="2607792" y="34798"/>
                </a:lnTo>
                <a:lnTo>
                  <a:pt x="2600083" y="36182"/>
                </a:lnTo>
                <a:lnTo>
                  <a:pt x="5904446" y="36182"/>
                </a:lnTo>
                <a:lnTo>
                  <a:pt x="5903226" y="36576"/>
                </a:lnTo>
                <a:lnTo>
                  <a:pt x="5925642" y="33909"/>
                </a:lnTo>
                <a:lnTo>
                  <a:pt x="5933110" y="33007"/>
                </a:lnTo>
                <a:lnTo>
                  <a:pt x="5933872" y="33007"/>
                </a:lnTo>
                <a:lnTo>
                  <a:pt x="5962802" y="30467"/>
                </a:lnTo>
                <a:lnTo>
                  <a:pt x="5967247" y="30467"/>
                </a:lnTo>
                <a:lnTo>
                  <a:pt x="5955576" y="28575"/>
                </a:lnTo>
                <a:lnTo>
                  <a:pt x="5949937" y="27686"/>
                </a:lnTo>
                <a:lnTo>
                  <a:pt x="5945886" y="27051"/>
                </a:lnTo>
                <a:lnTo>
                  <a:pt x="5946013" y="27051"/>
                </a:lnTo>
                <a:lnTo>
                  <a:pt x="5930506" y="25006"/>
                </a:lnTo>
                <a:lnTo>
                  <a:pt x="5925959" y="25006"/>
                </a:lnTo>
                <a:lnTo>
                  <a:pt x="5996711" y="22466"/>
                </a:lnTo>
                <a:lnTo>
                  <a:pt x="6003798" y="22225"/>
                </a:lnTo>
                <a:lnTo>
                  <a:pt x="6008509" y="23228"/>
                </a:lnTo>
                <a:lnTo>
                  <a:pt x="6007786" y="23228"/>
                </a:lnTo>
                <a:lnTo>
                  <a:pt x="6006782" y="24244"/>
                </a:lnTo>
                <a:lnTo>
                  <a:pt x="6001537" y="25768"/>
                </a:lnTo>
                <a:lnTo>
                  <a:pt x="5993371" y="27559"/>
                </a:lnTo>
                <a:lnTo>
                  <a:pt x="6006719" y="25768"/>
                </a:lnTo>
                <a:lnTo>
                  <a:pt x="6019736" y="27927"/>
                </a:lnTo>
                <a:lnTo>
                  <a:pt x="6019609" y="27686"/>
                </a:lnTo>
                <a:lnTo>
                  <a:pt x="6963651" y="27686"/>
                </a:lnTo>
                <a:lnTo>
                  <a:pt x="6974510" y="25768"/>
                </a:lnTo>
                <a:lnTo>
                  <a:pt x="6988975" y="23228"/>
                </a:lnTo>
                <a:lnTo>
                  <a:pt x="6989686" y="23228"/>
                </a:lnTo>
                <a:lnTo>
                  <a:pt x="6989610" y="24244"/>
                </a:lnTo>
                <a:lnTo>
                  <a:pt x="6989521" y="25273"/>
                </a:lnTo>
                <a:lnTo>
                  <a:pt x="6989419" y="26657"/>
                </a:lnTo>
                <a:lnTo>
                  <a:pt x="6989343" y="27686"/>
                </a:lnTo>
                <a:lnTo>
                  <a:pt x="7594282" y="27686"/>
                </a:lnTo>
                <a:lnTo>
                  <a:pt x="7608189" y="25273"/>
                </a:lnTo>
                <a:lnTo>
                  <a:pt x="7664704" y="19545"/>
                </a:lnTo>
                <a:lnTo>
                  <a:pt x="7679931" y="23114"/>
                </a:lnTo>
                <a:lnTo>
                  <a:pt x="7740015" y="19545"/>
                </a:lnTo>
                <a:lnTo>
                  <a:pt x="7702004" y="26657"/>
                </a:lnTo>
                <a:lnTo>
                  <a:pt x="7695717" y="27686"/>
                </a:lnTo>
                <a:lnTo>
                  <a:pt x="7988630" y="27686"/>
                </a:lnTo>
                <a:lnTo>
                  <a:pt x="7988605" y="27940"/>
                </a:lnTo>
                <a:lnTo>
                  <a:pt x="7999133" y="21463"/>
                </a:lnTo>
                <a:lnTo>
                  <a:pt x="8001419" y="21463"/>
                </a:lnTo>
                <a:lnTo>
                  <a:pt x="8056105" y="25006"/>
                </a:lnTo>
                <a:lnTo>
                  <a:pt x="8055711" y="25006"/>
                </a:lnTo>
                <a:lnTo>
                  <a:pt x="8093253" y="28181"/>
                </a:lnTo>
                <a:lnTo>
                  <a:pt x="8121688" y="31229"/>
                </a:lnTo>
                <a:lnTo>
                  <a:pt x="8120685" y="31229"/>
                </a:lnTo>
                <a:lnTo>
                  <a:pt x="8126717" y="35420"/>
                </a:lnTo>
                <a:lnTo>
                  <a:pt x="8127289" y="35420"/>
                </a:lnTo>
                <a:lnTo>
                  <a:pt x="8119973" y="37846"/>
                </a:lnTo>
                <a:lnTo>
                  <a:pt x="8293887" y="37846"/>
                </a:lnTo>
                <a:lnTo>
                  <a:pt x="8297939" y="36944"/>
                </a:lnTo>
                <a:lnTo>
                  <a:pt x="8297519" y="36944"/>
                </a:lnTo>
                <a:lnTo>
                  <a:pt x="8328495" y="33007"/>
                </a:lnTo>
                <a:lnTo>
                  <a:pt x="8327072" y="33007"/>
                </a:lnTo>
                <a:lnTo>
                  <a:pt x="8361185" y="30467"/>
                </a:lnTo>
                <a:lnTo>
                  <a:pt x="8363763" y="30467"/>
                </a:lnTo>
                <a:lnTo>
                  <a:pt x="8361261" y="31229"/>
                </a:lnTo>
                <a:lnTo>
                  <a:pt x="8362124" y="31229"/>
                </a:lnTo>
                <a:lnTo>
                  <a:pt x="8371205" y="33769"/>
                </a:lnTo>
                <a:lnTo>
                  <a:pt x="8375332" y="34531"/>
                </a:lnTo>
                <a:lnTo>
                  <a:pt x="8654364" y="34531"/>
                </a:lnTo>
                <a:lnTo>
                  <a:pt x="8673300" y="31229"/>
                </a:lnTo>
                <a:lnTo>
                  <a:pt x="8672741" y="31229"/>
                </a:lnTo>
                <a:lnTo>
                  <a:pt x="8680488" y="30467"/>
                </a:lnTo>
                <a:lnTo>
                  <a:pt x="8719223" y="26657"/>
                </a:lnTo>
                <a:lnTo>
                  <a:pt x="8718347" y="26657"/>
                </a:lnTo>
                <a:lnTo>
                  <a:pt x="8777072" y="23228"/>
                </a:lnTo>
                <a:lnTo>
                  <a:pt x="8812606" y="23228"/>
                </a:lnTo>
                <a:lnTo>
                  <a:pt x="8820861" y="25006"/>
                </a:lnTo>
                <a:lnTo>
                  <a:pt x="8818562" y="27051"/>
                </a:lnTo>
                <a:lnTo>
                  <a:pt x="8820264" y="27559"/>
                </a:lnTo>
                <a:lnTo>
                  <a:pt x="8881135" y="26657"/>
                </a:lnTo>
                <a:lnTo>
                  <a:pt x="8920061" y="23622"/>
                </a:lnTo>
                <a:lnTo>
                  <a:pt x="8923642" y="23228"/>
                </a:lnTo>
                <a:lnTo>
                  <a:pt x="8940355" y="21463"/>
                </a:lnTo>
                <a:lnTo>
                  <a:pt x="8951112" y="20307"/>
                </a:lnTo>
                <a:lnTo>
                  <a:pt x="8952154" y="20307"/>
                </a:lnTo>
                <a:lnTo>
                  <a:pt x="8965616" y="19545"/>
                </a:lnTo>
                <a:lnTo>
                  <a:pt x="8981326" y="18656"/>
                </a:lnTo>
                <a:lnTo>
                  <a:pt x="8989860" y="18656"/>
                </a:lnTo>
                <a:lnTo>
                  <a:pt x="9033891" y="19545"/>
                </a:lnTo>
                <a:lnTo>
                  <a:pt x="9052014" y="23482"/>
                </a:lnTo>
                <a:lnTo>
                  <a:pt x="9051950" y="24244"/>
                </a:lnTo>
                <a:lnTo>
                  <a:pt x="9051849" y="25514"/>
                </a:lnTo>
                <a:lnTo>
                  <a:pt x="9051734" y="27051"/>
                </a:lnTo>
                <a:lnTo>
                  <a:pt x="9051493" y="27051"/>
                </a:lnTo>
                <a:lnTo>
                  <a:pt x="9046159" y="29705"/>
                </a:lnTo>
                <a:lnTo>
                  <a:pt x="9221864" y="29705"/>
                </a:lnTo>
                <a:lnTo>
                  <a:pt x="9237002" y="28181"/>
                </a:lnTo>
                <a:lnTo>
                  <a:pt x="9239161" y="28181"/>
                </a:lnTo>
                <a:lnTo>
                  <a:pt x="9228328" y="26657"/>
                </a:lnTo>
                <a:lnTo>
                  <a:pt x="9258922" y="24638"/>
                </a:lnTo>
                <a:lnTo>
                  <a:pt x="9258656" y="24638"/>
                </a:lnTo>
                <a:lnTo>
                  <a:pt x="9295740" y="22466"/>
                </a:lnTo>
                <a:lnTo>
                  <a:pt x="9333674" y="21463"/>
                </a:lnTo>
                <a:lnTo>
                  <a:pt x="9375267" y="22225"/>
                </a:lnTo>
                <a:lnTo>
                  <a:pt x="9384665" y="26619"/>
                </a:lnTo>
                <a:lnTo>
                  <a:pt x="9364726" y="25768"/>
                </a:lnTo>
                <a:lnTo>
                  <a:pt x="9346933" y="25514"/>
                </a:lnTo>
                <a:lnTo>
                  <a:pt x="9331325" y="25768"/>
                </a:lnTo>
                <a:lnTo>
                  <a:pt x="9374848" y="26657"/>
                </a:lnTo>
                <a:lnTo>
                  <a:pt x="9362300" y="26657"/>
                </a:lnTo>
                <a:lnTo>
                  <a:pt x="9386735" y="28181"/>
                </a:lnTo>
                <a:lnTo>
                  <a:pt x="9384652" y="28181"/>
                </a:lnTo>
                <a:lnTo>
                  <a:pt x="9413469" y="29070"/>
                </a:lnTo>
                <a:lnTo>
                  <a:pt x="9424175" y="29070"/>
                </a:lnTo>
                <a:lnTo>
                  <a:pt x="9437764" y="27686"/>
                </a:lnTo>
                <a:lnTo>
                  <a:pt x="9447657" y="26657"/>
                </a:lnTo>
                <a:lnTo>
                  <a:pt x="9406636" y="22225"/>
                </a:lnTo>
                <a:lnTo>
                  <a:pt x="9429521" y="20675"/>
                </a:lnTo>
                <a:lnTo>
                  <a:pt x="9434576" y="22339"/>
                </a:lnTo>
                <a:lnTo>
                  <a:pt x="9434017" y="20370"/>
                </a:lnTo>
                <a:lnTo>
                  <a:pt x="9475686" y="17526"/>
                </a:lnTo>
                <a:lnTo>
                  <a:pt x="9502013" y="16370"/>
                </a:lnTo>
                <a:lnTo>
                  <a:pt x="9430487" y="16370"/>
                </a:lnTo>
                <a:lnTo>
                  <a:pt x="9429750" y="15722"/>
                </a:lnTo>
                <a:lnTo>
                  <a:pt x="9511767" y="15951"/>
                </a:lnTo>
                <a:lnTo>
                  <a:pt x="9525178" y="15354"/>
                </a:lnTo>
                <a:lnTo>
                  <a:pt x="9548851" y="1535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1346839" y="1552194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4" h="9525">
                <a:moveTo>
                  <a:pt x="24360" y="0"/>
                </a:moveTo>
                <a:lnTo>
                  <a:pt x="9905" y="1041"/>
                </a:lnTo>
                <a:lnTo>
                  <a:pt x="833" y="3571"/>
                </a:lnTo>
                <a:lnTo>
                  <a:pt x="0" y="6697"/>
                </a:lnTo>
                <a:lnTo>
                  <a:pt x="10263" y="9525"/>
                </a:lnTo>
                <a:lnTo>
                  <a:pt x="15216" y="6350"/>
                </a:lnTo>
                <a:lnTo>
                  <a:pt x="21058" y="9525"/>
                </a:lnTo>
                <a:lnTo>
                  <a:pt x="26011" y="6350"/>
                </a:lnTo>
                <a:lnTo>
                  <a:pt x="2436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1049000" y="1544548"/>
            <a:ext cx="83185" cy="8255"/>
          </a:xfrm>
          <a:custGeom>
            <a:avLst/>
            <a:gdLst/>
            <a:ahLst/>
            <a:cxnLst/>
            <a:rect l="l" t="t" r="r" b="b"/>
            <a:pathLst>
              <a:path w="83184" h="8255">
                <a:moveTo>
                  <a:pt x="54483" y="4851"/>
                </a:moveTo>
                <a:lnTo>
                  <a:pt x="49022" y="4851"/>
                </a:lnTo>
                <a:lnTo>
                  <a:pt x="48729" y="1231"/>
                </a:lnTo>
                <a:lnTo>
                  <a:pt x="38074" y="0"/>
                </a:lnTo>
                <a:lnTo>
                  <a:pt x="20637" y="533"/>
                </a:lnTo>
                <a:lnTo>
                  <a:pt x="0" y="2184"/>
                </a:lnTo>
                <a:lnTo>
                  <a:pt x="5791" y="5105"/>
                </a:lnTo>
                <a:lnTo>
                  <a:pt x="17995" y="6096"/>
                </a:lnTo>
                <a:lnTo>
                  <a:pt x="34823" y="5803"/>
                </a:lnTo>
                <a:lnTo>
                  <a:pt x="54483" y="4851"/>
                </a:lnTo>
                <a:close/>
              </a:path>
              <a:path w="83184" h="8255">
                <a:moveTo>
                  <a:pt x="82931" y="7645"/>
                </a:moveTo>
                <a:lnTo>
                  <a:pt x="82270" y="3632"/>
                </a:lnTo>
                <a:lnTo>
                  <a:pt x="76936" y="4076"/>
                </a:lnTo>
                <a:lnTo>
                  <a:pt x="68160" y="6311"/>
                </a:lnTo>
                <a:lnTo>
                  <a:pt x="57150" y="7645"/>
                </a:lnTo>
                <a:lnTo>
                  <a:pt x="82931" y="764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0724905" y="1527051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6071" y="0"/>
                </a:moveTo>
                <a:lnTo>
                  <a:pt x="12451" y="1615"/>
                </a:lnTo>
                <a:lnTo>
                  <a:pt x="0" y="3659"/>
                </a:lnTo>
                <a:lnTo>
                  <a:pt x="26660" y="3679"/>
                </a:lnTo>
                <a:lnTo>
                  <a:pt x="33807" y="3409"/>
                </a:lnTo>
                <a:lnTo>
                  <a:pt x="36978" y="2186"/>
                </a:lnTo>
                <a:lnTo>
                  <a:pt x="39054" y="1107"/>
                </a:lnTo>
                <a:lnTo>
                  <a:pt x="42916" y="1266"/>
                </a:lnTo>
                <a:lnTo>
                  <a:pt x="3607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1039475" y="155219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16891" y="0"/>
                </a:moveTo>
                <a:lnTo>
                  <a:pt x="0" y="7619"/>
                </a:lnTo>
                <a:lnTo>
                  <a:pt x="28575" y="9525"/>
                </a:lnTo>
                <a:lnTo>
                  <a:pt x="1689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0840593" y="1552193"/>
            <a:ext cx="94615" cy="9525"/>
          </a:xfrm>
          <a:custGeom>
            <a:avLst/>
            <a:gdLst/>
            <a:ahLst/>
            <a:cxnLst/>
            <a:rect l="l" t="t" r="r" b="b"/>
            <a:pathLst>
              <a:path w="94615" h="9525">
                <a:moveTo>
                  <a:pt x="65532" y="6350"/>
                </a:moveTo>
                <a:lnTo>
                  <a:pt x="41732" y="4127"/>
                </a:lnTo>
                <a:lnTo>
                  <a:pt x="20421" y="2781"/>
                </a:lnTo>
                <a:lnTo>
                  <a:pt x="5283" y="3225"/>
                </a:lnTo>
                <a:lnTo>
                  <a:pt x="0" y="6350"/>
                </a:lnTo>
                <a:lnTo>
                  <a:pt x="52451" y="9525"/>
                </a:lnTo>
                <a:lnTo>
                  <a:pt x="51308" y="6350"/>
                </a:lnTo>
                <a:lnTo>
                  <a:pt x="65532" y="6350"/>
                </a:lnTo>
                <a:close/>
              </a:path>
              <a:path w="94615" h="9525">
                <a:moveTo>
                  <a:pt x="94107" y="0"/>
                </a:moveTo>
                <a:lnTo>
                  <a:pt x="88392" y="152"/>
                </a:lnTo>
                <a:lnTo>
                  <a:pt x="80949" y="1193"/>
                </a:lnTo>
                <a:lnTo>
                  <a:pt x="72948" y="4025"/>
                </a:lnTo>
                <a:lnTo>
                  <a:pt x="65532" y="9525"/>
                </a:lnTo>
                <a:lnTo>
                  <a:pt x="73914" y="9385"/>
                </a:lnTo>
                <a:lnTo>
                  <a:pt x="81813" y="8343"/>
                </a:lnTo>
                <a:lnTo>
                  <a:pt x="88709" y="5511"/>
                </a:lnTo>
                <a:lnTo>
                  <a:pt x="941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0310741" y="1552194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5" h="9525">
                <a:moveTo>
                  <a:pt x="53728" y="0"/>
                </a:moveTo>
                <a:lnTo>
                  <a:pt x="388" y="2412"/>
                </a:lnTo>
                <a:lnTo>
                  <a:pt x="0" y="5506"/>
                </a:lnTo>
                <a:lnTo>
                  <a:pt x="5564" y="7731"/>
                </a:lnTo>
                <a:lnTo>
                  <a:pt x="15748" y="9074"/>
                </a:lnTo>
                <a:lnTo>
                  <a:pt x="29217" y="9525"/>
                </a:lnTo>
                <a:lnTo>
                  <a:pt x="39352" y="6661"/>
                </a:lnTo>
                <a:lnTo>
                  <a:pt x="49141" y="4714"/>
                </a:lnTo>
                <a:lnTo>
                  <a:pt x="55096" y="2792"/>
                </a:lnTo>
                <a:lnTo>
                  <a:pt x="537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048702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24" y="0"/>
                </a:moveTo>
                <a:lnTo>
                  <a:pt x="0" y="9525"/>
                </a:lnTo>
                <a:lnTo>
                  <a:pt x="19050" y="5460"/>
                </a:lnTo>
                <a:lnTo>
                  <a:pt x="8381" y="4063"/>
                </a:lnTo>
                <a:lnTo>
                  <a:pt x="7620" y="2666"/>
                </a:lnTo>
                <a:lnTo>
                  <a:pt x="15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0332636" y="1561719"/>
            <a:ext cx="52069" cy="9525"/>
          </a:xfrm>
          <a:custGeom>
            <a:avLst/>
            <a:gdLst/>
            <a:ahLst/>
            <a:cxnLst/>
            <a:rect l="l" t="t" r="r" b="b"/>
            <a:pathLst>
              <a:path w="52070" h="9525">
                <a:moveTo>
                  <a:pt x="33611" y="0"/>
                </a:moveTo>
                <a:lnTo>
                  <a:pt x="21693" y="2506"/>
                </a:lnTo>
                <a:lnTo>
                  <a:pt x="4655" y="5667"/>
                </a:lnTo>
                <a:lnTo>
                  <a:pt x="0" y="8376"/>
                </a:lnTo>
                <a:lnTo>
                  <a:pt x="25229" y="9525"/>
                </a:lnTo>
                <a:lnTo>
                  <a:pt x="34790" y="6340"/>
                </a:lnTo>
                <a:lnTo>
                  <a:pt x="47898" y="3857"/>
                </a:lnTo>
                <a:lnTo>
                  <a:pt x="51768" y="1827"/>
                </a:lnTo>
                <a:lnTo>
                  <a:pt x="336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9620250" y="154266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7525" y="0"/>
                </a:moveTo>
                <a:lnTo>
                  <a:pt x="0" y="9525"/>
                </a:lnTo>
                <a:lnTo>
                  <a:pt x="19050" y="9525"/>
                </a:lnTo>
                <a:lnTo>
                  <a:pt x="17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8963215" y="1561718"/>
            <a:ext cx="71755" cy="17145"/>
          </a:xfrm>
          <a:custGeom>
            <a:avLst/>
            <a:gdLst/>
            <a:ahLst/>
            <a:cxnLst/>
            <a:rect l="l" t="t" r="r" b="b"/>
            <a:pathLst>
              <a:path w="71754" h="17144">
                <a:moveTo>
                  <a:pt x="66484" y="0"/>
                </a:moveTo>
                <a:lnTo>
                  <a:pt x="55435" y="4699"/>
                </a:lnTo>
                <a:lnTo>
                  <a:pt x="50482" y="4699"/>
                </a:lnTo>
                <a:lnTo>
                  <a:pt x="47434" y="9525"/>
                </a:lnTo>
                <a:lnTo>
                  <a:pt x="66484" y="0"/>
                </a:lnTo>
                <a:close/>
              </a:path>
              <a:path w="71754" h="17144">
                <a:moveTo>
                  <a:pt x="71437" y="13335"/>
                </a:moveTo>
                <a:lnTo>
                  <a:pt x="70954" y="12204"/>
                </a:lnTo>
                <a:lnTo>
                  <a:pt x="43522" y="10668"/>
                </a:lnTo>
                <a:lnTo>
                  <a:pt x="43116" y="9525"/>
                </a:lnTo>
                <a:lnTo>
                  <a:pt x="20358" y="10579"/>
                </a:lnTo>
                <a:lnTo>
                  <a:pt x="5486" y="11531"/>
                </a:lnTo>
                <a:lnTo>
                  <a:pt x="0" y="13385"/>
                </a:lnTo>
                <a:lnTo>
                  <a:pt x="5397" y="17145"/>
                </a:lnTo>
                <a:lnTo>
                  <a:pt x="33045" y="16954"/>
                </a:lnTo>
                <a:lnTo>
                  <a:pt x="47409" y="12966"/>
                </a:lnTo>
                <a:lnTo>
                  <a:pt x="71437" y="133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524000" y="1514093"/>
            <a:ext cx="104775" cy="19050"/>
          </a:xfrm>
          <a:custGeom>
            <a:avLst/>
            <a:gdLst/>
            <a:ahLst/>
            <a:cxnLst/>
            <a:rect l="l" t="t" r="r" b="b"/>
            <a:pathLst>
              <a:path w="104775" h="19050">
                <a:moveTo>
                  <a:pt x="28575" y="19050"/>
                </a:moveTo>
                <a:lnTo>
                  <a:pt x="20574" y="9525"/>
                </a:lnTo>
                <a:lnTo>
                  <a:pt x="0" y="17399"/>
                </a:lnTo>
                <a:lnTo>
                  <a:pt x="6705" y="17437"/>
                </a:lnTo>
                <a:lnTo>
                  <a:pt x="14947" y="17614"/>
                </a:lnTo>
                <a:lnTo>
                  <a:pt x="22860" y="18097"/>
                </a:lnTo>
                <a:lnTo>
                  <a:pt x="28575" y="19050"/>
                </a:lnTo>
                <a:close/>
              </a:path>
              <a:path w="104775" h="19050">
                <a:moveTo>
                  <a:pt x="104775" y="4699"/>
                </a:moveTo>
                <a:lnTo>
                  <a:pt x="66675" y="0"/>
                </a:lnTo>
                <a:lnTo>
                  <a:pt x="91059" y="9525"/>
                </a:lnTo>
                <a:lnTo>
                  <a:pt x="104775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648450" y="157124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0"/>
                </a:moveTo>
                <a:lnTo>
                  <a:pt x="34798" y="9525"/>
                </a:lnTo>
                <a:lnTo>
                  <a:pt x="38100" y="4698"/>
                </a:lnTo>
                <a:lnTo>
                  <a:pt x="32146" y="3339"/>
                </a:lnTo>
                <a:lnTo>
                  <a:pt x="24098" y="2397"/>
                </a:lnTo>
                <a:lnTo>
                  <a:pt x="13525" y="1430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61626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0" y="0"/>
                </a:moveTo>
                <a:lnTo>
                  <a:pt x="9016" y="9525"/>
                </a:lnTo>
                <a:lnTo>
                  <a:pt x="190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748146" y="1576194"/>
            <a:ext cx="52705" cy="3810"/>
          </a:xfrm>
          <a:custGeom>
            <a:avLst/>
            <a:gdLst/>
            <a:ahLst/>
            <a:cxnLst/>
            <a:rect l="l" t="t" r="r" b="b"/>
            <a:pathLst>
              <a:path w="52704" h="3809">
                <a:moveTo>
                  <a:pt x="1178" y="0"/>
                </a:moveTo>
                <a:lnTo>
                  <a:pt x="0" y="3303"/>
                </a:lnTo>
                <a:lnTo>
                  <a:pt x="12769" y="3679"/>
                </a:lnTo>
                <a:lnTo>
                  <a:pt x="39737" y="3000"/>
                </a:lnTo>
                <a:lnTo>
                  <a:pt x="52577" y="3303"/>
                </a:lnTo>
                <a:lnTo>
                  <a:pt x="28396" y="2678"/>
                </a:lnTo>
                <a:lnTo>
                  <a:pt x="10953" y="684"/>
                </a:lnTo>
                <a:lnTo>
                  <a:pt x="117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898775" y="1740534"/>
            <a:ext cx="6398260" cy="1490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 spc="-10" b="0">
                <a:latin typeface="Corbel"/>
                <a:cs typeface="Corbel"/>
              </a:rPr>
              <a:t>THANK</a:t>
            </a:r>
            <a:r>
              <a:rPr dirty="0" sz="9600" spc="-1045" b="0">
                <a:latin typeface="Corbel"/>
                <a:cs typeface="Corbel"/>
              </a:rPr>
              <a:t> </a:t>
            </a:r>
            <a:r>
              <a:rPr dirty="0" sz="9600" spc="-35" b="0">
                <a:latin typeface="Corbel"/>
                <a:cs typeface="Corbel"/>
              </a:rPr>
              <a:t>YOU</a:t>
            </a:r>
            <a:endParaRPr sz="9600">
              <a:latin typeface="Corbel"/>
              <a:cs typeface="Corbel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089" y="-215201"/>
            <a:ext cx="6783070" cy="401129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650"/>
              </a:spcBef>
              <a:buClr>
                <a:srgbClr val="FFFFFF"/>
              </a:buClr>
              <a:buFont typeface="Corbel"/>
              <a:buAutoNum type="arabicPeriod"/>
              <a:tabLst>
                <a:tab pos="316865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  <a:r>
              <a:rPr dirty="0" sz="2400" spc="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spc="-20" b="1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endParaRPr sz="2400">
              <a:latin typeface="Corbel"/>
              <a:cs typeface="Corbel"/>
            </a:endParaRPr>
          </a:p>
          <a:p>
            <a:pPr lvl="1" marL="287020" marR="5080" indent="-274955">
              <a:lnSpc>
                <a:spcPct val="89900"/>
              </a:lnSpc>
              <a:spcBef>
                <a:spcPts val="1839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Definition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(electronic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waste)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refers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discarded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electrical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electronic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devices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longer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use,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such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computers,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smartphones,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televisions,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refrigerators,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other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household appliances.</a:t>
            </a:r>
            <a:endParaRPr sz="2400">
              <a:latin typeface="Corbel"/>
              <a:cs typeface="Corbel"/>
            </a:endParaRPr>
          </a:p>
          <a:p>
            <a:pPr lvl="1" marL="287020" marR="162560" indent="-274955">
              <a:lnSpc>
                <a:spcPct val="90400"/>
              </a:lnSpc>
              <a:spcBef>
                <a:spcPts val="175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Importance</a:t>
            </a:r>
            <a:r>
              <a:rPr dirty="0" sz="2400" spc="-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dirty="0" sz="2400" spc="-1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Corbel"/>
                <a:cs typeface="Corbel"/>
              </a:rPr>
              <a:t>Topic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rapid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technology,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amount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increasing,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leading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environmental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concerns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due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harmful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chemicals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materials.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2825" y="1714119"/>
            <a:ext cx="4829175" cy="337096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20"/>
              <a:t> </a:t>
            </a:r>
            <a:r>
              <a:rPr dirty="0" spc="-10"/>
              <a:t>Key</a:t>
            </a:r>
            <a:r>
              <a:rPr dirty="0" spc="-100"/>
              <a:t> </a:t>
            </a:r>
            <a:r>
              <a:rPr dirty="0"/>
              <a:t>Components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25"/>
              <a:t>E-</a:t>
            </a:r>
            <a:r>
              <a:rPr dirty="0" spc="-10"/>
              <a:t>Waste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025" y="492109"/>
            <a:ext cx="8764905" cy="34569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09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Common</a:t>
            </a:r>
            <a:r>
              <a:rPr dirty="0" sz="2400" spc="-9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Components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70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Metals</a:t>
            </a:r>
            <a:r>
              <a:rPr dirty="0" sz="20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(gold,</a:t>
            </a:r>
            <a:r>
              <a:rPr dirty="0" sz="20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silver,</a:t>
            </a:r>
            <a:r>
              <a:rPr dirty="0" sz="20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copper,</a:t>
            </a:r>
            <a:r>
              <a:rPr dirty="0" sz="20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etc.)</a:t>
            </a:r>
            <a:endParaRPr sz="20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80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Plastics</a:t>
            </a:r>
            <a:endParaRPr sz="20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05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Glass</a:t>
            </a:r>
            <a:endParaRPr sz="20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75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Hazardous</a:t>
            </a:r>
            <a:r>
              <a:rPr dirty="0" sz="20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Materials</a:t>
            </a:r>
            <a:r>
              <a:rPr dirty="0" sz="20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(lead,</a:t>
            </a:r>
            <a:r>
              <a:rPr dirty="0" sz="20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mercury,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cadmium,</a:t>
            </a:r>
            <a:r>
              <a:rPr dirty="0" sz="20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etc.)</a:t>
            </a:r>
            <a:endParaRPr sz="20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8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Life</a:t>
            </a:r>
            <a:r>
              <a:rPr dirty="0" sz="2400" spc="-1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r>
              <a:rPr dirty="0" sz="2400" spc="-7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4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Electronics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450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0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Manufacturing</a:t>
            </a:r>
            <a:r>
              <a:rPr dirty="0" sz="20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electronics</a:t>
            </a:r>
            <a:r>
              <a:rPr dirty="0" sz="20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dirty="0" sz="20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dirty="0" sz="20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materials.</a:t>
            </a:r>
            <a:endParaRPr sz="20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00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dirty="0" sz="20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orbel"/>
                <a:cs typeface="Corbel"/>
              </a:rPr>
              <a:t>Phase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00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0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period</a:t>
            </a: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dirty="0" sz="20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device</a:t>
            </a: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20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0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use.</a:t>
            </a:r>
            <a:endParaRPr sz="2000">
              <a:latin typeface="Corbel"/>
              <a:cs typeface="Corbel"/>
            </a:endParaRPr>
          </a:p>
          <a:p>
            <a:pPr lvl="1" marL="560705" indent="-273685">
              <a:lnSpc>
                <a:spcPct val="100000"/>
              </a:lnSpc>
              <a:spcBef>
                <a:spcPts val="380"/>
              </a:spcBef>
              <a:buFont typeface="Consolas"/>
              <a:buChar char="–"/>
              <a:tabLst>
                <a:tab pos="560705" algn="l"/>
              </a:tabLst>
            </a:pPr>
            <a:r>
              <a:rPr dirty="0" sz="2000" spc="-10" b="1">
                <a:solidFill>
                  <a:srgbClr val="FFFFFF"/>
                </a:solidFill>
                <a:latin typeface="Corbel"/>
                <a:cs typeface="Corbel"/>
              </a:rPr>
              <a:t>End-of-Life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00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dirty="0" sz="20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0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device becomes</a:t>
            </a:r>
            <a:r>
              <a:rPr dirty="0" sz="20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obsolete or</a:t>
            </a:r>
            <a:r>
              <a:rPr dirty="0" sz="20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broken,</a:t>
            </a:r>
            <a:r>
              <a:rPr dirty="0" sz="20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leading to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disposal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25" y="-215201"/>
            <a:ext cx="6895465" cy="391604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650"/>
              </a:spcBef>
              <a:buClr>
                <a:srgbClr val="FFFFFF"/>
              </a:buClr>
              <a:buFont typeface="Corbel"/>
              <a:buAutoNum type="arabicPeriod" startAt="3"/>
              <a:tabLst>
                <a:tab pos="29845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Challenges</a:t>
            </a:r>
            <a:r>
              <a:rPr dirty="0" sz="2400" spc="-4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endParaRPr sz="2400">
              <a:latin typeface="Corbel"/>
              <a:cs typeface="Corbel"/>
            </a:endParaRPr>
          </a:p>
          <a:p>
            <a:pPr lvl="1" marL="287020" marR="559435" indent="-274955">
              <a:lnSpc>
                <a:spcPts val="2550"/>
              </a:lnSpc>
              <a:spcBef>
                <a:spcPts val="191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Environmental</a:t>
            </a:r>
            <a:r>
              <a:rPr dirty="0" sz="2400" spc="-12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orbel"/>
                <a:cs typeface="Corbel"/>
              </a:rPr>
              <a:t>Pollution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Toxic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substances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e-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contaminate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soil,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water,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air.</a:t>
            </a:r>
            <a:endParaRPr sz="2400">
              <a:latin typeface="Corbel"/>
              <a:cs typeface="Corbel"/>
            </a:endParaRPr>
          </a:p>
          <a:p>
            <a:pPr lvl="1" marL="287020" marR="5080" indent="-274955">
              <a:lnSpc>
                <a:spcPct val="89900"/>
              </a:lnSpc>
              <a:spcBef>
                <a:spcPts val="181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Health</a:t>
            </a:r>
            <a:r>
              <a:rPr dirty="0" sz="24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Exposure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hazardous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substances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lead to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severe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health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issues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neurological</a:t>
            </a:r>
            <a:r>
              <a:rPr dirty="0" sz="2400" spc="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damage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cancer.</a:t>
            </a:r>
            <a:endParaRPr sz="2400">
              <a:latin typeface="Corbel"/>
              <a:cs typeface="Corbel"/>
            </a:endParaRPr>
          </a:p>
          <a:p>
            <a:pPr lvl="1" marL="287020" marR="199390" indent="-274955">
              <a:lnSpc>
                <a:spcPct val="91300"/>
              </a:lnSpc>
              <a:spcBef>
                <a:spcPts val="172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Informal</a:t>
            </a:r>
            <a:r>
              <a:rPr dirty="0" sz="2400" spc="-2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Often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e-waste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dismantled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unregulated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conditions,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posing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workers'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health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causing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environmental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damage.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475" y="1628267"/>
            <a:ext cx="4686300" cy="360781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0657" y="-215201"/>
            <a:ext cx="11743055" cy="324866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1650"/>
              </a:spcBef>
              <a:buClr>
                <a:srgbClr val="FFFFFF"/>
              </a:buClr>
              <a:buFont typeface="Corbel"/>
              <a:buAutoNum type="arabicPeriod" startAt="4"/>
              <a:tabLst>
                <a:tab pos="327025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Importance</a:t>
            </a:r>
            <a:r>
              <a:rPr dirty="0" sz="2400" spc="-6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Proper</a:t>
            </a:r>
            <a:r>
              <a:rPr dirty="0" sz="2400" spc="-3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4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endParaRPr sz="2400">
              <a:latin typeface="Corbel"/>
              <a:cs typeface="Corbel"/>
            </a:endParaRPr>
          </a:p>
          <a:p>
            <a:pPr lvl="1" marL="287020" marR="5080" indent="-274955">
              <a:lnSpc>
                <a:spcPts val="2550"/>
              </a:lnSpc>
              <a:spcBef>
                <a:spcPts val="191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Environmental</a:t>
            </a:r>
            <a:r>
              <a:rPr dirty="0" sz="2400" spc="-8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Protection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Proper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prevents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release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 harmful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chemicals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into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2400">
              <a:latin typeface="Corbel"/>
              <a:cs typeface="Corbel"/>
            </a:endParaRPr>
          </a:p>
          <a:p>
            <a:pPr lvl="1" marL="287020" marR="6985" indent="-274955">
              <a:lnSpc>
                <a:spcPts val="2550"/>
              </a:lnSpc>
              <a:spcBef>
                <a:spcPts val="188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Resource</a:t>
            </a:r>
            <a:r>
              <a:rPr dirty="0" sz="2400" spc="-7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Recovery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contains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valuable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materials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gold,</a:t>
            </a:r>
            <a:r>
              <a:rPr dirty="0" sz="240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silver,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copper,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which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recovered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reused.</a:t>
            </a:r>
            <a:endParaRPr sz="2400">
              <a:latin typeface="Corbel"/>
              <a:cs typeface="Corbel"/>
            </a:endParaRPr>
          </a:p>
          <a:p>
            <a:pPr lvl="1" marL="287020" marR="596900" indent="-274955">
              <a:lnSpc>
                <a:spcPts val="2550"/>
              </a:lnSpc>
              <a:spcBef>
                <a:spcPts val="188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Sustainability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reduces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mining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materials,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thus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conserving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natural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resources.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dirty="0" spc="-220"/>
              <a:t> </a:t>
            </a:r>
            <a:r>
              <a:rPr dirty="0"/>
              <a:t>Theories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/>
              <a:t>Strategies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 spc="-25"/>
              <a:t>E-</a:t>
            </a:r>
            <a:r>
              <a:rPr dirty="0"/>
              <a:t>Waste</a:t>
            </a:r>
            <a:r>
              <a:rPr dirty="0" spc="-25"/>
              <a:t> </a:t>
            </a:r>
            <a:r>
              <a:rPr dirty="0" spc="-10"/>
              <a:t>Management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025" y="543877"/>
            <a:ext cx="7503795" cy="561721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7020" marR="261620" indent="-274955">
              <a:lnSpc>
                <a:spcPct val="89900"/>
              </a:lnSpc>
              <a:spcBef>
                <a:spcPts val="39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Circular</a:t>
            </a:r>
            <a:r>
              <a:rPr dirty="0" sz="2400" spc="-4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Economy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Focuses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reuse,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recycling,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refurbishing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electronic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extend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their lifecycle.</a:t>
            </a:r>
            <a:endParaRPr sz="2400">
              <a:latin typeface="Corbel"/>
              <a:cs typeface="Corbel"/>
            </a:endParaRPr>
          </a:p>
          <a:p>
            <a:pPr lvl="1" marL="846455" marR="46990" indent="-285115">
              <a:lnSpc>
                <a:spcPts val="2180"/>
              </a:lnSpc>
              <a:spcBef>
                <a:spcPts val="630"/>
              </a:spcBef>
              <a:buFont typeface="Consolas"/>
              <a:buChar char="–"/>
              <a:tabLst>
                <a:tab pos="847725" algn="l"/>
              </a:tabLst>
            </a:pP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Design</a:t>
            </a:r>
            <a:r>
              <a:rPr dirty="0" sz="20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000" spc="1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orbel"/>
                <a:cs typeface="Corbel"/>
              </a:rPr>
              <a:t>Disassembly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0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Manufacturers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0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design</a:t>
            </a:r>
            <a:r>
              <a:rPr dirty="0" sz="20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dirty="0" sz="2000" spc="-25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way</a:t>
            </a:r>
            <a:r>
              <a:rPr dirty="0" sz="20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20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they</a:t>
            </a:r>
            <a:r>
              <a:rPr dirty="0" sz="20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easily</a:t>
            </a:r>
            <a:r>
              <a:rPr dirty="0" sz="20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dismantled</a:t>
            </a:r>
            <a:r>
              <a:rPr dirty="0" sz="20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dirty="0" sz="20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end</a:t>
            </a:r>
            <a:r>
              <a:rPr dirty="0" sz="20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dirty="0" sz="20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life </a:t>
            </a:r>
            <a:r>
              <a:rPr dirty="0" sz="2000" spc="-2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cycle.</a:t>
            </a:r>
            <a:endParaRPr sz="2000">
              <a:latin typeface="Corbel"/>
              <a:cs typeface="Corbel"/>
            </a:endParaRPr>
          </a:p>
          <a:p>
            <a:pPr lvl="1" marL="846455" marR="599440" indent="-285115">
              <a:lnSpc>
                <a:spcPts val="2180"/>
              </a:lnSpc>
              <a:spcBef>
                <a:spcPts val="520"/>
              </a:spcBef>
              <a:buFont typeface="Consolas"/>
              <a:buChar char="–"/>
              <a:tabLst>
                <a:tab pos="847725" algn="l"/>
              </a:tabLst>
            </a:pPr>
            <a:r>
              <a:rPr dirty="0" sz="2000" spc="-10" b="1">
                <a:solidFill>
                  <a:srgbClr val="FFFFFF"/>
                </a:solidFill>
                <a:latin typeface="Corbel"/>
                <a:cs typeface="Corbel"/>
              </a:rPr>
              <a:t>Product</a:t>
            </a:r>
            <a:r>
              <a:rPr dirty="0" sz="2000" spc="-13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Corbel"/>
                <a:cs typeface="Corbel"/>
              </a:rPr>
              <a:t>Take-</a:t>
            </a: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back</a:t>
            </a:r>
            <a:r>
              <a:rPr dirty="0" sz="2000" spc="2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Programs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0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Encouraging</a:t>
            </a:r>
            <a:r>
              <a:rPr dirty="0" sz="20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consumers</a:t>
            </a:r>
            <a:r>
              <a:rPr dirty="0" sz="20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2000" spc="-25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return</a:t>
            </a:r>
            <a:r>
              <a:rPr dirty="0" sz="20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old</a:t>
            </a:r>
            <a:r>
              <a:rPr dirty="0" sz="20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products to</a:t>
            </a:r>
            <a:r>
              <a:rPr dirty="0" sz="20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manufacturer for</a:t>
            </a: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rbel"/>
                <a:cs typeface="Corbel"/>
              </a:rPr>
              <a:t>responsible 	recycling.</a:t>
            </a:r>
            <a:endParaRPr sz="2000">
              <a:latin typeface="Corbel"/>
              <a:cs typeface="Corbel"/>
            </a:endParaRPr>
          </a:p>
          <a:p>
            <a:pPr marL="287020" marR="5080" indent="-274955">
              <a:lnSpc>
                <a:spcPct val="90400"/>
              </a:lnSpc>
              <a:spcBef>
                <a:spcPts val="171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Extended</a:t>
            </a:r>
            <a:r>
              <a:rPr dirty="0" sz="2400" spc="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Producer</a:t>
            </a:r>
            <a:r>
              <a:rPr dirty="0" sz="2400" spc="-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dirty="0" sz="2400" spc="-1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orbel"/>
                <a:cs typeface="Corbel"/>
              </a:rPr>
              <a:t>(EPR)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policy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approach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where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manufacturers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entire</a:t>
            </a:r>
            <a:r>
              <a:rPr dirty="0" sz="2400" spc="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lifecycle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products,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including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post-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consumer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disposal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recycling.</a:t>
            </a:r>
            <a:endParaRPr sz="2400">
              <a:latin typeface="Corbel"/>
              <a:cs typeface="Corbel"/>
            </a:endParaRPr>
          </a:p>
          <a:p>
            <a:pPr marL="287020" marR="167640" indent="-274955">
              <a:lnSpc>
                <a:spcPts val="2630"/>
              </a:lnSpc>
              <a:spcBef>
                <a:spcPts val="177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dirty="0" sz="2400" spc="-6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Innovations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technologies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dirty="0" sz="2400" spc="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recovering</a:t>
            </a:r>
            <a:r>
              <a:rPr dirty="0" sz="2400" spc="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valuable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materials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waste.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495160"/>
            <a:ext cx="4552950" cy="58944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51354" y="6049962"/>
            <a:ext cx="47663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ThePhoto</a:t>
            </a:r>
            <a:r>
              <a:rPr dirty="0" sz="17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7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PhotoAuthor</a:t>
            </a:r>
            <a:r>
              <a:rPr dirty="0" sz="17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licensed</a:t>
            </a:r>
            <a:r>
              <a:rPr dirty="0" sz="17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rbel"/>
                <a:cs typeface="Corbel"/>
              </a:rPr>
              <a:t>under</a:t>
            </a:r>
            <a:r>
              <a:rPr dirty="0" sz="1700" spc="-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rbel"/>
                <a:cs typeface="Corbel"/>
              </a:rPr>
              <a:t>CCYYSA.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057" y="-217487"/>
            <a:ext cx="11071225" cy="282003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1650"/>
              </a:spcBef>
              <a:buClr>
                <a:srgbClr val="FFFFFF"/>
              </a:buClr>
              <a:buFont typeface="Corbel"/>
              <a:buAutoNum type="arabicPeriod" startAt="6"/>
              <a:tabLst>
                <a:tab pos="335915" algn="l"/>
              </a:tabLst>
            </a:pPr>
            <a:r>
              <a:rPr dirty="0" sz="2400" spc="-20" b="1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9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dirty="0" sz="2400" spc="-8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Hierarchy</a:t>
            </a:r>
            <a:endParaRPr sz="2400">
              <a:latin typeface="Corbel"/>
              <a:cs typeface="Corbel"/>
            </a:endParaRPr>
          </a:p>
          <a:p>
            <a:pPr lvl="1" marL="287020" indent="-274320">
              <a:lnSpc>
                <a:spcPct val="100000"/>
              </a:lnSpc>
              <a:spcBef>
                <a:spcPts val="155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Prevention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Design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durable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less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harmful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2400">
              <a:latin typeface="Corbel"/>
              <a:cs typeface="Corbel"/>
            </a:endParaRPr>
          </a:p>
          <a:p>
            <a:pPr lvl="1" marL="287020" indent="-274320">
              <a:lnSpc>
                <a:spcPct val="100000"/>
              </a:lnSpc>
              <a:spcBef>
                <a:spcPts val="147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Reuse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Refurbish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electronics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1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further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use.</a:t>
            </a:r>
            <a:endParaRPr sz="2400">
              <a:latin typeface="Corbel"/>
              <a:cs typeface="Corbel"/>
            </a:endParaRPr>
          </a:p>
          <a:p>
            <a:pPr lvl="1" marL="287020" indent="-274320">
              <a:lnSpc>
                <a:spcPct val="100000"/>
              </a:lnSpc>
              <a:spcBef>
                <a:spcPts val="155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Recycle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Properly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recover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materials.</a:t>
            </a:r>
            <a:endParaRPr sz="2400">
              <a:latin typeface="Corbel"/>
              <a:cs typeface="Corbel"/>
            </a:endParaRPr>
          </a:p>
          <a:p>
            <a:pPr lvl="1" marL="287020" indent="-274320">
              <a:lnSpc>
                <a:spcPct val="100000"/>
              </a:lnSpc>
              <a:spcBef>
                <a:spcPts val="147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Dispose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Safe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disposal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non-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recyclable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4725" y="3037624"/>
            <a:ext cx="4638675" cy="363766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621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020550" y="152361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19050" y="14224"/>
                </a:moveTo>
                <a:lnTo>
                  <a:pt x="15240" y="9525"/>
                </a:lnTo>
                <a:lnTo>
                  <a:pt x="10541" y="9525"/>
                </a:lnTo>
                <a:lnTo>
                  <a:pt x="0" y="19050"/>
                </a:lnTo>
                <a:lnTo>
                  <a:pt x="19050" y="14224"/>
                </a:lnTo>
                <a:close/>
              </a:path>
              <a:path w="76200" h="19050">
                <a:moveTo>
                  <a:pt x="40652" y="11264"/>
                </a:moveTo>
                <a:lnTo>
                  <a:pt x="19050" y="12700"/>
                </a:lnTo>
                <a:lnTo>
                  <a:pt x="22834" y="14211"/>
                </a:lnTo>
                <a:lnTo>
                  <a:pt x="26619" y="15455"/>
                </a:lnTo>
                <a:lnTo>
                  <a:pt x="32131" y="14897"/>
                </a:lnTo>
                <a:lnTo>
                  <a:pt x="40652" y="11264"/>
                </a:lnTo>
                <a:close/>
              </a:path>
              <a:path w="76200" h="19050">
                <a:moveTo>
                  <a:pt x="66675" y="9525"/>
                </a:moveTo>
                <a:lnTo>
                  <a:pt x="41008" y="11252"/>
                </a:lnTo>
                <a:lnTo>
                  <a:pt x="41148" y="11049"/>
                </a:lnTo>
                <a:lnTo>
                  <a:pt x="40652" y="11264"/>
                </a:lnTo>
                <a:lnTo>
                  <a:pt x="40995" y="11264"/>
                </a:lnTo>
                <a:lnTo>
                  <a:pt x="40195" y="12369"/>
                </a:lnTo>
                <a:lnTo>
                  <a:pt x="44284" y="12052"/>
                </a:lnTo>
                <a:lnTo>
                  <a:pt x="53174" y="10858"/>
                </a:lnTo>
                <a:lnTo>
                  <a:pt x="66675" y="9525"/>
                </a:lnTo>
                <a:close/>
              </a:path>
              <a:path w="76200" h="19050">
                <a:moveTo>
                  <a:pt x="76200" y="4699"/>
                </a:moveTo>
                <a:lnTo>
                  <a:pt x="67081" y="3543"/>
                </a:lnTo>
                <a:lnTo>
                  <a:pt x="54813" y="2362"/>
                </a:lnTo>
                <a:lnTo>
                  <a:pt x="46278" y="1168"/>
                </a:lnTo>
                <a:lnTo>
                  <a:pt x="48387" y="0"/>
                </a:lnTo>
                <a:lnTo>
                  <a:pt x="27508" y="1460"/>
                </a:lnTo>
                <a:lnTo>
                  <a:pt x="21107" y="3530"/>
                </a:lnTo>
                <a:lnTo>
                  <a:pt x="26098" y="6223"/>
                </a:lnTo>
                <a:lnTo>
                  <a:pt x="39370" y="9525"/>
                </a:lnTo>
                <a:lnTo>
                  <a:pt x="76200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811000" y="1523618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36322" y="9525"/>
                </a:moveTo>
                <a:lnTo>
                  <a:pt x="0" y="19050"/>
                </a:lnTo>
                <a:lnTo>
                  <a:pt x="19418" y="18465"/>
                </a:lnTo>
                <a:lnTo>
                  <a:pt x="30822" y="16675"/>
                </a:lnTo>
                <a:lnTo>
                  <a:pt x="35890" y="13703"/>
                </a:lnTo>
                <a:lnTo>
                  <a:pt x="36322" y="9525"/>
                </a:lnTo>
                <a:close/>
              </a:path>
              <a:path w="66675" h="19050">
                <a:moveTo>
                  <a:pt x="66675" y="6350"/>
                </a:moveTo>
                <a:lnTo>
                  <a:pt x="39128" y="3746"/>
                </a:lnTo>
                <a:lnTo>
                  <a:pt x="27076" y="2108"/>
                </a:lnTo>
                <a:lnTo>
                  <a:pt x="21209" y="0"/>
                </a:lnTo>
                <a:lnTo>
                  <a:pt x="19050" y="1524"/>
                </a:lnTo>
                <a:lnTo>
                  <a:pt x="34925" y="6350"/>
                </a:lnTo>
                <a:lnTo>
                  <a:pt x="38100" y="9525"/>
                </a:lnTo>
                <a:lnTo>
                  <a:pt x="66675" y="635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001500" y="1533144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85725" y="0"/>
                </a:moveTo>
                <a:lnTo>
                  <a:pt x="0" y="9525"/>
                </a:lnTo>
                <a:lnTo>
                  <a:pt x="14604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66812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17272" y="7619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477625" y="1523618"/>
            <a:ext cx="111125" cy="9525"/>
          </a:xfrm>
          <a:custGeom>
            <a:avLst/>
            <a:gdLst/>
            <a:ahLst/>
            <a:cxnLst/>
            <a:rect l="l" t="t" r="r" b="b"/>
            <a:pathLst>
              <a:path w="111125" h="9525">
                <a:moveTo>
                  <a:pt x="28575" y="0"/>
                </a:moveTo>
                <a:lnTo>
                  <a:pt x="21424" y="596"/>
                </a:lnTo>
                <a:lnTo>
                  <a:pt x="14287" y="2387"/>
                </a:lnTo>
                <a:lnTo>
                  <a:pt x="7137" y="5359"/>
                </a:lnTo>
                <a:lnTo>
                  <a:pt x="0" y="9525"/>
                </a:lnTo>
                <a:lnTo>
                  <a:pt x="6705" y="7150"/>
                </a:lnTo>
                <a:lnTo>
                  <a:pt x="13716" y="4762"/>
                </a:lnTo>
                <a:lnTo>
                  <a:pt x="20993" y="2387"/>
                </a:lnTo>
                <a:lnTo>
                  <a:pt x="28575" y="0"/>
                </a:lnTo>
                <a:close/>
              </a:path>
              <a:path w="111125" h="9525">
                <a:moveTo>
                  <a:pt x="110896" y="6223"/>
                </a:moveTo>
                <a:lnTo>
                  <a:pt x="104013" y="3530"/>
                </a:lnTo>
                <a:lnTo>
                  <a:pt x="97307" y="1460"/>
                </a:lnTo>
                <a:lnTo>
                  <a:pt x="101473" y="0"/>
                </a:lnTo>
                <a:lnTo>
                  <a:pt x="81610" y="571"/>
                </a:lnTo>
                <a:lnTo>
                  <a:pt x="62826" y="2184"/>
                </a:lnTo>
                <a:lnTo>
                  <a:pt x="45135" y="4673"/>
                </a:lnTo>
                <a:lnTo>
                  <a:pt x="28575" y="7874"/>
                </a:lnTo>
                <a:lnTo>
                  <a:pt x="46355" y="6350"/>
                </a:lnTo>
                <a:lnTo>
                  <a:pt x="65036" y="6324"/>
                </a:lnTo>
                <a:lnTo>
                  <a:pt x="85166" y="7493"/>
                </a:lnTo>
                <a:lnTo>
                  <a:pt x="107315" y="9525"/>
                </a:lnTo>
                <a:lnTo>
                  <a:pt x="110896" y="622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696700" y="1533143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28575" y="9525"/>
                </a:moveTo>
                <a:lnTo>
                  <a:pt x="0" y="0"/>
                </a:lnTo>
                <a:lnTo>
                  <a:pt x="27813" y="9525"/>
                </a:lnTo>
                <a:lnTo>
                  <a:pt x="28575" y="9525"/>
                </a:lnTo>
                <a:close/>
              </a:path>
              <a:path w="47625" h="9525">
                <a:moveTo>
                  <a:pt x="47625" y="9525"/>
                </a:moveTo>
                <a:lnTo>
                  <a:pt x="44919" y="7505"/>
                </a:lnTo>
                <a:lnTo>
                  <a:pt x="40043" y="4762"/>
                </a:lnTo>
                <a:lnTo>
                  <a:pt x="31813" y="2032"/>
                </a:lnTo>
                <a:lnTo>
                  <a:pt x="19050" y="0"/>
                </a:lnTo>
                <a:lnTo>
                  <a:pt x="33401" y="9525"/>
                </a:lnTo>
                <a:lnTo>
                  <a:pt x="47625" y="952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869054" y="1533144"/>
            <a:ext cx="46990" cy="9525"/>
          </a:xfrm>
          <a:custGeom>
            <a:avLst/>
            <a:gdLst/>
            <a:ahLst/>
            <a:cxnLst/>
            <a:rect l="l" t="t" r="r" b="b"/>
            <a:pathLst>
              <a:path w="46990" h="9525">
                <a:moveTo>
                  <a:pt x="46720" y="0"/>
                </a:moveTo>
                <a:lnTo>
                  <a:pt x="25304" y="2238"/>
                </a:lnTo>
                <a:lnTo>
                  <a:pt x="5699" y="4381"/>
                </a:lnTo>
                <a:lnTo>
                  <a:pt x="0" y="6715"/>
                </a:lnTo>
                <a:lnTo>
                  <a:pt x="20304" y="9525"/>
                </a:lnTo>
                <a:lnTo>
                  <a:pt x="26431" y="7286"/>
                </a:lnTo>
                <a:lnTo>
                  <a:pt x="25892" y="5143"/>
                </a:lnTo>
                <a:lnTo>
                  <a:pt x="29162" y="2809"/>
                </a:lnTo>
                <a:lnTo>
                  <a:pt x="467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744325" y="1533143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19050" y="0"/>
                </a:moveTo>
                <a:lnTo>
                  <a:pt x="4318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  <a:path w="66675" h="9525">
                <a:moveTo>
                  <a:pt x="66675" y="0"/>
                </a:moveTo>
                <a:lnTo>
                  <a:pt x="19050" y="7112"/>
                </a:lnTo>
                <a:lnTo>
                  <a:pt x="63627" y="9525"/>
                </a:lnTo>
                <a:lnTo>
                  <a:pt x="62611" y="7112"/>
                </a:lnTo>
                <a:lnTo>
                  <a:pt x="54483" y="2413"/>
                </a:lnTo>
                <a:lnTo>
                  <a:pt x="666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487150" y="1533144"/>
            <a:ext cx="77470" cy="9525"/>
          </a:xfrm>
          <a:custGeom>
            <a:avLst/>
            <a:gdLst/>
            <a:ahLst/>
            <a:cxnLst/>
            <a:rect l="l" t="t" r="r" b="b"/>
            <a:pathLst>
              <a:path w="77470" h="9525">
                <a:moveTo>
                  <a:pt x="59944" y="0"/>
                </a:moveTo>
                <a:lnTo>
                  <a:pt x="46041" y="2716"/>
                </a:lnTo>
                <a:lnTo>
                  <a:pt x="31400" y="4111"/>
                </a:lnTo>
                <a:lnTo>
                  <a:pt x="16045" y="4625"/>
                </a:lnTo>
                <a:lnTo>
                  <a:pt x="0" y="4698"/>
                </a:lnTo>
                <a:lnTo>
                  <a:pt x="18026" y="6471"/>
                </a:lnTo>
                <a:lnTo>
                  <a:pt x="36195" y="8016"/>
                </a:lnTo>
                <a:lnTo>
                  <a:pt x="54363" y="9110"/>
                </a:lnTo>
                <a:lnTo>
                  <a:pt x="72390" y="9525"/>
                </a:lnTo>
                <a:lnTo>
                  <a:pt x="75249" y="6000"/>
                </a:lnTo>
                <a:lnTo>
                  <a:pt x="76882" y="2952"/>
                </a:lnTo>
                <a:lnTo>
                  <a:pt x="73157" y="809"/>
                </a:lnTo>
                <a:lnTo>
                  <a:pt x="599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553825" y="1533143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47625" y="0"/>
                </a:moveTo>
                <a:lnTo>
                  <a:pt x="36779" y="736"/>
                </a:lnTo>
                <a:lnTo>
                  <a:pt x="14008" y="3975"/>
                </a:lnTo>
                <a:lnTo>
                  <a:pt x="2032" y="4699"/>
                </a:lnTo>
                <a:lnTo>
                  <a:pt x="0" y="4699"/>
                </a:lnTo>
                <a:lnTo>
                  <a:pt x="0" y="9525"/>
                </a:lnTo>
                <a:lnTo>
                  <a:pt x="6096" y="9525"/>
                </a:lnTo>
                <a:lnTo>
                  <a:pt x="19100" y="8699"/>
                </a:lnTo>
                <a:lnTo>
                  <a:pt x="29857" y="6527"/>
                </a:lnTo>
                <a:lnTo>
                  <a:pt x="39116" y="3479"/>
                </a:lnTo>
                <a:lnTo>
                  <a:pt x="47625" y="0"/>
                </a:lnTo>
                <a:close/>
              </a:path>
              <a:path w="85725" h="9525">
                <a:moveTo>
                  <a:pt x="85725" y="0"/>
                </a:moveTo>
                <a:lnTo>
                  <a:pt x="76200" y="9525"/>
                </a:lnTo>
                <a:lnTo>
                  <a:pt x="85725" y="9525"/>
                </a:lnTo>
                <a:lnTo>
                  <a:pt x="857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410950" y="153552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4321" y="0"/>
                </a:moveTo>
                <a:lnTo>
                  <a:pt x="28575" y="7143"/>
                </a:lnTo>
                <a:lnTo>
                  <a:pt x="20824" y="4365"/>
                </a:lnTo>
                <a:lnTo>
                  <a:pt x="12001" y="1587"/>
                </a:lnTo>
                <a:lnTo>
                  <a:pt x="432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6014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2986" y="0"/>
                </a:moveTo>
                <a:lnTo>
                  <a:pt x="13843" y="3175"/>
                </a:lnTo>
                <a:lnTo>
                  <a:pt x="7366" y="6350"/>
                </a:lnTo>
                <a:lnTo>
                  <a:pt x="0" y="9525"/>
                </a:lnTo>
                <a:lnTo>
                  <a:pt x="7590" y="9028"/>
                </a:lnTo>
                <a:lnTo>
                  <a:pt x="22056" y="6846"/>
                </a:lnTo>
                <a:lnTo>
                  <a:pt x="28575" y="6350"/>
                </a:lnTo>
                <a:lnTo>
                  <a:pt x="26670" y="3175"/>
                </a:lnTo>
                <a:lnTo>
                  <a:pt x="24892" y="3175"/>
                </a:lnTo>
                <a:lnTo>
                  <a:pt x="2298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156188" y="1533143"/>
            <a:ext cx="335280" cy="28575"/>
          </a:xfrm>
          <a:custGeom>
            <a:avLst/>
            <a:gdLst/>
            <a:ahLst/>
            <a:cxnLst/>
            <a:rect l="l" t="t" r="r" b="b"/>
            <a:pathLst>
              <a:path w="335279" h="28575">
                <a:moveTo>
                  <a:pt x="207137" y="9525"/>
                </a:moveTo>
                <a:lnTo>
                  <a:pt x="193065" y="8242"/>
                </a:lnTo>
                <a:lnTo>
                  <a:pt x="179743" y="6527"/>
                </a:lnTo>
                <a:lnTo>
                  <a:pt x="165354" y="3937"/>
                </a:lnTo>
                <a:lnTo>
                  <a:pt x="148082" y="0"/>
                </a:lnTo>
                <a:lnTo>
                  <a:pt x="130632" y="2362"/>
                </a:lnTo>
                <a:lnTo>
                  <a:pt x="123596" y="3822"/>
                </a:lnTo>
                <a:lnTo>
                  <a:pt x="110490" y="0"/>
                </a:lnTo>
                <a:lnTo>
                  <a:pt x="109347" y="1460"/>
                </a:lnTo>
                <a:lnTo>
                  <a:pt x="104686" y="2806"/>
                </a:lnTo>
                <a:lnTo>
                  <a:pt x="92671" y="4330"/>
                </a:lnTo>
                <a:lnTo>
                  <a:pt x="69469" y="6350"/>
                </a:lnTo>
                <a:lnTo>
                  <a:pt x="88519" y="8153"/>
                </a:lnTo>
                <a:lnTo>
                  <a:pt x="114642" y="10210"/>
                </a:lnTo>
                <a:lnTo>
                  <a:pt x="131864" y="12446"/>
                </a:lnTo>
                <a:lnTo>
                  <a:pt x="124206" y="14732"/>
                </a:lnTo>
                <a:lnTo>
                  <a:pt x="94754" y="15455"/>
                </a:lnTo>
                <a:lnTo>
                  <a:pt x="79692" y="14782"/>
                </a:lnTo>
                <a:lnTo>
                  <a:pt x="69761" y="13322"/>
                </a:lnTo>
                <a:lnTo>
                  <a:pt x="55753" y="11684"/>
                </a:lnTo>
                <a:lnTo>
                  <a:pt x="54190" y="15151"/>
                </a:lnTo>
                <a:lnTo>
                  <a:pt x="6616" y="21742"/>
                </a:lnTo>
                <a:lnTo>
                  <a:pt x="0" y="26416"/>
                </a:lnTo>
                <a:lnTo>
                  <a:pt x="45593" y="24257"/>
                </a:lnTo>
                <a:lnTo>
                  <a:pt x="43789" y="25260"/>
                </a:lnTo>
                <a:lnTo>
                  <a:pt x="39827" y="26416"/>
                </a:lnTo>
                <a:lnTo>
                  <a:pt x="38061" y="27584"/>
                </a:lnTo>
                <a:lnTo>
                  <a:pt x="42926" y="28575"/>
                </a:lnTo>
                <a:lnTo>
                  <a:pt x="52222" y="25514"/>
                </a:lnTo>
                <a:lnTo>
                  <a:pt x="73037" y="23368"/>
                </a:lnTo>
                <a:lnTo>
                  <a:pt x="100736" y="23050"/>
                </a:lnTo>
                <a:lnTo>
                  <a:pt x="130683" y="25400"/>
                </a:lnTo>
                <a:lnTo>
                  <a:pt x="148475" y="21132"/>
                </a:lnTo>
                <a:lnTo>
                  <a:pt x="147675" y="14274"/>
                </a:lnTo>
                <a:lnTo>
                  <a:pt x="136563" y="8369"/>
                </a:lnTo>
                <a:lnTo>
                  <a:pt x="195707" y="9525"/>
                </a:lnTo>
                <a:lnTo>
                  <a:pt x="207137" y="9525"/>
                </a:lnTo>
                <a:close/>
              </a:path>
              <a:path w="335279" h="28575">
                <a:moveTo>
                  <a:pt x="285623" y="660"/>
                </a:moveTo>
                <a:lnTo>
                  <a:pt x="207137" y="2032"/>
                </a:lnTo>
                <a:lnTo>
                  <a:pt x="282321" y="2032"/>
                </a:lnTo>
                <a:lnTo>
                  <a:pt x="272300" y="1663"/>
                </a:lnTo>
                <a:lnTo>
                  <a:pt x="272630" y="1498"/>
                </a:lnTo>
                <a:lnTo>
                  <a:pt x="270446" y="1498"/>
                </a:lnTo>
                <a:lnTo>
                  <a:pt x="279082" y="1092"/>
                </a:lnTo>
                <a:lnTo>
                  <a:pt x="285623" y="660"/>
                </a:lnTo>
                <a:close/>
              </a:path>
              <a:path w="335279" h="28575">
                <a:moveTo>
                  <a:pt x="334797" y="1498"/>
                </a:moveTo>
                <a:lnTo>
                  <a:pt x="299974" y="1092"/>
                </a:lnTo>
                <a:lnTo>
                  <a:pt x="309714" y="1092"/>
                </a:lnTo>
                <a:lnTo>
                  <a:pt x="305028" y="939"/>
                </a:lnTo>
                <a:lnTo>
                  <a:pt x="285115" y="0"/>
                </a:lnTo>
                <a:lnTo>
                  <a:pt x="287083" y="660"/>
                </a:lnTo>
                <a:lnTo>
                  <a:pt x="285965" y="660"/>
                </a:lnTo>
                <a:lnTo>
                  <a:pt x="284988" y="1498"/>
                </a:lnTo>
                <a:lnTo>
                  <a:pt x="283819" y="1498"/>
                </a:lnTo>
                <a:lnTo>
                  <a:pt x="282321" y="2032"/>
                </a:lnTo>
                <a:lnTo>
                  <a:pt x="268744" y="3848"/>
                </a:lnTo>
                <a:lnTo>
                  <a:pt x="253149" y="5549"/>
                </a:lnTo>
                <a:lnTo>
                  <a:pt x="253390" y="5549"/>
                </a:lnTo>
                <a:lnTo>
                  <a:pt x="245529" y="7289"/>
                </a:lnTo>
                <a:lnTo>
                  <a:pt x="253111" y="9525"/>
                </a:lnTo>
                <a:lnTo>
                  <a:pt x="280009" y="9080"/>
                </a:lnTo>
                <a:lnTo>
                  <a:pt x="292938" y="7975"/>
                </a:lnTo>
                <a:lnTo>
                  <a:pt x="302158" y="6642"/>
                </a:lnTo>
                <a:lnTo>
                  <a:pt x="316890" y="5549"/>
                </a:lnTo>
                <a:lnTo>
                  <a:pt x="289204" y="5549"/>
                </a:lnTo>
                <a:lnTo>
                  <a:pt x="287743" y="5118"/>
                </a:lnTo>
                <a:lnTo>
                  <a:pt x="297192" y="4305"/>
                </a:lnTo>
                <a:lnTo>
                  <a:pt x="301142" y="3238"/>
                </a:lnTo>
                <a:lnTo>
                  <a:pt x="283210" y="2032"/>
                </a:lnTo>
                <a:lnTo>
                  <a:pt x="289407" y="2032"/>
                </a:lnTo>
                <a:lnTo>
                  <a:pt x="315798" y="1498"/>
                </a:lnTo>
                <a:lnTo>
                  <a:pt x="334797" y="149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769471" y="1542668"/>
            <a:ext cx="96520" cy="19050"/>
          </a:xfrm>
          <a:custGeom>
            <a:avLst/>
            <a:gdLst/>
            <a:ahLst/>
            <a:cxnLst/>
            <a:rect l="l" t="t" r="r" b="b"/>
            <a:pathLst>
              <a:path w="96520" h="19050">
                <a:moveTo>
                  <a:pt x="77089" y="9525"/>
                </a:moveTo>
                <a:lnTo>
                  <a:pt x="71882" y="19050"/>
                </a:lnTo>
                <a:lnTo>
                  <a:pt x="77089" y="19050"/>
                </a:lnTo>
                <a:lnTo>
                  <a:pt x="77089" y="9525"/>
                </a:lnTo>
                <a:close/>
              </a:path>
              <a:path w="96520" h="19050">
                <a:moveTo>
                  <a:pt x="96481" y="6743"/>
                </a:moveTo>
                <a:lnTo>
                  <a:pt x="79121" y="5588"/>
                </a:lnTo>
                <a:lnTo>
                  <a:pt x="73025" y="6350"/>
                </a:lnTo>
                <a:lnTo>
                  <a:pt x="46228" y="4775"/>
                </a:lnTo>
                <a:lnTo>
                  <a:pt x="21310" y="2844"/>
                </a:lnTo>
                <a:lnTo>
                  <a:pt x="3987" y="1092"/>
                </a:lnTo>
                <a:lnTo>
                  <a:pt x="0" y="0"/>
                </a:lnTo>
                <a:lnTo>
                  <a:pt x="7658" y="2273"/>
                </a:lnTo>
                <a:lnTo>
                  <a:pt x="16383" y="4394"/>
                </a:lnTo>
                <a:lnTo>
                  <a:pt x="27571" y="6502"/>
                </a:lnTo>
                <a:lnTo>
                  <a:pt x="42672" y="8763"/>
                </a:lnTo>
                <a:lnTo>
                  <a:pt x="53060" y="7327"/>
                </a:lnTo>
                <a:lnTo>
                  <a:pt x="61468" y="6934"/>
                </a:lnTo>
                <a:lnTo>
                  <a:pt x="74041" y="7112"/>
                </a:lnTo>
                <a:lnTo>
                  <a:pt x="81343" y="7708"/>
                </a:lnTo>
                <a:lnTo>
                  <a:pt x="80645" y="8318"/>
                </a:lnTo>
                <a:lnTo>
                  <a:pt x="76898" y="8940"/>
                </a:lnTo>
                <a:lnTo>
                  <a:pt x="75057" y="9525"/>
                </a:lnTo>
                <a:lnTo>
                  <a:pt x="86258" y="8813"/>
                </a:lnTo>
                <a:lnTo>
                  <a:pt x="96139" y="7848"/>
                </a:lnTo>
                <a:lnTo>
                  <a:pt x="96481" y="67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1553825" y="1542669"/>
            <a:ext cx="72390" cy="9525"/>
          </a:xfrm>
          <a:custGeom>
            <a:avLst/>
            <a:gdLst/>
            <a:ahLst/>
            <a:cxnLst/>
            <a:rect l="l" t="t" r="r" b="b"/>
            <a:pathLst>
              <a:path w="72390" h="9525">
                <a:moveTo>
                  <a:pt x="72135" y="0"/>
                </a:moveTo>
                <a:lnTo>
                  <a:pt x="0" y="3175"/>
                </a:lnTo>
                <a:lnTo>
                  <a:pt x="37083" y="9525"/>
                </a:lnTo>
                <a:lnTo>
                  <a:pt x="35051" y="6350"/>
                </a:lnTo>
                <a:lnTo>
                  <a:pt x="57473" y="5804"/>
                </a:lnTo>
                <a:lnTo>
                  <a:pt x="67071" y="4365"/>
                </a:lnTo>
                <a:lnTo>
                  <a:pt x="69931" y="2331"/>
                </a:lnTo>
                <a:lnTo>
                  <a:pt x="7213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229975" y="1523619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9525"/>
                </a:lnTo>
                <a:lnTo>
                  <a:pt x="29591" y="6730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1144250" y="153314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7111"/>
                </a:lnTo>
                <a:lnTo>
                  <a:pt x="25019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2007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016" y="0"/>
                </a:lnTo>
                <a:lnTo>
                  <a:pt x="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62700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2921" y="4698"/>
                </a:lnTo>
                <a:lnTo>
                  <a:pt x="0" y="9525"/>
                </a:lnTo>
                <a:lnTo>
                  <a:pt x="5714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477125" y="1542668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38100" y="28575"/>
                </a:moveTo>
                <a:lnTo>
                  <a:pt x="0" y="19050"/>
                </a:lnTo>
                <a:lnTo>
                  <a:pt x="7124" y="21437"/>
                </a:lnTo>
                <a:lnTo>
                  <a:pt x="15811" y="23812"/>
                </a:lnTo>
                <a:lnTo>
                  <a:pt x="26098" y="26200"/>
                </a:lnTo>
                <a:lnTo>
                  <a:pt x="38100" y="28575"/>
                </a:lnTo>
                <a:close/>
              </a:path>
              <a:path w="95250" h="28575">
                <a:moveTo>
                  <a:pt x="95250" y="0"/>
                </a:moveTo>
                <a:lnTo>
                  <a:pt x="66675" y="7112"/>
                </a:lnTo>
                <a:lnTo>
                  <a:pt x="75565" y="9525"/>
                </a:lnTo>
                <a:lnTo>
                  <a:pt x="952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10200" y="1571244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24002" y="0"/>
                </a:moveTo>
                <a:lnTo>
                  <a:pt x="0" y="9525"/>
                </a:lnTo>
                <a:lnTo>
                  <a:pt x="19413" y="8840"/>
                </a:lnTo>
                <a:lnTo>
                  <a:pt x="25193" y="6905"/>
                </a:lnTo>
                <a:lnTo>
                  <a:pt x="24378" y="3899"/>
                </a:lnTo>
                <a:lnTo>
                  <a:pt x="2400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257925" y="15236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383" y="0"/>
                </a:moveTo>
                <a:lnTo>
                  <a:pt x="4572" y="4698"/>
                </a:lnTo>
                <a:lnTo>
                  <a:pt x="0" y="9525"/>
                </a:lnTo>
                <a:lnTo>
                  <a:pt x="11811" y="9525"/>
                </a:lnTo>
                <a:lnTo>
                  <a:pt x="19050" y="4698"/>
                </a:lnTo>
                <a:lnTo>
                  <a:pt x="1638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581275" y="15617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1143" y="0"/>
                </a:moveTo>
                <a:lnTo>
                  <a:pt x="0" y="9525"/>
                </a:lnTo>
                <a:lnTo>
                  <a:pt x="9525" y="9525"/>
                </a:lnTo>
                <a:lnTo>
                  <a:pt x="114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62125" y="152600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23812" y="0"/>
                </a:moveTo>
                <a:lnTo>
                  <a:pt x="13382" y="1785"/>
                </a:lnTo>
                <a:lnTo>
                  <a:pt x="0" y="7143"/>
                </a:lnTo>
                <a:lnTo>
                  <a:pt x="38100" y="7143"/>
                </a:lnTo>
                <a:lnTo>
                  <a:pt x="31861" y="1785"/>
                </a:lnTo>
                <a:lnTo>
                  <a:pt x="23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0810875" y="153865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3857" y="0"/>
                </a:moveTo>
                <a:lnTo>
                  <a:pt x="0" y="4018"/>
                </a:lnTo>
                <a:lnTo>
                  <a:pt x="8429" y="2678"/>
                </a:lnTo>
                <a:lnTo>
                  <a:pt x="8191" y="446"/>
                </a:lnTo>
                <a:lnTo>
                  <a:pt x="385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896600" y="154584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825" y="0"/>
                </a:moveTo>
                <a:lnTo>
                  <a:pt x="1143" y="3175"/>
                </a:lnTo>
                <a:lnTo>
                  <a:pt x="0" y="6350"/>
                </a:lnTo>
                <a:lnTo>
                  <a:pt x="48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9953625" y="1552194"/>
            <a:ext cx="6985" cy="4445"/>
          </a:xfrm>
          <a:custGeom>
            <a:avLst/>
            <a:gdLst/>
            <a:ahLst/>
            <a:cxnLst/>
            <a:rect l="l" t="t" r="r" b="b"/>
            <a:pathLst>
              <a:path w="6984" h="4444">
                <a:moveTo>
                  <a:pt x="1904" y="0"/>
                </a:moveTo>
                <a:lnTo>
                  <a:pt x="0" y="0"/>
                </a:lnTo>
                <a:lnTo>
                  <a:pt x="5119" y="4018"/>
                </a:lnTo>
                <a:lnTo>
                  <a:pt x="6667" y="3571"/>
                </a:lnTo>
                <a:lnTo>
                  <a:pt x="5357" y="1339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0791825" y="1533143"/>
            <a:ext cx="65405" cy="9525"/>
          </a:xfrm>
          <a:custGeom>
            <a:avLst/>
            <a:gdLst/>
            <a:ahLst/>
            <a:cxnLst/>
            <a:rect l="l" t="t" r="r" b="b"/>
            <a:pathLst>
              <a:path w="65404" h="9525">
                <a:moveTo>
                  <a:pt x="28575" y="9525"/>
                </a:moveTo>
                <a:lnTo>
                  <a:pt x="25781" y="0"/>
                </a:lnTo>
                <a:lnTo>
                  <a:pt x="24892" y="0"/>
                </a:lnTo>
                <a:lnTo>
                  <a:pt x="24003" y="0"/>
                </a:lnTo>
                <a:lnTo>
                  <a:pt x="0" y="0"/>
                </a:lnTo>
                <a:lnTo>
                  <a:pt x="7442" y="152"/>
                </a:lnTo>
                <a:lnTo>
                  <a:pt x="14617" y="1193"/>
                </a:lnTo>
                <a:lnTo>
                  <a:pt x="21615" y="4025"/>
                </a:lnTo>
                <a:lnTo>
                  <a:pt x="28575" y="9525"/>
                </a:lnTo>
                <a:close/>
              </a:path>
              <a:path w="65404" h="9525">
                <a:moveTo>
                  <a:pt x="65303" y="8191"/>
                </a:moveTo>
                <a:lnTo>
                  <a:pt x="63334" y="5956"/>
                </a:lnTo>
                <a:lnTo>
                  <a:pt x="57797" y="5511"/>
                </a:lnTo>
                <a:lnTo>
                  <a:pt x="47625" y="9525"/>
                </a:lnTo>
                <a:lnTo>
                  <a:pt x="64770" y="9525"/>
                </a:lnTo>
                <a:lnTo>
                  <a:pt x="65303" y="819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102576" y="1552194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5">
                <a:moveTo>
                  <a:pt x="12223" y="0"/>
                </a:moveTo>
                <a:lnTo>
                  <a:pt x="8921" y="0"/>
                </a:lnTo>
                <a:lnTo>
                  <a:pt x="1043" y="4679"/>
                </a:lnTo>
                <a:lnTo>
                  <a:pt x="0" y="5333"/>
                </a:lnTo>
                <a:lnTo>
                  <a:pt x="4242" y="3321"/>
                </a:lnTo>
                <a:lnTo>
                  <a:pt x="1222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572641" y="1520329"/>
            <a:ext cx="9549130" cy="60960"/>
          </a:xfrm>
          <a:custGeom>
            <a:avLst/>
            <a:gdLst/>
            <a:ahLst/>
            <a:cxnLst/>
            <a:rect l="l" t="t" r="r" b="b"/>
            <a:pathLst>
              <a:path w="9549130" h="60959">
                <a:moveTo>
                  <a:pt x="733704" y="34658"/>
                </a:moveTo>
                <a:lnTo>
                  <a:pt x="732409" y="34531"/>
                </a:lnTo>
                <a:lnTo>
                  <a:pt x="726554" y="34531"/>
                </a:lnTo>
                <a:lnTo>
                  <a:pt x="733704" y="34658"/>
                </a:lnTo>
                <a:close/>
              </a:path>
              <a:path w="9549130" h="60959">
                <a:moveTo>
                  <a:pt x="941273" y="5956"/>
                </a:moveTo>
                <a:lnTo>
                  <a:pt x="881811" y="5194"/>
                </a:lnTo>
                <a:lnTo>
                  <a:pt x="725246" y="5194"/>
                </a:lnTo>
                <a:lnTo>
                  <a:pt x="624776" y="5956"/>
                </a:lnTo>
                <a:lnTo>
                  <a:pt x="691946" y="5956"/>
                </a:lnTo>
                <a:lnTo>
                  <a:pt x="941273" y="5956"/>
                </a:lnTo>
                <a:close/>
              </a:path>
              <a:path w="9549130" h="60959">
                <a:moveTo>
                  <a:pt x="1632369" y="4432"/>
                </a:moveTo>
                <a:lnTo>
                  <a:pt x="1607273" y="2019"/>
                </a:lnTo>
                <a:lnTo>
                  <a:pt x="1604594" y="2019"/>
                </a:lnTo>
                <a:lnTo>
                  <a:pt x="1604467" y="2819"/>
                </a:lnTo>
                <a:lnTo>
                  <a:pt x="1604416" y="3175"/>
                </a:lnTo>
                <a:lnTo>
                  <a:pt x="1604314" y="3810"/>
                </a:lnTo>
                <a:lnTo>
                  <a:pt x="1613103" y="3810"/>
                </a:lnTo>
                <a:lnTo>
                  <a:pt x="1591030" y="4432"/>
                </a:lnTo>
                <a:lnTo>
                  <a:pt x="1632369" y="4432"/>
                </a:lnTo>
                <a:close/>
              </a:path>
              <a:path w="9549130" h="60959">
                <a:moveTo>
                  <a:pt x="1771688" y="9893"/>
                </a:moveTo>
                <a:lnTo>
                  <a:pt x="1769186" y="9398"/>
                </a:lnTo>
                <a:lnTo>
                  <a:pt x="1732229" y="9398"/>
                </a:lnTo>
                <a:lnTo>
                  <a:pt x="1732915" y="9893"/>
                </a:lnTo>
                <a:lnTo>
                  <a:pt x="1771688" y="9893"/>
                </a:lnTo>
                <a:close/>
              </a:path>
              <a:path w="9549130" h="60959">
                <a:moveTo>
                  <a:pt x="1809623" y="9398"/>
                </a:moveTo>
                <a:lnTo>
                  <a:pt x="1788160" y="9131"/>
                </a:lnTo>
                <a:lnTo>
                  <a:pt x="1766684" y="8890"/>
                </a:lnTo>
                <a:lnTo>
                  <a:pt x="1767941" y="9131"/>
                </a:lnTo>
                <a:lnTo>
                  <a:pt x="1769186" y="9398"/>
                </a:lnTo>
                <a:lnTo>
                  <a:pt x="1809623" y="9398"/>
                </a:lnTo>
                <a:close/>
              </a:path>
              <a:path w="9549130" h="60959">
                <a:moveTo>
                  <a:pt x="2156396" y="36944"/>
                </a:moveTo>
                <a:lnTo>
                  <a:pt x="1982571" y="36944"/>
                </a:lnTo>
                <a:lnTo>
                  <a:pt x="1978037" y="37706"/>
                </a:lnTo>
                <a:lnTo>
                  <a:pt x="1993290" y="37706"/>
                </a:lnTo>
                <a:lnTo>
                  <a:pt x="2049564" y="39357"/>
                </a:lnTo>
                <a:lnTo>
                  <a:pt x="2058276" y="39357"/>
                </a:lnTo>
                <a:lnTo>
                  <a:pt x="2156396" y="36944"/>
                </a:lnTo>
                <a:close/>
              </a:path>
              <a:path w="9549130" h="60959">
                <a:moveTo>
                  <a:pt x="2201507" y="36944"/>
                </a:moveTo>
                <a:lnTo>
                  <a:pt x="2156396" y="36944"/>
                </a:lnTo>
                <a:lnTo>
                  <a:pt x="2195703" y="40881"/>
                </a:lnTo>
                <a:lnTo>
                  <a:pt x="2201507" y="36944"/>
                </a:lnTo>
                <a:close/>
              </a:path>
              <a:path w="9549130" h="60959">
                <a:moveTo>
                  <a:pt x="2206028" y="9131"/>
                </a:moveTo>
                <a:lnTo>
                  <a:pt x="2150554" y="7607"/>
                </a:lnTo>
                <a:lnTo>
                  <a:pt x="2168995" y="7607"/>
                </a:lnTo>
                <a:lnTo>
                  <a:pt x="1945513" y="6845"/>
                </a:lnTo>
                <a:lnTo>
                  <a:pt x="1923034" y="6223"/>
                </a:lnTo>
                <a:lnTo>
                  <a:pt x="1886521" y="8369"/>
                </a:lnTo>
                <a:lnTo>
                  <a:pt x="1844789" y="9385"/>
                </a:lnTo>
                <a:lnTo>
                  <a:pt x="2206028" y="9131"/>
                </a:lnTo>
                <a:close/>
              </a:path>
              <a:path w="9549130" h="60959">
                <a:moveTo>
                  <a:pt x="2236571" y="9131"/>
                </a:moveTo>
                <a:lnTo>
                  <a:pt x="2228583" y="9131"/>
                </a:lnTo>
                <a:lnTo>
                  <a:pt x="2206028" y="9131"/>
                </a:lnTo>
                <a:lnTo>
                  <a:pt x="2215311" y="9893"/>
                </a:lnTo>
                <a:lnTo>
                  <a:pt x="2231047" y="9893"/>
                </a:lnTo>
                <a:lnTo>
                  <a:pt x="2236571" y="9131"/>
                </a:lnTo>
                <a:close/>
              </a:path>
              <a:path w="9549130" h="60959">
                <a:moveTo>
                  <a:pt x="2248255" y="8636"/>
                </a:moveTo>
                <a:lnTo>
                  <a:pt x="2240254" y="8636"/>
                </a:lnTo>
                <a:lnTo>
                  <a:pt x="2238400" y="8890"/>
                </a:lnTo>
                <a:lnTo>
                  <a:pt x="2248255" y="8636"/>
                </a:lnTo>
                <a:close/>
              </a:path>
              <a:path w="9549130" h="60959">
                <a:moveTo>
                  <a:pt x="2259711" y="33401"/>
                </a:moveTo>
                <a:lnTo>
                  <a:pt x="2256917" y="33007"/>
                </a:lnTo>
                <a:lnTo>
                  <a:pt x="2255926" y="33007"/>
                </a:lnTo>
                <a:lnTo>
                  <a:pt x="2259711" y="33401"/>
                </a:lnTo>
                <a:close/>
              </a:path>
              <a:path w="9549130" h="60959">
                <a:moveTo>
                  <a:pt x="2272207" y="5194"/>
                </a:moveTo>
                <a:lnTo>
                  <a:pt x="2267699" y="4432"/>
                </a:lnTo>
                <a:lnTo>
                  <a:pt x="1632369" y="4432"/>
                </a:lnTo>
                <a:lnTo>
                  <a:pt x="1640293" y="5194"/>
                </a:lnTo>
                <a:lnTo>
                  <a:pt x="2272207" y="5194"/>
                </a:lnTo>
                <a:close/>
              </a:path>
              <a:path w="9549130" h="60959">
                <a:moveTo>
                  <a:pt x="2354186" y="5194"/>
                </a:moveTo>
                <a:lnTo>
                  <a:pt x="2343531" y="4432"/>
                </a:lnTo>
                <a:lnTo>
                  <a:pt x="2339098" y="5194"/>
                </a:lnTo>
                <a:lnTo>
                  <a:pt x="2354186" y="5194"/>
                </a:lnTo>
                <a:close/>
              </a:path>
              <a:path w="9549130" h="60959">
                <a:moveTo>
                  <a:pt x="2358199" y="4432"/>
                </a:moveTo>
                <a:lnTo>
                  <a:pt x="2355951" y="3175"/>
                </a:lnTo>
                <a:lnTo>
                  <a:pt x="2351976" y="2819"/>
                </a:lnTo>
                <a:lnTo>
                  <a:pt x="2347696" y="2019"/>
                </a:lnTo>
                <a:lnTo>
                  <a:pt x="2341715" y="2019"/>
                </a:lnTo>
                <a:lnTo>
                  <a:pt x="2330183" y="2667"/>
                </a:lnTo>
                <a:lnTo>
                  <a:pt x="2274303" y="2019"/>
                </a:lnTo>
                <a:lnTo>
                  <a:pt x="2253462" y="2019"/>
                </a:lnTo>
                <a:lnTo>
                  <a:pt x="2267699" y="4432"/>
                </a:lnTo>
                <a:lnTo>
                  <a:pt x="2343531" y="4432"/>
                </a:lnTo>
                <a:lnTo>
                  <a:pt x="2358199" y="4432"/>
                </a:lnTo>
                <a:close/>
              </a:path>
              <a:path w="9549130" h="60959">
                <a:moveTo>
                  <a:pt x="2441575" y="4432"/>
                </a:moveTo>
                <a:lnTo>
                  <a:pt x="2358491" y="4432"/>
                </a:lnTo>
                <a:lnTo>
                  <a:pt x="2361654" y="5194"/>
                </a:lnTo>
                <a:lnTo>
                  <a:pt x="2434729" y="5194"/>
                </a:lnTo>
                <a:lnTo>
                  <a:pt x="2441575" y="4432"/>
                </a:lnTo>
                <a:close/>
              </a:path>
              <a:path w="9549130" h="60959">
                <a:moveTo>
                  <a:pt x="2455227" y="33388"/>
                </a:moveTo>
                <a:lnTo>
                  <a:pt x="2449144" y="33769"/>
                </a:lnTo>
                <a:lnTo>
                  <a:pt x="2450401" y="33769"/>
                </a:lnTo>
                <a:lnTo>
                  <a:pt x="2455227" y="33388"/>
                </a:lnTo>
                <a:close/>
              </a:path>
              <a:path w="9549130" h="60959">
                <a:moveTo>
                  <a:pt x="2481923" y="8636"/>
                </a:moveTo>
                <a:lnTo>
                  <a:pt x="2463482" y="7607"/>
                </a:lnTo>
                <a:lnTo>
                  <a:pt x="2456002" y="7607"/>
                </a:lnTo>
                <a:lnTo>
                  <a:pt x="2459609" y="5194"/>
                </a:lnTo>
                <a:lnTo>
                  <a:pt x="2436431" y="5194"/>
                </a:lnTo>
                <a:lnTo>
                  <a:pt x="2410485" y="6845"/>
                </a:lnTo>
                <a:lnTo>
                  <a:pt x="2377643" y="6845"/>
                </a:lnTo>
                <a:lnTo>
                  <a:pt x="2369934" y="6223"/>
                </a:lnTo>
                <a:lnTo>
                  <a:pt x="2366848" y="5956"/>
                </a:lnTo>
                <a:lnTo>
                  <a:pt x="2364803" y="5956"/>
                </a:lnTo>
                <a:lnTo>
                  <a:pt x="2361654" y="5194"/>
                </a:lnTo>
                <a:lnTo>
                  <a:pt x="2358415" y="5194"/>
                </a:lnTo>
                <a:lnTo>
                  <a:pt x="2341321" y="6096"/>
                </a:lnTo>
                <a:lnTo>
                  <a:pt x="2336508" y="5956"/>
                </a:lnTo>
                <a:lnTo>
                  <a:pt x="2338730" y="5194"/>
                </a:lnTo>
                <a:lnTo>
                  <a:pt x="2272207" y="5194"/>
                </a:lnTo>
                <a:lnTo>
                  <a:pt x="2281948" y="6845"/>
                </a:lnTo>
                <a:lnTo>
                  <a:pt x="2288527" y="6845"/>
                </a:lnTo>
                <a:lnTo>
                  <a:pt x="2258085" y="8369"/>
                </a:lnTo>
                <a:lnTo>
                  <a:pt x="2248255" y="8636"/>
                </a:lnTo>
                <a:lnTo>
                  <a:pt x="2481923" y="8636"/>
                </a:lnTo>
                <a:close/>
              </a:path>
              <a:path w="9549130" h="60959">
                <a:moveTo>
                  <a:pt x="2491130" y="9131"/>
                </a:moveTo>
                <a:lnTo>
                  <a:pt x="2486520" y="8890"/>
                </a:lnTo>
                <a:lnTo>
                  <a:pt x="2485326" y="9131"/>
                </a:lnTo>
                <a:lnTo>
                  <a:pt x="2491130" y="9131"/>
                </a:lnTo>
                <a:close/>
              </a:path>
              <a:path w="9549130" h="60959">
                <a:moveTo>
                  <a:pt x="2498725" y="2019"/>
                </a:moveTo>
                <a:lnTo>
                  <a:pt x="2463292" y="2019"/>
                </a:lnTo>
                <a:lnTo>
                  <a:pt x="2441575" y="4432"/>
                </a:lnTo>
                <a:lnTo>
                  <a:pt x="2468715" y="4432"/>
                </a:lnTo>
                <a:lnTo>
                  <a:pt x="2476677" y="3670"/>
                </a:lnTo>
                <a:lnTo>
                  <a:pt x="2476284" y="3670"/>
                </a:lnTo>
                <a:lnTo>
                  <a:pt x="2498725" y="2019"/>
                </a:lnTo>
                <a:close/>
              </a:path>
              <a:path w="9549130" h="60959">
                <a:moveTo>
                  <a:pt x="2501773" y="33769"/>
                </a:moveTo>
                <a:lnTo>
                  <a:pt x="2426525" y="35420"/>
                </a:lnTo>
                <a:lnTo>
                  <a:pt x="2422766" y="35420"/>
                </a:lnTo>
                <a:lnTo>
                  <a:pt x="2449144" y="33769"/>
                </a:lnTo>
                <a:lnTo>
                  <a:pt x="2263470" y="33769"/>
                </a:lnTo>
                <a:lnTo>
                  <a:pt x="2287371" y="36182"/>
                </a:lnTo>
                <a:lnTo>
                  <a:pt x="2495575" y="36182"/>
                </a:lnTo>
                <a:lnTo>
                  <a:pt x="2497531" y="35420"/>
                </a:lnTo>
                <a:lnTo>
                  <a:pt x="2501773" y="33769"/>
                </a:lnTo>
                <a:close/>
              </a:path>
              <a:path w="9549130" h="60959">
                <a:moveTo>
                  <a:pt x="2518270" y="4432"/>
                </a:moveTo>
                <a:lnTo>
                  <a:pt x="2468715" y="4432"/>
                </a:lnTo>
                <a:lnTo>
                  <a:pt x="2460739" y="5194"/>
                </a:lnTo>
                <a:lnTo>
                  <a:pt x="2511437" y="5194"/>
                </a:lnTo>
                <a:lnTo>
                  <a:pt x="2518270" y="4432"/>
                </a:lnTo>
                <a:close/>
              </a:path>
              <a:path w="9549130" h="60959">
                <a:moveTo>
                  <a:pt x="2540063" y="8890"/>
                </a:moveTo>
                <a:lnTo>
                  <a:pt x="2531986" y="7607"/>
                </a:lnTo>
                <a:lnTo>
                  <a:pt x="2530691" y="7607"/>
                </a:lnTo>
                <a:lnTo>
                  <a:pt x="2528697" y="5956"/>
                </a:lnTo>
                <a:lnTo>
                  <a:pt x="2526334" y="5956"/>
                </a:lnTo>
                <a:lnTo>
                  <a:pt x="2532507" y="5194"/>
                </a:lnTo>
                <a:lnTo>
                  <a:pt x="2511437" y="5194"/>
                </a:lnTo>
                <a:lnTo>
                  <a:pt x="2496642" y="6845"/>
                </a:lnTo>
                <a:lnTo>
                  <a:pt x="2496108" y="6845"/>
                </a:lnTo>
                <a:lnTo>
                  <a:pt x="2487726" y="8636"/>
                </a:lnTo>
                <a:lnTo>
                  <a:pt x="2522321" y="8636"/>
                </a:lnTo>
                <a:lnTo>
                  <a:pt x="2540063" y="8890"/>
                </a:lnTo>
                <a:close/>
              </a:path>
              <a:path w="9549130" h="60959">
                <a:moveTo>
                  <a:pt x="2545486" y="3175"/>
                </a:moveTo>
                <a:lnTo>
                  <a:pt x="2535250" y="3175"/>
                </a:lnTo>
                <a:lnTo>
                  <a:pt x="2540558" y="3429"/>
                </a:lnTo>
                <a:lnTo>
                  <a:pt x="2545486" y="3175"/>
                </a:lnTo>
                <a:close/>
              </a:path>
              <a:path w="9549130" h="60959">
                <a:moveTo>
                  <a:pt x="2588374" y="5194"/>
                </a:moveTo>
                <a:lnTo>
                  <a:pt x="2586126" y="4432"/>
                </a:lnTo>
                <a:lnTo>
                  <a:pt x="2561844" y="4432"/>
                </a:lnTo>
                <a:lnTo>
                  <a:pt x="2545880" y="3670"/>
                </a:lnTo>
                <a:lnTo>
                  <a:pt x="2535656" y="3670"/>
                </a:lnTo>
                <a:lnTo>
                  <a:pt x="2520912" y="4432"/>
                </a:lnTo>
                <a:lnTo>
                  <a:pt x="2538679" y="4432"/>
                </a:lnTo>
                <a:lnTo>
                  <a:pt x="2532507" y="5194"/>
                </a:lnTo>
                <a:lnTo>
                  <a:pt x="2588374" y="5194"/>
                </a:lnTo>
                <a:close/>
              </a:path>
              <a:path w="9549130" h="60959">
                <a:moveTo>
                  <a:pt x="2600083" y="36182"/>
                </a:moveTo>
                <a:lnTo>
                  <a:pt x="2495575" y="36182"/>
                </a:lnTo>
                <a:lnTo>
                  <a:pt x="2493619" y="36944"/>
                </a:lnTo>
                <a:lnTo>
                  <a:pt x="2294928" y="36944"/>
                </a:lnTo>
                <a:lnTo>
                  <a:pt x="2302472" y="37706"/>
                </a:lnTo>
                <a:lnTo>
                  <a:pt x="2310752" y="37706"/>
                </a:lnTo>
                <a:lnTo>
                  <a:pt x="2362987" y="39357"/>
                </a:lnTo>
                <a:lnTo>
                  <a:pt x="2345436" y="39357"/>
                </a:lnTo>
                <a:lnTo>
                  <a:pt x="2345436" y="40119"/>
                </a:lnTo>
                <a:lnTo>
                  <a:pt x="2340076" y="40119"/>
                </a:lnTo>
                <a:lnTo>
                  <a:pt x="2360917" y="40767"/>
                </a:lnTo>
                <a:lnTo>
                  <a:pt x="2379154" y="40119"/>
                </a:lnTo>
                <a:lnTo>
                  <a:pt x="2372969" y="40119"/>
                </a:lnTo>
                <a:lnTo>
                  <a:pt x="2413419" y="39357"/>
                </a:lnTo>
                <a:lnTo>
                  <a:pt x="2442718" y="40881"/>
                </a:lnTo>
                <a:lnTo>
                  <a:pt x="2460650" y="38595"/>
                </a:lnTo>
                <a:lnTo>
                  <a:pt x="2487180" y="37846"/>
                </a:lnTo>
                <a:lnTo>
                  <a:pt x="2482519" y="37846"/>
                </a:lnTo>
                <a:lnTo>
                  <a:pt x="2497150" y="36944"/>
                </a:lnTo>
                <a:lnTo>
                  <a:pt x="2595829" y="36944"/>
                </a:lnTo>
                <a:lnTo>
                  <a:pt x="2600083" y="36182"/>
                </a:lnTo>
                <a:close/>
              </a:path>
              <a:path w="9549130" h="60959">
                <a:moveTo>
                  <a:pt x="2601836" y="9779"/>
                </a:moveTo>
                <a:lnTo>
                  <a:pt x="2599969" y="9131"/>
                </a:lnTo>
                <a:lnTo>
                  <a:pt x="2557119" y="9131"/>
                </a:lnTo>
                <a:lnTo>
                  <a:pt x="2601836" y="9779"/>
                </a:lnTo>
                <a:close/>
              </a:path>
              <a:path w="9549130" h="60959">
                <a:moveTo>
                  <a:pt x="3089960" y="40119"/>
                </a:moveTo>
                <a:lnTo>
                  <a:pt x="2849080" y="40119"/>
                </a:lnTo>
                <a:lnTo>
                  <a:pt x="2844457" y="40119"/>
                </a:lnTo>
                <a:lnTo>
                  <a:pt x="2861246" y="42532"/>
                </a:lnTo>
                <a:lnTo>
                  <a:pt x="2881846" y="45707"/>
                </a:lnTo>
                <a:lnTo>
                  <a:pt x="2880233" y="45707"/>
                </a:lnTo>
                <a:lnTo>
                  <a:pt x="2921000" y="48882"/>
                </a:lnTo>
                <a:lnTo>
                  <a:pt x="2969895" y="48882"/>
                </a:lnTo>
                <a:lnTo>
                  <a:pt x="2943072" y="48120"/>
                </a:lnTo>
                <a:lnTo>
                  <a:pt x="2948444" y="48120"/>
                </a:lnTo>
                <a:lnTo>
                  <a:pt x="2935973" y="47231"/>
                </a:lnTo>
                <a:lnTo>
                  <a:pt x="2933954" y="47231"/>
                </a:lnTo>
                <a:lnTo>
                  <a:pt x="2919996" y="44945"/>
                </a:lnTo>
                <a:lnTo>
                  <a:pt x="2922828" y="44945"/>
                </a:lnTo>
                <a:lnTo>
                  <a:pt x="2928594" y="43802"/>
                </a:lnTo>
                <a:lnTo>
                  <a:pt x="2935706" y="43802"/>
                </a:lnTo>
                <a:lnTo>
                  <a:pt x="2941523" y="44056"/>
                </a:lnTo>
                <a:lnTo>
                  <a:pt x="2943288" y="44056"/>
                </a:lnTo>
                <a:lnTo>
                  <a:pt x="2973476" y="45707"/>
                </a:lnTo>
                <a:lnTo>
                  <a:pt x="2972752" y="45707"/>
                </a:lnTo>
                <a:lnTo>
                  <a:pt x="2991840" y="47231"/>
                </a:lnTo>
                <a:lnTo>
                  <a:pt x="2991320" y="47231"/>
                </a:lnTo>
                <a:lnTo>
                  <a:pt x="3005201" y="48882"/>
                </a:lnTo>
                <a:lnTo>
                  <a:pt x="3038538" y="48120"/>
                </a:lnTo>
                <a:lnTo>
                  <a:pt x="3040735" y="47231"/>
                </a:lnTo>
                <a:lnTo>
                  <a:pt x="3044228" y="47231"/>
                </a:lnTo>
                <a:lnTo>
                  <a:pt x="3028899" y="44945"/>
                </a:lnTo>
                <a:lnTo>
                  <a:pt x="3029178" y="44945"/>
                </a:lnTo>
                <a:lnTo>
                  <a:pt x="3022777" y="43802"/>
                </a:lnTo>
                <a:lnTo>
                  <a:pt x="3020136" y="43802"/>
                </a:lnTo>
                <a:lnTo>
                  <a:pt x="3029966" y="41770"/>
                </a:lnTo>
                <a:lnTo>
                  <a:pt x="3050349" y="43802"/>
                </a:lnTo>
                <a:lnTo>
                  <a:pt x="3070275" y="42532"/>
                </a:lnTo>
                <a:lnTo>
                  <a:pt x="3069361" y="42532"/>
                </a:lnTo>
                <a:lnTo>
                  <a:pt x="3075863" y="41770"/>
                </a:lnTo>
                <a:lnTo>
                  <a:pt x="3089960" y="40119"/>
                </a:lnTo>
                <a:close/>
              </a:path>
              <a:path w="9549130" h="60959">
                <a:moveTo>
                  <a:pt x="3112897" y="39357"/>
                </a:moveTo>
                <a:lnTo>
                  <a:pt x="3099600" y="39357"/>
                </a:lnTo>
                <a:lnTo>
                  <a:pt x="3090735" y="40119"/>
                </a:lnTo>
                <a:lnTo>
                  <a:pt x="3112897" y="40119"/>
                </a:lnTo>
                <a:lnTo>
                  <a:pt x="3112897" y="39357"/>
                </a:lnTo>
                <a:close/>
              </a:path>
              <a:path w="9549130" h="60959">
                <a:moveTo>
                  <a:pt x="3140608" y="9131"/>
                </a:moveTo>
                <a:lnTo>
                  <a:pt x="3132963" y="8001"/>
                </a:lnTo>
                <a:lnTo>
                  <a:pt x="3029953" y="8001"/>
                </a:lnTo>
                <a:lnTo>
                  <a:pt x="2907792" y="6845"/>
                </a:lnTo>
                <a:lnTo>
                  <a:pt x="2794241" y="5194"/>
                </a:lnTo>
                <a:lnTo>
                  <a:pt x="2588374" y="5194"/>
                </a:lnTo>
                <a:lnTo>
                  <a:pt x="2599969" y="9131"/>
                </a:lnTo>
                <a:lnTo>
                  <a:pt x="3140608" y="9131"/>
                </a:lnTo>
                <a:close/>
              </a:path>
              <a:path w="9549130" h="60959">
                <a:moveTo>
                  <a:pt x="3175533" y="40119"/>
                </a:moveTo>
                <a:lnTo>
                  <a:pt x="3112897" y="40119"/>
                </a:lnTo>
                <a:lnTo>
                  <a:pt x="3112897" y="42532"/>
                </a:lnTo>
                <a:lnTo>
                  <a:pt x="3156572" y="42862"/>
                </a:lnTo>
                <a:lnTo>
                  <a:pt x="3174123" y="40881"/>
                </a:lnTo>
                <a:lnTo>
                  <a:pt x="3173349" y="40881"/>
                </a:lnTo>
                <a:lnTo>
                  <a:pt x="3175533" y="40119"/>
                </a:lnTo>
                <a:close/>
              </a:path>
              <a:path w="9549130" h="60959">
                <a:moveTo>
                  <a:pt x="3193377" y="36944"/>
                </a:moveTo>
                <a:lnTo>
                  <a:pt x="3117316" y="36944"/>
                </a:lnTo>
                <a:lnTo>
                  <a:pt x="3117316" y="37846"/>
                </a:lnTo>
                <a:lnTo>
                  <a:pt x="3112897" y="38227"/>
                </a:lnTo>
                <a:lnTo>
                  <a:pt x="3112897" y="37846"/>
                </a:lnTo>
                <a:lnTo>
                  <a:pt x="3117316" y="37846"/>
                </a:lnTo>
                <a:lnTo>
                  <a:pt x="3117316" y="36944"/>
                </a:lnTo>
                <a:lnTo>
                  <a:pt x="2833268" y="36944"/>
                </a:lnTo>
                <a:lnTo>
                  <a:pt x="2833268" y="37846"/>
                </a:lnTo>
                <a:lnTo>
                  <a:pt x="2812758" y="38227"/>
                </a:lnTo>
                <a:lnTo>
                  <a:pt x="2805493" y="37846"/>
                </a:lnTo>
                <a:lnTo>
                  <a:pt x="2833268" y="37846"/>
                </a:lnTo>
                <a:lnTo>
                  <a:pt x="2833268" y="36944"/>
                </a:lnTo>
                <a:lnTo>
                  <a:pt x="2727528" y="36944"/>
                </a:lnTo>
                <a:lnTo>
                  <a:pt x="2727528" y="44056"/>
                </a:lnTo>
                <a:lnTo>
                  <a:pt x="2723540" y="44183"/>
                </a:lnTo>
                <a:lnTo>
                  <a:pt x="2720378" y="44056"/>
                </a:lnTo>
                <a:lnTo>
                  <a:pt x="2727528" y="44056"/>
                </a:lnTo>
                <a:lnTo>
                  <a:pt x="2727528" y="36944"/>
                </a:lnTo>
                <a:lnTo>
                  <a:pt x="2682481" y="36944"/>
                </a:lnTo>
                <a:lnTo>
                  <a:pt x="2682481" y="37846"/>
                </a:lnTo>
                <a:lnTo>
                  <a:pt x="2676258" y="38227"/>
                </a:lnTo>
                <a:lnTo>
                  <a:pt x="2676588" y="37846"/>
                </a:lnTo>
                <a:lnTo>
                  <a:pt x="2682481" y="37846"/>
                </a:lnTo>
                <a:lnTo>
                  <a:pt x="2682481" y="36944"/>
                </a:lnTo>
                <a:lnTo>
                  <a:pt x="2595829" y="36944"/>
                </a:lnTo>
                <a:lnTo>
                  <a:pt x="2590876" y="37846"/>
                </a:lnTo>
                <a:lnTo>
                  <a:pt x="2600655" y="37846"/>
                </a:lnTo>
                <a:lnTo>
                  <a:pt x="2561463" y="38735"/>
                </a:lnTo>
                <a:lnTo>
                  <a:pt x="2573871" y="38735"/>
                </a:lnTo>
                <a:lnTo>
                  <a:pt x="2514854" y="39357"/>
                </a:lnTo>
                <a:lnTo>
                  <a:pt x="2505443" y="39357"/>
                </a:lnTo>
                <a:lnTo>
                  <a:pt x="2459863" y="41770"/>
                </a:lnTo>
                <a:lnTo>
                  <a:pt x="2484145" y="42291"/>
                </a:lnTo>
                <a:lnTo>
                  <a:pt x="2518727" y="40881"/>
                </a:lnTo>
                <a:lnTo>
                  <a:pt x="2531821" y="40881"/>
                </a:lnTo>
                <a:lnTo>
                  <a:pt x="2528798" y="44056"/>
                </a:lnTo>
                <a:lnTo>
                  <a:pt x="2531211" y="44056"/>
                </a:lnTo>
                <a:lnTo>
                  <a:pt x="2554287" y="40881"/>
                </a:lnTo>
                <a:lnTo>
                  <a:pt x="2559824" y="40119"/>
                </a:lnTo>
                <a:lnTo>
                  <a:pt x="2573197" y="40119"/>
                </a:lnTo>
                <a:lnTo>
                  <a:pt x="2632786" y="40881"/>
                </a:lnTo>
                <a:lnTo>
                  <a:pt x="2645206" y="40119"/>
                </a:lnTo>
                <a:lnTo>
                  <a:pt x="2670048" y="38595"/>
                </a:lnTo>
                <a:lnTo>
                  <a:pt x="2675940" y="38595"/>
                </a:lnTo>
                <a:lnTo>
                  <a:pt x="2672562" y="42532"/>
                </a:lnTo>
                <a:lnTo>
                  <a:pt x="2673934" y="42532"/>
                </a:lnTo>
                <a:lnTo>
                  <a:pt x="2682849" y="41770"/>
                </a:lnTo>
                <a:lnTo>
                  <a:pt x="2683027" y="41770"/>
                </a:lnTo>
                <a:lnTo>
                  <a:pt x="2694622" y="40881"/>
                </a:lnTo>
                <a:lnTo>
                  <a:pt x="2695575" y="40881"/>
                </a:lnTo>
                <a:lnTo>
                  <a:pt x="2711208" y="40119"/>
                </a:lnTo>
                <a:lnTo>
                  <a:pt x="2718435" y="40119"/>
                </a:lnTo>
                <a:lnTo>
                  <a:pt x="2687688" y="45339"/>
                </a:lnTo>
                <a:lnTo>
                  <a:pt x="2699651" y="44945"/>
                </a:lnTo>
                <a:lnTo>
                  <a:pt x="2742615" y="44945"/>
                </a:lnTo>
                <a:lnTo>
                  <a:pt x="2761691" y="45707"/>
                </a:lnTo>
                <a:lnTo>
                  <a:pt x="2760980" y="45707"/>
                </a:lnTo>
                <a:lnTo>
                  <a:pt x="2793123" y="47371"/>
                </a:lnTo>
                <a:lnTo>
                  <a:pt x="2835427" y="47231"/>
                </a:lnTo>
                <a:lnTo>
                  <a:pt x="2790304" y="46469"/>
                </a:lnTo>
                <a:lnTo>
                  <a:pt x="2783230" y="46469"/>
                </a:lnTo>
                <a:lnTo>
                  <a:pt x="2774873" y="44056"/>
                </a:lnTo>
                <a:lnTo>
                  <a:pt x="2775458" y="44056"/>
                </a:lnTo>
                <a:lnTo>
                  <a:pt x="2778087" y="41770"/>
                </a:lnTo>
                <a:lnTo>
                  <a:pt x="2779801" y="41770"/>
                </a:lnTo>
                <a:lnTo>
                  <a:pt x="2770581" y="40119"/>
                </a:lnTo>
                <a:lnTo>
                  <a:pt x="2766326" y="39357"/>
                </a:lnTo>
                <a:lnTo>
                  <a:pt x="2751239" y="39357"/>
                </a:lnTo>
                <a:lnTo>
                  <a:pt x="2792260" y="38595"/>
                </a:lnTo>
                <a:lnTo>
                  <a:pt x="2820022" y="38595"/>
                </a:lnTo>
                <a:lnTo>
                  <a:pt x="2841815" y="39738"/>
                </a:lnTo>
                <a:lnTo>
                  <a:pt x="2839174" y="39357"/>
                </a:lnTo>
                <a:lnTo>
                  <a:pt x="3099600" y="39357"/>
                </a:lnTo>
                <a:lnTo>
                  <a:pt x="3108464" y="38595"/>
                </a:lnTo>
                <a:lnTo>
                  <a:pt x="3112897" y="38595"/>
                </a:lnTo>
                <a:lnTo>
                  <a:pt x="3112897" y="39357"/>
                </a:lnTo>
                <a:lnTo>
                  <a:pt x="3177730" y="39357"/>
                </a:lnTo>
                <a:lnTo>
                  <a:pt x="3179915" y="38595"/>
                </a:lnTo>
                <a:lnTo>
                  <a:pt x="3179178" y="38595"/>
                </a:lnTo>
                <a:lnTo>
                  <a:pt x="3193377" y="36944"/>
                </a:lnTo>
                <a:close/>
              </a:path>
              <a:path w="9549130" h="60959">
                <a:moveTo>
                  <a:pt x="3217634" y="39357"/>
                </a:moveTo>
                <a:lnTo>
                  <a:pt x="3177730" y="39357"/>
                </a:lnTo>
                <a:lnTo>
                  <a:pt x="3175533" y="40119"/>
                </a:lnTo>
                <a:lnTo>
                  <a:pt x="3212185" y="40119"/>
                </a:lnTo>
                <a:lnTo>
                  <a:pt x="3217634" y="39357"/>
                </a:lnTo>
                <a:close/>
              </a:path>
              <a:path w="9549130" h="60959">
                <a:moveTo>
                  <a:pt x="3338423" y="9131"/>
                </a:moveTo>
                <a:lnTo>
                  <a:pt x="3140608" y="9131"/>
                </a:lnTo>
                <a:lnTo>
                  <a:pt x="3145713" y="9893"/>
                </a:lnTo>
                <a:lnTo>
                  <a:pt x="3322129" y="9893"/>
                </a:lnTo>
                <a:lnTo>
                  <a:pt x="3338423" y="9131"/>
                </a:lnTo>
                <a:close/>
              </a:path>
              <a:path w="9549130" h="60959">
                <a:moveTo>
                  <a:pt x="3369424" y="4432"/>
                </a:moveTo>
                <a:lnTo>
                  <a:pt x="2747378" y="4432"/>
                </a:lnTo>
                <a:lnTo>
                  <a:pt x="2688247" y="3670"/>
                </a:lnTo>
                <a:lnTo>
                  <a:pt x="2690622" y="3670"/>
                </a:lnTo>
                <a:lnTo>
                  <a:pt x="2641689" y="3175"/>
                </a:lnTo>
                <a:lnTo>
                  <a:pt x="2645651" y="3175"/>
                </a:lnTo>
                <a:lnTo>
                  <a:pt x="2600515" y="2819"/>
                </a:lnTo>
                <a:lnTo>
                  <a:pt x="2581338" y="2819"/>
                </a:lnTo>
                <a:lnTo>
                  <a:pt x="2586126" y="4432"/>
                </a:lnTo>
                <a:lnTo>
                  <a:pt x="2744305" y="4432"/>
                </a:lnTo>
                <a:lnTo>
                  <a:pt x="2794241" y="5194"/>
                </a:lnTo>
                <a:lnTo>
                  <a:pt x="3365004" y="5194"/>
                </a:lnTo>
                <a:lnTo>
                  <a:pt x="3369424" y="4432"/>
                </a:lnTo>
                <a:close/>
              </a:path>
              <a:path w="9549130" h="60959">
                <a:moveTo>
                  <a:pt x="3414420" y="39357"/>
                </a:moveTo>
                <a:lnTo>
                  <a:pt x="3361791" y="39357"/>
                </a:lnTo>
                <a:lnTo>
                  <a:pt x="3354387" y="40119"/>
                </a:lnTo>
                <a:lnTo>
                  <a:pt x="3212185" y="40119"/>
                </a:lnTo>
                <a:lnTo>
                  <a:pt x="3194951" y="42532"/>
                </a:lnTo>
                <a:lnTo>
                  <a:pt x="3200844" y="42532"/>
                </a:lnTo>
                <a:lnTo>
                  <a:pt x="3241675" y="41770"/>
                </a:lnTo>
                <a:lnTo>
                  <a:pt x="3231121" y="46228"/>
                </a:lnTo>
                <a:lnTo>
                  <a:pt x="3272002" y="44056"/>
                </a:lnTo>
                <a:lnTo>
                  <a:pt x="3280867" y="44056"/>
                </a:lnTo>
                <a:lnTo>
                  <a:pt x="3291586" y="43802"/>
                </a:lnTo>
                <a:lnTo>
                  <a:pt x="3304883" y="44056"/>
                </a:lnTo>
                <a:lnTo>
                  <a:pt x="3309899" y="44056"/>
                </a:lnTo>
                <a:lnTo>
                  <a:pt x="3351263" y="45326"/>
                </a:lnTo>
                <a:lnTo>
                  <a:pt x="3349294" y="43802"/>
                </a:lnTo>
                <a:lnTo>
                  <a:pt x="3347656" y="42532"/>
                </a:lnTo>
                <a:lnTo>
                  <a:pt x="3348190" y="42532"/>
                </a:lnTo>
                <a:lnTo>
                  <a:pt x="3350425" y="41770"/>
                </a:lnTo>
                <a:lnTo>
                  <a:pt x="3355251" y="40119"/>
                </a:lnTo>
                <a:lnTo>
                  <a:pt x="3414255" y="40119"/>
                </a:lnTo>
                <a:lnTo>
                  <a:pt x="3414420" y="39357"/>
                </a:lnTo>
                <a:close/>
              </a:path>
              <a:path w="9549130" h="60959">
                <a:moveTo>
                  <a:pt x="3502672" y="4432"/>
                </a:moveTo>
                <a:lnTo>
                  <a:pt x="3476625" y="3670"/>
                </a:lnTo>
                <a:lnTo>
                  <a:pt x="3479139" y="3670"/>
                </a:lnTo>
                <a:lnTo>
                  <a:pt x="3432632" y="2819"/>
                </a:lnTo>
                <a:lnTo>
                  <a:pt x="3407664" y="2819"/>
                </a:lnTo>
                <a:lnTo>
                  <a:pt x="3373107" y="3810"/>
                </a:lnTo>
                <a:lnTo>
                  <a:pt x="3369424" y="4432"/>
                </a:lnTo>
                <a:lnTo>
                  <a:pt x="3502672" y="4432"/>
                </a:lnTo>
                <a:close/>
              </a:path>
              <a:path w="9549130" h="60959">
                <a:moveTo>
                  <a:pt x="3819067" y="8636"/>
                </a:moveTo>
                <a:lnTo>
                  <a:pt x="3763670" y="6845"/>
                </a:lnTo>
                <a:lnTo>
                  <a:pt x="3759911" y="6845"/>
                </a:lnTo>
                <a:lnTo>
                  <a:pt x="3705923" y="5956"/>
                </a:lnTo>
                <a:lnTo>
                  <a:pt x="3657765" y="6845"/>
                </a:lnTo>
                <a:lnTo>
                  <a:pt x="3645560" y="6845"/>
                </a:lnTo>
                <a:lnTo>
                  <a:pt x="3646386" y="6464"/>
                </a:lnTo>
                <a:lnTo>
                  <a:pt x="3646932" y="6223"/>
                </a:lnTo>
                <a:lnTo>
                  <a:pt x="3649103" y="5956"/>
                </a:lnTo>
                <a:lnTo>
                  <a:pt x="3654539" y="5334"/>
                </a:lnTo>
                <a:lnTo>
                  <a:pt x="3621633" y="5956"/>
                </a:lnTo>
                <a:lnTo>
                  <a:pt x="3595293" y="6464"/>
                </a:lnTo>
                <a:lnTo>
                  <a:pt x="3526129" y="5194"/>
                </a:lnTo>
                <a:lnTo>
                  <a:pt x="3365004" y="5194"/>
                </a:lnTo>
                <a:lnTo>
                  <a:pt x="3343567" y="8902"/>
                </a:lnTo>
                <a:lnTo>
                  <a:pt x="3349028" y="8636"/>
                </a:lnTo>
                <a:lnTo>
                  <a:pt x="3819067" y="8636"/>
                </a:lnTo>
                <a:close/>
              </a:path>
              <a:path w="9549130" h="60959">
                <a:moveTo>
                  <a:pt x="3875659" y="60439"/>
                </a:moveTo>
                <a:lnTo>
                  <a:pt x="3871849" y="50914"/>
                </a:lnTo>
                <a:lnTo>
                  <a:pt x="3868039" y="60439"/>
                </a:lnTo>
                <a:lnTo>
                  <a:pt x="3875659" y="60439"/>
                </a:lnTo>
                <a:close/>
              </a:path>
              <a:path w="9549130" h="60959">
                <a:moveTo>
                  <a:pt x="3898569" y="13195"/>
                </a:moveTo>
                <a:lnTo>
                  <a:pt x="3894378" y="11049"/>
                </a:lnTo>
                <a:lnTo>
                  <a:pt x="3297923" y="11049"/>
                </a:lnTo>
                <a:lnTo>
                  <a:pt x="3271024" y="12306"/>
                </a:lnTo>
                <a:lnTo>
                  <a:pt x="3265360" y="12306"/>
                </a:lnTo>
                <a:lnTo>
                  <a:pt x="3304133" y="13957"/>
                </a:lnTo>
                <a:lnTo>
                  <a:pt x="3302901" y="13195"/>
                </a:lnTo>
                <a:lnTo>
                  <a:pt x="3898569" y="13195"/>
                </a:lnTo>
                <a:close/>
              </a:path>
              <a:path w="9549130" h="60959">
                <a:moveTo>
                  <a:pt x="3913746" y="13195"/>
                </a:moveTo>
                <a:lnTo>
                  <a:pt x="3898569" y="13195"/>
                </a:lnTo>
                <a:lnTo>
                  <a:pt x="3900538" y="14224"/>
                </a:lnTo>
                <a:lnTo>
                  <a:pt x="3913746" y="13195"/>
                </a:lnTo>
                <a:close/>
              </a:path>
              <a:path w="9549130" h="60959">
                <a:moveTo>
                  <a:pt x="3945090" y="10782"/>
                </a:moveTo>
                <a:lnTo>
                  <a:pt x="3893883" y="10782"/>
                </a:lnTo>
                <a:lnTo>
                  <a:pt x="3894378" y="11049"/>
                </a:lnTo>
                <a:lnTo>
                  <a:pt x="3941800" y="11049"/>
                </a:lnTo>
                <a:lnTo>
                  <a:pt x="3945090" y="10782"/>
                </a:lnTo>
                <a:close/>
              </a:path>
              <a:path w="9549130" h="60959">
                <a:moveTo>
                  <a:pt x="4048112" y="8636"/>
                </a:moveTo>
                <a:lnTo>
                  <a:pt x="4036847" y="8369"/>
                </a:lnTo>
                <a:lnTo>
                  <a:pt x="3993565" y="8369"/>
                </a:lnTo>
                <a:lnTo>
                  <a:pt x="3987825" y="8636"/>
                </a:lnTo>
                <a:lnTo>
                  <a:pt x="4048112" y="8636"/>
                </a:lnTo>
                <a:close/>
              </a:path>
              <a:path w="9549130" h="60959">
                <a:moveTo>
                  <a:pt x="4100880" y="13195"/>
                </a:moveTo>
                <a:lnTo>
                  <a:pt x="4095102" y="12306"/>
                </a:lnTo>
                <a:lnTo>
                  <a:pt x="4094340" y="12306"/>
                </a:lnTo>
                <a:lnTo>
                  <a:pt x="4093819" y="11290"/>
                </a:lnTo>
                <a:lnTo>
                  <a:pt x="4094746" y="11049"/>
                </a:lnTo>
                <a:lnTo>
                  <a:pt x="3941800" y="11049"/>
                </a:lnTo>
                <a:lnTo>
                  <a:pt x="3913746" y="13195"/>
                </a:lnTo>
                <a:lnTo>
                  <a:pt x="4100880" y="13195"/>
                </a:lnTo>
                <a:close/>
              </a:path>
              <a:path w="9549130" h="60959">
                <a:moveTo>
                  <a:pt x="4120985" y="10782"/>
                </a:moveTo>
                <a:lnTo>
                  <a:pt x="4095851" y="10782"/>
                </a:lnTo>
                <a:lnTo>
                  <a:pt x="4098429" y="9893"/>
                </a:lnTo>
                <a:lnTo>
                  <a:pt x="3959098" y="9893"/>
                </a:lnTo>
                <a:lnTo>
                  <a:pt x="3987825" y="8636"/>
                </a:lnTo>
                <a:lnTo>
                  <a:pt x="3819067" y="8636"/>
                </a:lnTo>
                <a:lnTo>
                  <a:pt x="3858653" y="9893"/>
                </a:lnTo>
                <a:lnTo>
                  <a:pt x="3322129" y="9893"/>
                </a:lnTo>
                <a:lnTo>
                  <a:pt x="3303308" y="10782"/>
                </a:lnTo>
                <a:lnTo>
                  <a:pt x="3893883" y="10782"/>
                </a:lnTo>
                <a:lnTo>
                  <a:pt x="3892156" y="9893"/>
                </a:lnTo>
                <a:lnTo>
                  <a:pt x="3956647" y="9893"/>
                </a:lnTo>
                <a:lnTo>
                  <a:pt x="3945090" y="10782"/>
                </a:lnTo>
                <a:lnTo>
                  <a:pt x="4095661" y="10782"/>
                </a:lnTo>
                <a:lnTo>
                  <a:pt x="4094746" y="11049"/>
                </a:lnTo>
                <a:lnTo>
                  <a:pt x="4119054" y="11049"/>
                </a:lnTo>
                <a:lnTo>
                  <a:pt x="4120985" y="10782"/>
                </a:lnTo>
                <a:close/>
              </a:path>
              <a:path w="9549130" h="60959">
                <a:moveTo>
                  <a:pt x="4144467" y="8636"/>
                </a:moveTo>
                <a:lnTo>
                  <a:pt x="4048112" y="8636"/>
                </a:lnTo>
                <a:lnTo>
                  <a:pt x="4104424" y="9893"/>
                </a:lnTo>
                <a:lnTo>
                  <a:pt x="4130649" y="9893"/>
                </a:lnTo>
                <a:lnTo>
                  <a:pt x="4144467" y="8636"/>
                </a:lnTo>
                <a:close/>
              </a:path>
              <a:path w="9549130" h="60959">
                <a:moveTo>
                  <a:pt x="4218038" y="8890"/>
                </a:moveTo>
                <a:lnTo>
                  <a:pt x="4186732" y="9131"/>
                </a:lnTo>
                <a:lnTo>
                  <a:pt x="4217644" y="9131"/>
                </a:lnTo>
                <a:lnTo>
                  <a:pt x="4218038" y="8890"/>
                </a:lnTo>
                <a:close/>
              </a:path>
              <a:path w="9549130" h="60959">
                <a:moveTo>
                  <a:pt x="4220832" y="7099"/>
                </a:moveTo>
                <a:lnTo>
                  <a:pt x="4042867" y="7607"/>
                </a:lnTo>
                <a:lnTo>
                  <a:pt x="4167657" y="7607"/>
                </a:lnTo>
                <a:lnTo>
                  <a:pt x="4144467" y="8636"/>
                </a:lnTo>
                <a:lnTo>
                  <a:pt x="4218444" y="8636"/>
                </a:lnTo>
                <a:lnTo>
                  <a:pt x="4220045" y="7607"/>
                </a:lnTo>
                <a:lnTo>
                  <a:pt x="4220832" y="7099"/>
                </a:lnTo>
                <a:close/>
              </a:path>
              <a:path w="9549130" h="60959">
                <a:moveTo>
                  <a:pt x="4330141" y="8636"/>
                </a:moveTo>
                <a:lnTo>
                  <a:pt x="4327652" y="8001"/>
                </a:lnTo>
                <a:lnTo>
                  <a:pt x="4249356" y="8636"/>
                </a:lnTo>
                <a:lnTo>
                  <a:pt x="4330141" y="8636"/>
                </a:lnTo>
                <a:close/>
              </a:path>
              <a:path w="9549130" h="60959">
                <a:moveTo>
                  <a:pt x="4338625" y="10782"/>
                </a:moveTo>
                <a:lnTo>
                  <a:pt x="4335132" y="9893"/>
                </a:lnTo>
                <a:lnTo>
                  <a:pt x="4130649" y="9893"/>
                </a:lnTo>
                <a:lnTo>
                  <a:pt x="4120985" y="10782"/>
                </a:lnTo>
                <a:lnTo>
                  <a:pt x="4338625" y="10782"/>
                </a:lnTo>
                <a:close/>
              </a:path>
              <a:path w="9549130" h="60959">
                <a:moveTo>
                  <a:pt x="4452061" y="10782"/>
                </a:moveTo>
                <a:lnTo>
                  <a:pt x="4437316" y="10782"/>
                </a:lnTo>
                <a:lnTo>
                  <a:pt x="4338625" y="10782"/>
                </a:lnTo>
                <a:lnTo>
                  <a:pt x="4339615" y="11049"/>
                </a:lnTo>
                <a:lnTo>
                  <a:pt x="4443971" y="11049"/>
                </a:lnTo>
                <a:lnTo>
                  <a:pt x="4452061" y="10782"/>
                </a:lnTo>
                <a:close/>
              </a:path>
              <a:path w="9549130" h="60959">
                <a:moveTo>
                  <a:pt x="4533874" y="13195"/>
                </a:moveTo>
                <a:lnTo>
                  <a:pt x="4518037" y="11049"/>
                </a:lnTo>
                <a:lnTo>
                  <a:pt x="4443971" y="11049"/>
                </a:lnTo>
                <a:lnTo>
                  <a:pt x="4403534" y="12306"/>
                </a:lnTo>
                <a:lnTo>
                  <a:pt x="4346829" y="12877"/>
                </a:lnTo>
                <a:lnTo>
                  <a:pt x="4339615" y="11049"/>
                </a:lnTo>
                <a:lnTo>
                  <a:pt x="4119054" y="11049"/>
                </a:lnTo>
                <a:lnTo>
                  <a:pt x="4102671" y="13195"/>
                </a:lnTo>
                <a:lnTo>
                  <a:pt x="4314863" y="13195"/>
                </a:lnTo>
                <a:lnTo>
                  <a:pt x="4348099" y="13195"/>
                </a:lnTo>
                <a:lnTo>
                  <a:pt x="4533874" y="13195"/>
                </a:lnTo>
                <a:close/>
              </a:path>
              <a:path w="9549130" h="60959">
                <a:moveTo>
                  <a:pt x="4625022" y="10782"/>
                </a:moveTo>
                <a:lnTo>
                  <a:pt x="4516094" y="10782"/>
                </a:lnTo>
                <a:lnTo>
                  <a:pt x="4518037" y="11049"/>
                </a:lnTo>
                <a:lnTo>
                  <a:pt x="4618291" y="11049"/>
                </a:lnTo>
                <a:lnTo>
                  <a:pt x="4625022" y="10782"/>
                </a:lnTo>
                <a:close/>
              </a:path>
              <a:path w="9549130" h="60959">
                <a:moveTo>
                  <a:pt x="4652365" y="46469"/>
                </a:moveTo>
                <a:lnTo>
                  <a:pt x="4649902" y="45707"/>
                </a:lnTo>
                <a:lnTo>
                  <a:pt x="4568812" y="45707"/>
                </a:lnTo>
                <a:lnTo>
                  <a:pt x="4563961" y="46469"/>
                </a:lnTo>
                <a:lnTo>
                  <a:pt x="4652365" y="46469"/>
                </a:lnTo>
                <a:close/>
              </a:path>
              <a:path w="9549130" h="60959">
                <a:moveTo>
                  <a:pt x="4671847" y="46469"/>
                </a:moveTo>
                <a:lnTo>
                  <a:pt x="4654601" y="46469"/>
                </a:lnTo>
                <a:lnTo>
                  <a:pt x="4646155" y="48006"/>
                </a:lnTo>
                <a:lnTo>
                  <a:pt x="4671847" y="46469"/>
                </a:lnTo>
                <a:close/>
              </a:path>
              <a:path w="9549130" h="60959">
                <a:moveTo>
                  <a:pt x="4685157" y="8001"/>
                </a:moveTo>
                <a:lnTo>
                  <a:pt x="4673295" y="8636"/>
                </a:lnTo>
                <a:lnTo>
                  <a:pt x="4684319" y="8636"/>
                </a:lnTo>
                <a:lnTo>
                  <a:pt x="4685157" y="8890"/>
                </a:lnTo>
                <a:lnTo>
                  <a:pt x="4685157" y="8001"/>
                </a:lnTo>
                <a:close/>
              </a:path>
              <a:path w="9549130" h="60959">
                <a:moveTo>
                  <a:pt x="4767453" y="46469"/>
                </a:moveTo>
                <a:lnTo>
                  <a:pt x="4717567" y="46469"/>
                </a:lnTo>
                <a:lnTo>
                  <a:pt x="4715992" y="45707"/>
                </a:lnTo>
                <a:lnTo>
                  <a:pt x="4684700" y="45707"/>
                </a:lnTo>
                <a:lnTo>
                  <a:pt x="4671847" y="46469"/>
                </a:lnTo>
                <a:lnTo>
                  <a:pt x="4715116" y="46469"/>
                </a:lnTo>
                <a:lnTo>
                  <a:pt x="4711001" y="47015"/>
                </a:lnTo>
                <a:lnTo>
                  <a:pt x="4767453" y="46469"/>
                </a:lnTo>
                <a:close/>
              </a:path>
              <a:path w="9549130" h="60959">
                <a:moveTo>
                  <a:pt x="4785474" y="9131"/>
                </a:moveTo>
                <a:lnTo>
                  <a:pt x="4775860" y="8636"/>
                </a:lnTo>
                <a:lnTo>
                  <a:pt x="4731105" y="7607"/>
                </a:lnTo>
                <a:lnTo>
                  <a:pt x="4712449" y="9131"/>
                </a:lnTo>
                <a:lnTo>
                  <a:pt x="4785474" y="9131"/>
                </a:lnTo>
                <a:close/>
              </a:path>
              <a:path w="9549130" h="60959">
                <a:moveTo>
                  <a:pt x="4816716" y="10782"/>
                </a:moveTo>
                <a:lnTo>
                  <a:pt x="4799889" y="9893"/>
                </a:lnTo>
                <a:lnTo>
                  <a:pt x="4703115" y="9893"/>
                </a:lnTo>
                <a:lnTo>
                  <a:pt x="4693780" y="10655"/>
                </a:lnTo>
                <a:lnTo>
                  <a:pt x="4688891" y="9893"/>
                </a:lnTo>
                <a:lnTo>
                  <a:pt x="4703115" y="9893"/>
                </a:lnTo>
                <a:lnTo>
                  <a:pt x="4712449" y="9131"/>
                </a:lnTo>
                <a:lnTo>
                  <a:pt x="4685957" y="9131"/>
                </a:lnTo>
                <a:lnTo>
                  <a:pt x="4688484" y="9893"/>
                </a:lnTo>
                <a:lnTo>
                  <a:pt x="4649571" y="9893"/>
                </a:lnTo>
                <a:lnTo>
                  <a:pt x="4673295" y="8636"/>
                </a:lnTo>
                <a:lnTo>
                  <a:pt x="4330141" y="8636"/>
                </a:lnTo>
                <a:lnTo>
                  <a:pt x="4335132" y="9893"/>
                </a:lnTo>
                <a:lnTo>
                  <a:pt x="4509643" y="9893"/>
                </a:lnTo>
                <a:lnTo>
                  <a:pt x="4512411" y="10287"/>
                </a:lnTo>
                <a:lnTo>
                  <a:pt x="4568774" y="9893"/>
                </a:lnTo>
                <a:lnTo>
                  <a:pt x="4648581" y="9893"/>
                </a:lnTo>
                <a:lnTo>
                  <a:pt x="4625022" y="10782"/>
                </a:lnTo>
                <a:lnTo>
                  <a:pt x="4692231" y="10782"/>
                </a:lnTo>
                <a:lnTo>
                  <a:pt x="4694606" y="10782"/>
                </a:lnTo>
                <a:lnTo>
                  <a:pt x="4816716" y="10782"/>
                </a:lnTo>
                <a:close/>
              </a:path>
              <a:path w="9549130" h="60959">
                <a:moveTo>
                  <a:pt x="4849038" y="40119"/>
                </a:moveTo>
                <a:lnTo>
                  <a:pt x="4712525" y="40119"/>
                </a:lnTo>
                <a:lnTo>
                  <a:pt x="4712525" y="44056"/>
                </a:lnTo>
                <a:lnTo>
                  <a:pt x="4706099" y="44437"/>
                </a:lnTo>
                <a:lnTo>
                  <a:pt x="4702200" y="44056"/>
                </a:lnTo>
                <a:lnTo>
                  <a:pt x="4712525" y="44056"/>
                </a:lnTo>
                <a:lnTo>
                  <a:pt x="4712525" y="40119"/>
                </a:lnTo>
                <a:lnTo>
                  <a:pt x="4321594" y="40119"/>
                </a:lnTo>
                <a:lnTo>
                  <a:pt x="4321594" y="44945"/>
                </a:lnTo>
                <a:lnTo>
                  <a:pt x="4312310" y="45199"/>
                </a:lnTo>
                <a:lnTo>
                  <a:pt x="4306328" y="44945"/>
                </a:lnTo>
                <a:lnTo>
                  <a:pt x="4321594" y="44945"/>
                </a:lnTo>
                <a:lnTo>
                  <a:pt x="4321594" y="40119"/>
                </a:lnTo>
                <a:lnTo>
                  <a:pt x="3606317" y="40119"/>
                </a:lnTo>
                <a:lnTo>
                  <a:pt x="3606317" y="42532"/>
                </a:lnTo>
                <a:lnTo>
                  <a:pt x="3600183" y="42672"/>
                </a:lnTo>
                <a:lnTo>
                  <a:pt x="3600399" y="42532"/>
                </a:lnTo>
                <a:lnTo>
                  <a:pt x="3606317" y="42532"/>
                </a:lnTo>
                <a:lnTo>
                  <a:pt x="3606317" y="40119"/>
                </a:lnTo>
                <a:lnTo>
                  <a:pt x="3414255" y="40119"/>
                </a:lnTo>
                <a:lnTo>
                  <a:pt x="3414077" y="40881"/>
                </a:lnTo>
                <a:lnTo>
                  <a:pt x="3450463" y="40881"/>
                </a:lnTo>
                <a:lnTo>
                  <a:pt x="3437369" y="43167"/>
                </a:lnTo>
                <a:lnTo>
                  <a:pt x="3436836" y="43167"/>
                </a:lnTo>
                <a:lnTo>
                  <a:pt x="3422954" y="44945"/>
                </a:lnTo>
                <a:lnTo>
                  <a:pt x="3412934" y="44945"/>
                </a:lnTo>
                <a:lnTo>
                  <a:pt x="3396183" y="43167"/>
                </a:lnTo>
                <a:lnTo>
                  <a:pt x="3391395" y="42672"/>
                </a:lnTo>
                <a:lnTo>
                  <a:pt x="3390569" y="43167"/>
                </a:lnTo>
                <a:lnTo>
                  <a:pt x="3389109" y="44056"/>
                </a:lnTo>
                <a:lnTo>
                  <a:pt x="3393376" y="44056"/>
                </a:lnTo>
                <a:lnTo>
                  <a:pt x="3372154" y="45707"/>
                </a:lnTo>
                <a:lnTo>
                  <a:pt x="3376447" y="45707"/>
                </a:lnTo>
                <a:lnTo>
                  <a:pt x="3374059" y="47231"/>
                </a:lnTo>
                <a:lnTo>
                  <a:pt x="3377006" y="47231"/>
                </a:lnTo>
                <a:lnTo>
                  <a:pt x="3396246" y="48120"/>
                </a:lnTo>
                <a:lnTo>
                  <a:pt x="3371989" y="48120"/>
                </a:lnTo>
                <a:lnTo>
                  <a:pt x="3431502" y="48628"/>
                </a:lnTo>
                <a:lnTo>
                  <a:pt x="3471049" y="48120"/>
                </a:lnTo>
                <a:lnTo>
                  <a:pt x="3472611" y="48120"/>
                </a:lnTo>
                <a:lnTo>
                  <a:pt x="3463226" y="47231"/>
                </a:lnTo>
                <a:lnTo>
                  <a:pt x="3454260" y="47231"/>
                </a:lnTo>
                <a:lnTo>
                  <a:pt x="3488601" y="44945"/>
                </a:lnTo>
                <a:lnTo>
                  <a:pt x="3549650" y="40881"/>
                </a:lnTo>
                <a:lnTo>
                  <a:pt x="3557854" y="42532"/>
                </a:lnTo>
                <a:lnTo>
                  <a:pt x="3555593" y="42532"/>
                </a:lnTo>
                <a:lnTo>
                  <a:pt x="3554996" y="43167"/>
                </a:lnTo>
                <a:lnTo>
                  <a:pt x="3549916" y="44056"/>
                </a:lnTo>
                <a:lnTo>
                  <a:pt x="3550107" y="44056"/>
                </a:lnTo>
                <a:lnTo>
                  <a:pt x="3541014" y="45326"/>
                </a:lnTo>
                <a:lnTo>
                  <a:pt x="3547516" y="44945"/>
                </a:lnTo>
                <a:lnTo>
                  <a:pt x="3548456" y="44945"/>
                </a:lnTo>
                <a:lnTo>
                  <a:pt x="3565169" y="43802"/>
                </a:lnTo>
                <a:lnTo>
                  <a:pt x="3564064" y="43802"/>
                </a:lnTo>
                <a:lnTo>
                  <a:pt x="3578860" y="43167"/>
                </a:lnTo>
                <a:lnTo>
                  <a:pt x="3599357" y="43167"/>
                </a:lnTo>
                <a:lnTo>
                  <a:pt x="3595230" y="45707"/>
                </a:lnTo>
                <a:lnTo>
                  <a:pt x="3594951" y="45707"/>
                </a:lnTo>
                <a:lnTo>
                  <a:pt x="3589324" y="48120"/>
                </a:lnTo>
                <a:lnTo>
                  <a:pt x="3588512" y="48120"/>
                </a:lnTo>
                <a:lnTo>
                  <a:pt x="3575799" y="50406"/>
                </a:lnTo>
                <a:lnTo>
                  <a:pt x="3572281" y="50406"/>
                </a:lnTo>
                <a:lnTo>
                  <a:pt x="3555365" y="51562"/>
                </a:lnTo>
                <a:lnTo>
                  <a:pt x="3641471" y="47231"/>
                </a:lnTo>
                <a:lnTo>
                  <a:pt x="3644785" y="47231"/>
                </a:lnTo>
                <a:lnTo>
                  <a:pt x="3654958" y="48882"/>
                </a:lnTo>
                <a:lnTo>
                  <a:pt x="3655593" y="48882"/>
                </a:lnTo>
                <a:lnTo>
                  <a:pt x="3668725" y="50406"/>
                </a:lnTo>
                <a:lnTo>
                  <a:pt x="3668471" y="50406"/>
                </a:lnTo>
                <a:lnTo>
                  <a:pt x="3678618" y="51930"/>
                </a:lnTo>
                <a:lnTo>
                  <a:pt x="3678301" y="53327"/>
                </a:lnTo>
                <a:lnTo>
                  <a:pt x="3713480" y="53327"/>
                </a:lnTo>
                <a:lnTo>
                  <a:pt x="3759695" y="51041"/>
                </a:lnTo>
                <a:lnTo>
                  <a:pt x="3758654" y="51041"/>
                </a:lnTo>
                <a:lnTo>
                  <a:pt x="3811168" y="48882"/>
                </a:lnTo>
                <a:lnTo>
                  <a:pt x="3867150" y="48882"/>
                </a:lnTo>
                <a:lnTo>
                  <a:pt x="3872801" y="48120"/>
                </a:lnTo>
                <a:lnTo>
                  <a:pt x="3871696" y="48120"/>
                </a:lnTo>
                <a:lnTo>
                  <a:pt x="3886047" y="47231"/>
                </a:lnTo>
                <a:lnTo>
                  <a:pt x="3891559" y="47231"/>
                </a:lnTo>
                <a:lnTo>
                  <a:pt x="3936479" y="48882"/>
                </a:lnTo>
                <a:lnTo>
                  <a:pt x="3981450" y="50406"/>
                </a:lnTo>
                <a:lnTo>
                  <a:pt x="4024579" y="50406"/>
                </a:lnTo>
                <a:lnTo>
                  <a:pt x="4073233" y="48120"/>
                </a:lnTo>
                <a:lnTo>
                  <a:pt x="4076763" y="48120"/>
                </a:lnTo>
                <a:lnTo>
                  <a:pt x="4116959" y="54216"/>
                </a:lnTo>
                <a:lnTo>
                  <a:pt x="4130129" y="53327"/>
                </a:lnTo>
                <a:lnTo>
                  <a:pt x="4134561" y="53327"/>
                </a:lnTo>
                <a:lnTo>
                  <a:pt x="4128528" y="51041"/>
                </a:lnTo>
                <a:lnTo>
                  <a:pt x="4128732" y="51041"/>
                </a:lnTo>
                <a:lnTo>
                  <a:pt x="4119562" y="48882"/>
                </a:lnTo>
                <a:lnTo>
                  <a:pt x="4117429" y="48882"/>
                </a:lnTo>
                <a:lnTo>
                  <a:pt x="4118457" y="48120"/>
                </a:lnTo>
                <a:lnTo>
                  <a:pt x="4119664" y="47231"/>
                </a:lnTo>
                <a:lnTo>
                  <a:pt x="4120692" y="46469"/>
                </a:lnTo>
                <a:lnTo>
                  <a:pt x="4195495" y="46469"/>
                </a:lnTo>
                <a:lnTo>
                  <a:pt x="4192676" y="45707"/>
                </a:lnTo>
                <a:lnTo>
                  <a:pt x="4129252" y="45707"/>
                </a:lnTo>
                <a:lnTo>
                  <a:pt x="4121200" y="46088"/>
                </a:lnTo>
                <a:lnTo>
                  <a:pt x="4121721" y="45707"/>
                </a:lnTo>
                <a:lnTo>
                  <a:pt x="4129252" y="45707"/>
                </a:lnTo>
                <a:lnTo>
                  <a:pt x="4145343" y="44945"/>
                </a:lnTo>
                <a:lnTo>
                  <a:pt x="4189857" y="44945"/>
                </a:lnTo>
                <a:lnTo>
                  <a:pt x="4192676" y="45707"/>
                </a:lnTo>
                <a:lnTo>
                  <a:pt x="4293743" y="45707"/>
                </a:lnTo>
                <a:lnTo>
                  <a:pt x="4265904" y="46469"/>
                </a:lnTo>
                <a:lnTo>
                  <a:pt x="4196435" y="46469"/>
                </a:lnTo>
                <a:lnTo>
                  <a:pt x="4196410" y="49644"/>
                </a:lnTo>
                <a:lnTo>
                  <a:pt x="4196931" y="49644"/>
                </a:lnTo>
                <a:lnTo>
                  <a:pt x="4204716" y="51562"/>
                </a:lnTo>
                <a:lnTo>
                  <a:pt x="4235450" y="48882"/>
                </a:lnTo>
                <a:lnTo>
                  <a:pt x="4235729" y="48882"/>
                </a:lnTo>
                <a:lnTo>
                  <a:pt x="4268800" y="46469"/>
                </a:lnTo>
                <a:lnTo>
                  <a:pt x="4342257" y="46469"/>
                </a:lnTo>
                <a:lnTo>
                  <a:pt x="4324286" y="45707"/>
                </a:lnTo>
                <a:lnTo>
                  <a:pt x="4568812" y="45707"/>
                </a:lnTo>
                <a:lnTo>
                  <a:pt x="4573663" y="44945"/>
                </a:lnTo>
                <a:lnTo>
                  <a:pt x="4565675" y="44945"/>
                </a:lnTo>
                <a:lnTo>
                  <a:pt x="4599279" y="44056"/>
                </a:lnTo>
                <a:lnTo>
                  <a:pt x="4608881" y="43802"/>
                </a:lnTo>
                <a:lnTo>
                  <a:pt x="4623651" y="43802"/>
                </a:lnTo>
                <a:lnTo>
                  <a:pt x="4628820" y="44056"/>
                </a:lnTo>
                <a:lnTo>
                  <a:pt x="4631906" y="44056"/>
                </a:lnTo>
                <a:lnTo>
                  <a:pt x="4652200" y="45707"/>
                </a:lnTo>
                <a:lnTo>
                  <a:pt x="4684700" y="45707"/>
                </a:lnTo>
                <a:lnTo>
                  <a:pt x="4697539" y="44945"/>
                </a:lnTo>
                <a:lnTo>
                  <a:pt x="4711306" y="44945"/>
                </a:lnTo>
                <a:lnTo>
                  <a:pt x="4719117" y="45707"/>
                </a:lnTo>
                <a:lnTo>
                  <a:pt x="4797539" y="45707"/>
                </a:lnTo>
                <a:lnTo>
                  <a:pt x="4815230" y="43802"/>
                </a:lnTo>
                <a:lnTo>
                  <a:pt x="4834636" y="41770"/>
                </a:lnTo>
                <a:lnTo>
                  <a:pt x="4834890" y="41770"/>
                </a:lnTo>
                <a:lnTo>
                  <a:pt x="4849038" y="40119"/>
                </a:lnTo>
                <a:close/>
              </a:path>
              <a:path w="9549130" h="60959">
                <a:moveTo>
                  <a:pt x="4877308" y="10782"/>
                </a:moveTo>
                <a:lnTo>
                  <a:pt x="4816716" y="10782"/>
                </a:lnTo>
                <a:lnTo>
                  <a:pt x="4821517" y="11049"/>
                </a:lnTo>
                <a:lnTo>
                  <a:pt x="4876889" y="11049"/>
                </a:lnTo>
                <a:lnTo>
                  <a:pt x="4877308" y="10782"/>
                </a:lnTo>
                <a:close/>
              </a:path>
              <a:path w="9549130" h="60959">
                <a:moveTo>
                  <a:pt x="4893145" y="40119"/>
                </a:moveTo>
                <a:lnTo>
                  <a:pt x="4851006" y="40119"/>
                </a:lnTo>
                <a:lnTo>
                  <a:pt x="4856302" y="40881"/>
                </a:lnTo>
                <a:lnTo>
                  <a:pt x="4859820" y="40881"/>
                </a:lnTo>
                <a:lnTo>
                  <a:pt x="4853698" y="41770"/>
                </a:lnTo>
                <a:lnTo>
                  <a:pt x="4846104" y="42532"/>
                </a:lnTo>
                <a:lnTo>
                  <a:pt x="4844402" y="43548"/>
                </a:lnTo>
                <a:lnTo>
                  <a:pt x="4893145" y="40119"/>
                </a:lnTo>
                <a:close/>
              </a:path>
              <a:path w="9549130" h="60959">
                <a:moveTo>
                  <a:pt x="4959007" y="55232"/>
                </a:moveTo>
                <a:lnTo>
                  <a:pt x="4955692" y="54737"/>
                </a:lnTo>
                <a:lnTo>
                  <a:pt x="4340606" y="54737"/>
                </a:lnTo>
                <a:lnTo>
                  <a:pt x="4326636" y="54991"/>
                </a:lnTo>
                <a:lnTo>
                  <a:pt x="4328058" y="54737"/>
                </a:lnTo>
                <a:lnTo>
                  <a:pt x="4340606" y="54737"/>
                </a:lnTo>
                <a:lnTo>
                  <a:pt x="4452632" y="52692"/>
                </a:lnTo>
                <a:lnTo>
                  <a:pt x="4483265" y="47231"/>
                </a:lnTo>
                <a:lnTo>
                  <a:pt x="4485487" y="47231"/>
                </a:lnTo>
                <a:lnTo>
                  <a:pt x="4513973" y="49644"/>
                </a:lnTo>
                <a:lnTo>
                  <a:pt x="4506099" y="49644"/>
                </a:lnTo>
                <a:lnTo>
                  <a:pt x="4505223" y="50406"/>
                </a:lnTo>
                <a:lnTo>
                  <a:pt x="4486846" y="50406"/>
                </a:lnTo>
                <a:lnTo>
                  <a:pt x="4529988" y="51562"/>
                </a:lnTo>
                <a:lnTo>
                  <a:pt x="4548390" y="48882"/>
                </a:lnTo>
                <a:lnTo>
                  <a:pt x="4548594" y="48882"/>
                </a:lnTo>
                <a:lnTo>
                  <a:pt x="4563961" y="46469"/>
                </a:lnTo>
                <a:lnTo>
                  <a:pt x="4342257" y="46469"/>
                </a:lnTo>
                <a:lnTo>
                  <a:pt x="4360227" y="47231"/>
                </a:lnTo>
                <a:lnTo>
                  <a:pt x="4355173" y="47231"/>
                </a:lnTo>
                <a:lnTo>
                  <a:pt x="4340733" y="48120"/>
                </a:lnTo>
                <a:lnTo>
                  <a:pt x="4335894" y="48120"/>
                </a:lnTo>
                <a:lnTo>
                  <a:pt x="4315726" y="47752"/>
                </a:lnTo>
                <a:lnTo>
                  <a:pt x="4294937" y="48120"/>
                </a:lnTo>
                <a:lnTo>
                  <a:pt x="4303534" y="48120"/>
                </a:lnTo>
                <a:lnTo>
                  <a:pt x="4348607" y="51562"/>
                </a:lnTo>
                <a:lnTo>
                  <a:pt x="4310354" y="54470"/>
                </a:lnTo>
                <a:lnTo>
                  <a:pt x="4284357" y="55994"/>
                </a:lnTo>
                <a:lnTo>
                  <a:pt x="4277144" y="57645"/>
                </a:lnTo>
                <a:lnTo>
                  <a:pt x="4295267" y="60439"/>
                </a:lnTo>
                <a:lnTo>
                  <a:pt x="4325201" y="55232"/>
                </a:lnTo>
                <a:lnTo>
                  <a:pt x="4959007" y="55232"/>
                </a:lnTo>
                <a:close/>
              </a:path>
              <a:path w="9549130" h="60959">
                <a:moveTo>
                  <a:pt x="4989360" y="4432"/>
                </a:moveTo>
                <a:lnTo>
                  <a:pt x="3502672" y="4432"/>
                </a:lnTo>
                <a:lnTo>
                  <a:pt x="3528707" y="5194"/>
                </a:lnTo>
                <a:lnTo>
                  <a:pt x="3655631" y="5194"/>
                </a:lnTo>
                <a:lnTo>
                  <a:pt x="3661130" y="5194"/>
                </a:lnTo>
                <a:lnTo>
                  <a:pt x="4861928" y="5194"/>
                </a:lnTo>
                <a:lnTo>
                  <a:pt x="4864786" y="5194"/>
                </a:lnTo>
                <a:lnTo>
                  <a:pt x="4975860" y="5194"/>
                </a:lnTo>
                <a:lnTo>
                  <a:pt x="4989360" y="4432"/>
                </a:lnTo>
                <a:close/>
              </a:path>
              <a:path w="9549130" h="60959">
                <a:moveTo>
                  <a:pt x="5003851" y="47231"/>
                </a:moveTo>
                <a:lnTo>
                  <a:pt x="5000930" y="47231"/>
                </a:lnTo>
                <a:lnTo>
                  <a:pt x="4999215" y="47371"/>
                </a:lnTo>
                <a:lnTo>
                  <a:pt x="5003152" y="47371"/>
                </a:lnTo>
                <a:lnTo>
                  <a:pt x="5003851" y="47231"/>
                </a:lnTo>
                <a:close/>
              </a:path>
              <a:path w="9549130" h="60959">
                <a:moveTo>
                  <a:pt x="5009667" y="54737"/>
                </a:moveTo>
                <a:lnTo>
                  <a:pt x="5005565" y="54216"/>
                </a:lnTo>
                <a:lnTo>
                  <a:pt x="4991633" y="51041"/>
                </a:lnTo>
                <a:lnTo>
                  <a:pt x="4989474" y="50558"/>
                </a:lnTo>
                <a:lnTo>
                  <a:pt x="4962753" y="51041"/>
                </a:lnTo>
                <a:lnTo>
                  <a:pt x="4934953" y="51562"/>
                </a:lnTo>
                <a:lnTo>
                  <a:pt x="4955692" y="54737"/>
                </a:lnTo>
                <a:lnTo>
                  <a:pt x="5009667" y="54737"/>
                </a:lnTo>
                <a:close/>
              </a:path>
              <a:path w="9549130" h="60959">
                <a:moveTo>
                  <a:pt x="5058029" y="60439"/>
                </a:moveTo>
                <a:lnTo>
                  <a:pt x="5036274" y="58039"/>
                </a:lnTo>
                <a:lnTo>
                  <a:pt x="5013757" y="55232"/>
                </a:lnTo>
                <a:lnTo>
                  <a:pt x="4959007" y="55232"/>
                </a:lnTo>
                <a:lnTo>
                  <a:pt x="4959832" y="55372"/>
                </a:lnTo>
                <a:lnTo>
                  <a:pt x="4987925" y="57023"/>
                </a:lnTo>
                <a:lnTo>
                  <a:pt x="5020297" y="58280"/>
                </a:lnTo>
                <a:lnTo>
                  <a:pt x="5058029" y="60439"/>
                </a:lnTo>
                <a:close/>
              </a:path>
              <a:path w="9549130" h="60959">
                <a:moveTo>
                  <a:pt x="5077447" y="4432"/>
                </a:moveTo>
                <a:lnTo>
                  <a:pt x="5074742" y="3175"/>
                </a:lnTo>
                <a:lnTo>
                  <a:pt x="5076596" y="3175"/>
                </a:lnTo>
                <a:lnTo>
                  <a:pt x="5057445" y="2019"/>
                </a:lnTo>
                <a:lnTo>
                  <a:pt x="5043157" y="2019"/>
                </a:lnTo>
                <a:lnTo>
                  <a:pt x="5011979" y="2819"/>
                </a:lnTo>
                <a:lnTo>
                  <a:pt x="5018100" y="2819"/>
                </a:lnTo>
                <a:lnTo>
                  <a:pt x="4989360" y="4432"/>
                </a:lnTo>
                <a:lnTo>
                  <a:pt x="5077447" y="4432"/>
                </a:lnTo>
                <a:close/>
              </a:path>
              <a:path w="9549130" h="60959">
                <a:moveTo>
                  <a:pt x="5099545" y="9398"/>
                </a:moveTo>
                <a:lnTo>
                  <a:pt x="5080114" y="9398"/>
                </a:lnTo>
                <a:lnTo>
                  <a:pt x="5080774" y="9893"/>
                </a:lnTo>
                <a:lnTo>
                  <a:pt x="5092433" y="9893"/>
                </a:lnTo>
                <a:lnTo>
                  <a:pt x="5099545" y="9398"/>
                </a:lnTo>
                <a:close/>
              </a:path>
              <a:path w="9549130" h="60959">
                <a:moveTo>
                  <a:pt x="5112690" y="4432"/>
                </a:moveTo>
                <a:lnTo>
                  <a:pt x="5077447" y="4432"/>
                </a:lnTo>
                <a:lnTo>
                  <a:pt x="5079073" y="5194"/>
                </a:lnTo>
                <a:lnTo>
                  <a:pt x="4977396" y="5194"/>
                </a:lnTo>
                <a:lnTo>
                  <a:pt x="4916970" y="7226"/>
                </a:lnTo>
                <a:lnTo>
                  <a:pt x="4882566" y="5956"/>
                </a:lnTo>
                <a:lnTo>
                  <a:pt x="4865357" y="5321"/>
                </a:lnTo>
                <a:lnTo>
                  <a:pt x="4868278" y="5956"/>
                </a:lnTo>
                <a:lnTo>
                  <a:pt x="4875847" y="7607"/>
                </a:lnTo>
                <a:lnTo>
                  <a:pt x="4875377" y="7607"/>
                </a:lnTo>
                <a:lnTo>
                  <a:pt x="4879543" y="9131"/>
                </a:lnTo>
                <a:lnTo>
                  <a:pt x="4880102" y="9131"/>
                </a:lnTo>
                <a:lnTo>
                  <a:pt x="4879886" y="9271"/>
                </a:lnTo>
                <a:lnTo>
                  <a:pt x="4879543" y="9131"/>
                </a:lnTo>
                <a:lnTo>
                  <a:pt x="4785474" y="9131"/>
                </a:lnTo>
                <a:lnTo>
                  <a:pt x="4799889" y="9893"/>
                </a:lnTo>
                <a:lnTo>
                  <a:pt x="4878819" y="9893"/>
                </a:lnTo>
                <a:lnTo>
                  <a:pt x="4879670" y="9398"/>
                </a:lnTo>
                <a:lnTo>
                  <a:pt x="4880241" y="9398"/>
                </a:lnTo>
                <a:lnTo>
                  <a:pt x="5080114" y="9398"/>
                </a:lnTo>
                <a:lnTo>
                  <a:pt x="5078285" y="8001"/>
                </a:lnTo>
                <a:lnTo>
                  <a:pt x="5079390" y="5194"/>
                </a:lnTo>
                <a:lnTo>
                  <a:pt x="5112461" y="5194"/>
                </a:lnTo>
                <a:lnTo>
                  <a:pt x="5112690" y="4432"/>
                </a:lnTo>
                <a:close/>
              </a:path>
              <a:path w="9549130" h="60959">
                <a:moveTo>
                  <a:pt x="5163540" y="3670"/>
                </a:moveTo>
                <a:lnTo>
                  <a:pt x="5133479" y="2819"/>
                </a:lnTo>
                <a:lnTo>
                  <a:pt x="5121046" y="2819"/>
                </a:lnTo>
                <a:lnTo>
                  <a:pt x="5112931" y="3670"/>
                </a:lnTo>
                <a:lnTo>
                  <a:pt x="5112690" y="4432"/>
                </a:lnTo>
                <a:lnTo>
                  <a:pt x="5134927" y="4432"/>
                </a:lnTo>
                <a:lnTo>
                  <a:pt x="5141315" y="4432"/>
                </a:lnTo>
                <a:lnTo>
                  <a:pt x="5146586" y="4432"/>
                </a:lnTo>
                <a:lnTo>
                  <a:pt x="5157330" y="3670"/>
                </a:lnTo>
                <a:lnTo>
                  <a:pt x="5163540" y="3670"/>
                </a:lnTo>
                <a:close/>
              </a:path>
              <a:path w="9549130" h="60959">
                <a:moveTo>
                  <a:pt x="5164277" y="8636"/>
                </a:moveTo>
                <a:lnTo>
                  <a:pt x="5136096" y="5194"/>
                </a:lnTo>
                <a:lnTo>
                  <a:pt x="5136832" y="5194"/>
                </a:lnTo>
                <a:lnTo>
                  <a:pt x="5135880" y="4813"/>
                </a:lnTo>
                <a:lnTo>
                  <a:pt x="5130444" y="5194"/>
                </a:lnTo>
                <a:lnTo>
                  <a:pt x="5112461" y="5194"/>
                </a:lnTo>
                <a:lnTo>
                  <a:pt x="5112220" y="5956"/>
                </a:lnTo>
                <a:lnTo>
                  <a:pt x="5112143" y="6223"/>
                </a:lnTo>
                <a:lnTo>
                  <a:pt x="5106632" y="8890"/>
                </a:lnTo>
                <a:lnTo>
                  <a:pt x="5110200" y="8636"/>
                </a:lnTo>
                <a:lnTo>
                  <a:pt x="5164277" y="8636"/>
                </a:lnTo>
                <a:close/>
              </a:path>
              <a:path w="9549130" h="60959">
                <a:moveTo>
                  <a:pt x="5166233" y="8877"/>
                </a:moveTo>
                <a:lnTo>
                  <a:pt x="5164810" y="8636"/>
                </a:lnTo>
                <a:lnTo>
                  <a:pt x="5164277" y="8636"/>
                </a:lnTo>
                <a:lnTo>
                  <a:pt x="5166233" y="8877"/>
                </a:lnTo>
                <a:close/>
              </a:path>
              <a:path w="9549130" h="60959">
                <a:moveTo>
                  <a:pt x="5169471" y="9398"/>
                </a:moveTo>
                <a:lnTo>
                  <a:pt x="5167833" y="9131"/>
                </a:lnTo>
                <a:lnTo>
                  <a:pt x="5106124" y="9131"/>
                </a:lnTo>
                <a:lnTo>
                  <a:pt x="5103101" y="9131"/>
                </a:lnTo>
                <a:lnTo>
                  <a:pt x="5099545" y="9398"/>
                </a:lnTo>
                <a:lnTo>
                  <a:pt x="5169471" y="9398"/>
                </a:lnTo>
                <a:close/>
              </a:path>
              <a:path w="9549130" h="60959">
                <a:moveTo>
                  <a:pt x="5178018" y="10782"/>
                </a:moveTo>
                <a:lnTo>
                  <a:pt x="5172583" y="9893"/>
                </a:lnTo>
                <a:lnTo>
                  <a:pt x="5092433" y="9893"/>
                </a:lnTo>
                <a:lnTo>
                  <a:pt x="5081765" y="10655"/>
                </a:lnTo>
                <a:lnTo>
                  <a:pt x="5080774" y="9893"/>
                </a:lnTo>
                <a:lnTo>
                  <a:pt x="4878819" y="9893"/>
                </a:lnTo>
                <a:lnTo>
                  <a:pt x="4877308" y="10782"/>
                </a:lnTo>
                <a:lnTo>
                  <a:pt x="5080000" y="10782"/>
                </a:lnTo>
                <a:lnTo>
                  <a:pt x="5081943" y="10782"/>
                </a:lnTo>
                <a:lnTo>
                  <a:pt x="5178018" y="10782"/>
                </a:lnTo>
                <a:close/>
              </a:path>
              <a:path w="9549130" h="60959">
                <a:moveTo>
                  <a:pt x="5192788" y="13195"/>
                </a:moveTo>
                <a:lnTo>
                  <a:pt x="5187353" y="12306"/>
                </a:lnTo>
                <a:lnTo>
                  <a:pt x="5179580" y="11049"/>
                </a:lnTo>
                <a:lnTo>
                  <a:pt x="4876889" y="11049"/>
                </a:lnTo>
                <a:lnTo>
                  <a:pt x="4862944" y="12306"/>
                </a:lnTo>
                <a:lnTo>
                  <a:pt x="4857915" y="12306"/>
                </a:lnTo>
                <a:lnTo>
                  <a:pt x="4821517" y="11049"/>
                </a:lnTo>
                <a:lnTo>
                  <a:pt x="4618291" y="11049"/>
                </a:lnTo>
                <a:lnTo>
                  <a:pt x="4567809" y="13195"/>
                </a:lnTo>
                <a:lnTo>
                  <a:pt x="4533874" y="13195"/>
                </a:lnTo>
                <a:lnTo>
                  <a:pt x="4545063" y="14719"/>
                </a:lnTo>
                <a:lnTo>
                  <a:pt x="4552416" y="14719"/>
                </a:lnTo>
                <a:lnTo>
                  <a:pt x="4570603" y="13195"/>
                </a:lnTo>
                <a:lnTo>
                  <a:pt x="5192788" y="13195"/>
                </a:lnTo>
                <a:close/>
              </a:path>
              <a:path w="9549130" h="60959">
                <a:moveTo>
                  <a:pt x="5251386" y="55232"/>
                </a:moveTo>
                <a:lnTo>
                  <a:pt x="5250154" y="54737"/>
                </a:lnTo>
                <a:lnTo>
                  <a:pt x="5139474" y="54737"/>
                </a:lnTo>
                <a:lnTo>
                  <a:pt x="5133327" y="55118"/>
                </a:lnTo>
                <a:lnTo>
                  <a:pt x="5133505" y="54737"/>
                </a:lnTo>
                <a:lnTo>
                  <a:pt x="5009667" y="54737"/>
                </a:lnTo>
                <a:lnTo>
                  <a:pt x="5013757" y="55232"/>
                </a:lnTo>
                <a:lnTo>
                  <a:pt x="5131282" y="55232"/>
                </a:lnTo>
                <a:lnTo>
                  <a:pt x="5133276" y="55232"/>
                </a:lnTo>
                <a:lnTo>
                  <a:pt x="5251386" y="55232"/>
                </a:lnTo>
                <a:close/>
              </a:path>
              <a:path w="9549130" h="60959">
                <a:moveTo>
                  <a:pt x="5278412" y="56629"/>
                </a:moveTo>
                <a:lnTo>
                  <a:pt x="5275427" y="55232"/>
                </a:lnTo>
                <a:lnTo>
                  <a:pt x="5251386" y="55232"/>
                </a:lnTo>
                <a:lnTo>
                  <a:pt x="5255374" y="56896"/>
                </a:lnTo>
                <a:lnTo>
                  <a:pt x="5270551" y="56629"/>
                </a:lnTo>
                <a:lnTo>
                  <a:pt x="5278412" y="56629"/>
                </a:lnTo>
                <a:close/>
              </a:path>
              <a:path w="9549130" h="60959">
                <a:moveTo>
                  <a:pt x="5487721" y="48120"/>
                </a:moveTo>
                <a:lnTo>
                  <a:pt x="5472938" y="48120"/>
                </a:lnTo>
                <a:lnTo>
                  <a:pt x="5474525" y="47371"/>
                </a:lnTo>
                <a:lnTo>
                  <a:pt x="5423014" y="47371"/>
                </a:lnTo>
                <a:lnTo>
                  <a:pt x="5411444" y="47764"/>
                </a:lnTo>
                <a:lnTo>
                  <a:pt x="5436832" y="46469"/>
                </a:lnTo>
                <a:lnTo>
                  <a:pt x="5070970" y="46469"/>
                </a:lnTo>
                <a:lnTo>
                  <a:pt x="5075034" y="48107"/>
                </a:lnTo>
                <a:lnTo>
                  <a:pt x="5031943" y="47752"/>
                </a:lnTo>
                <a:lnTo>
                  <a:pt x="5049774" y="47231"/>
                </a:lnTo>
                <a:lnTo>
                  <a:pt x="5065204" y="46469"/>
                </a:lnTo>
                <a:lnTo>
                  <a:pt x="4995024" y="46469"/>
                </a:lnTo>
                <a:lnTo>
                  <a:pt x="5004181" y="47231"/>
                </a:lnTo>
                <a:lnTo>
                  <a:pt x="5007699" y="47231"/>
                </a:lnTo>
                <a:lnTo>
                  <a:pt x="5010836" y="47371"/>
                </a:lnTo>
                <a:lnTo>
                  <a:pt x="5003152" y="47371"/>
                </a:lnTo>
                <a:lnTo>
                  <a:pt x="5002428" y="47510"/>
                </a:lnTo>
                <a:lnTo>
                  <a:pt x="4997970" y="47472"/>
                </a:lnTo>
                <a:lnTo>
                  <a:pt x="4988890" y="48120"/>
                </a:lnTo>
                <a:lnTo>
                  <a:pt x="4988572" y="48120"/>
                </a:lnTo>
                <a:lnTo>
                  <a:pt x="4976330" y="48882"/>
                </a:lnTo>
                <a:lnTo>
                  <a:pt x="4960251" y="48882"/>
                </a:lnTo>
                <a:lnTo>
                  <a:pt x="4953266" y="48120"/>
                </a:lnTo>
                <a:lnTo>
                  <a:pt x="4951527" y="48120"/>
                </a:lnTo>
                <a:lnTo>
                  <a:pt x="4959032" y="46469"/>
                </a:lnTo>
                <a:lnTo>
                  <a:pt x="4929035" y="46469"/>
                </a:lnTo>
                <a:lnTo>
                  <a:pt x="4929035" y="48120"/>
                </a:lnTo>
                <a:lnTo>
                  <a:pt x="4924196" y="48374"/>
                </a:lnTo>
                <a:lnTo>
                  <a:pt x="4917605" y="48120"/>
                </a:lnTo>
                <a:lnTo>
                  <a:pt x="4929035" y="48120"/>
                </a:lnTo>
                <a:lnTo>
                  <a:pt x="4929035" y="46469"/>
                </a:lnTo>
                <a:lnTo>
                  <a:pt x="4840186" y="46469"/>
                </a:lnTo>
                <a:lnTo>
                  <a:pt x="4866945" y="51041"/>
                </a:lnTo>
                <a:lnTo>
                  <a:pt x="4883683" y="50406"/>
                </a:lnTo>
                <a:lnTo>
                  <a:pt x="4885550" y="50406"/>
                </a:lnTo>
                <a:lnTo>
                  <a:pt x="4914544" y="48882"/>
                </a:lnTo>
                <a:lnTo>
                  <a:pt x="4937404" y="48882"/>
                </a:lnTo>
                <a:lnTo>
                  <a:pt x="4977003" y="50406"/>
                </a:lnTo>
                <a:lnTo>
                  <a:pt x="4986325" y="50406"/>
                </a:lnTo>
                <a:lnTo>
                  <a:pt x="4998948" y="48120"/>
                </a:lnTo>
                <a:lnTo>
                  <a:pt x="5018875" y="48120"/>
                </a:lnTo>
                <a:lnTo>
                  <a:pt x="5072621" y="48120"/>
                </a:lnTo>
                <a:lnTo>
                  <a:pt x="5089322" y="48882"/>
                </a:lnTo>
                <a:lnTo>
                  <a:pt x="5136134" y="48882"/>
                </a:lnTo>
                <a:lnTo>
                  <a:pt x="5133733" y="54216"/>
                </a:lnTo>
                <a:lnTo>
                  <a:pt x="5133619" y="54470"/>
                </a:lnTo>
                <a:lnTo>
                  <a:pt x="5133505" y="54737"/>
                </a:lnTo>
                <a:lnTo>
                  <a:pt x="5139474" y="54737"/>
                </a:lnTo>
                <a:lnTo>
                  <a:pt x="5155844" y="53721"/>
                </a:lnTo>
                <a:lnTo>
                  <a:pt x="5168951" y="51930"/>
                </a:lnTo>
                <a:lnTo>
                  <a:pt x="5177002" y="50406"/>
                </a:lnTo>
                <a:lnTo>
                  <a:pt x="5176507" y="50406"/>
                </a:lnTo>
                <a:lnTo>
                  <a:pt x="5191557" y="48120"/>
                </a:lnTo>
                <a:lnTo>
                  <a:pt x="5196256" y="48120"/>
                </a:lnTo>
                <a:lnTo>
                  <a:pt x="5219433" y="48882"/>
                </a:lnTo>
                <a:lnTo>
                  <a:pt x="5239105" y="51041"/>
                </a:lnTo>
                <a:lnTo>
                  <a:pt x="5237734" y="51041"/>
                </a:lnTo>
                <a:lnTo>
                  <a:pt x="5247703" y="53721"/>
                </a:lnTo>
                <a:lnTo>
                  <a:pt x="5250154" y="54737"/>
                </a:lnTo>
                <a:lnTo>
                  <a:pt x="5274335" y="54737"/>
                </a:lnTo>
                <a:lnTo>
                  <a:pt x="5263972" y="52692"/>
                </a:lnTo>
                <a:lnTo>
                  <a:pt x="5262765" y="52692"/>
                </a:lnTo>
                <a:lnTo>
                  <a:pt x="5261978" y="50406"/>
                </a:lnTo>
                <a:lnTo>
                  <a:pt x="5256123" y="50406"/>
                </a:lnTo>
                <a:lnTo>
                  <a:pt x="5290693" y="48882"/>
                </a:lnTo>
                <a:lnTo>
                  <a:pt x="5331790" y="49644"/>
                </a:lnTo>
                <a:lnTo>
                  <a:pt x="5390197" y="48882"/>
                </a:lnTo>
                <a:lnTo>
                  <a:pt x="5378196" y="48882"/>
                </a:lnTo>
                <a:lnTo>
                  <a:pt x="5400611" y="48120"/>
                </a:lnTo>
                <a:lnTo>
                  <a:pt x="5404307" y="48120"/>
                </a:lnTo>
                <a:lnTo>
                  <a:pt x="5472506" y="48120"/>
                </a:lnTo>
                <a:lnTo>
                  <a:pt x="5464149" y="49644"/>
                </a:lnTo>
                <a:lnTo>
                  <a:pt x="5465826" y="49644"/>
                </a:lnTo>
                <a:lnTo>
                  <a:pt x="5466677" y="50406"/>
                </a:lnTo>
                <a:lnTo>
                  <a:pt x="5469039" y="50406"/>
                </a:lnTo>
                <a:lnTo>
                  <a:pt x="5487721" y="48120"/>
                </a:lnTo>
                <a:close/>
              </a:path>
              <a:path w="9549130" h="60959">
                <a:moveTo>
                  <a:pt x="5501208" y="46469"/>
                </a:moveTo>
                <a:lnTo>
                  <a:pt x="5476367" y="46469"/>
                </a:lnTo>
                <a:lnTo>
                  <a:pt x="5474525" y="47371"/>
                </a:lnTo>
                <a:lnTo>
                  <a:pt x="5493944" y="47371"/>
                </a:lnTo>
                <a:lnTo>
                  <a:pt x="5501208" y="46469"/>
                </a:lnTo>
                <a:close/>
              </a:path>
              <a:path w="9549130" h="60959">
                <a:moveTo>
                  <a:pt x="5521960" y="46469"/>
                </a:moveTo>
                <a:lnTo>
                  <a:pt x="5511000" y="46469"/>
                </a:lnTo>
                <a:lnTo>
                  <a:pt x="5508599" y="47231"/>
                </a:lnTo>
                <a:lnTo>
                  <a:pt x="5508853" y="47231"/>
                </a:lnTo>
                <a:lnTo>
                  <a:pt x="5508714" y="47371"/>
                </a:lnTo>
                <a:lnTo>
                  <a:pt x="5513806" y="47371"/>
                </a:lnTo>
                <a:lnTo>
                  <a:pt x="5521960" y="46469"/>
                </a:lnTo>
                <a:close/>
              </a:path>
              <a:path w="9549130" h="60959">
                <a:moveTo>
                  <a:pt x="5539460" y="16637"/>
                </a:moveTo>
                <a:lnTo>
                  <a:pt x="5488114" y="16637"/>
                </a:lnTo>
                <a:lnTo>
                  <a:pt x="5494769" y="16891"/>
                </a:lnTo>
                <a:lnTo>
                  <a:pt x="5539460" y="16637"/>
                </a:lnTo>
                <a:close/>
              </a:path>
              <a:path w="9549130" h="60959">
                <a:moveTo>
                  <a:pt x="5572874" y="40119"/>
                </a:moveTo>
                <a:lnTo>
                  <a:pt x="4895202" y="40119"/>
                </a:lnTo>
                <a:lnTo>
                  <a:pt x="4899965" y="42532"/>
                </a:lnTo>
                <a:lnTo>
                  <a:pt x="4890325" y="44056"/>
                </a:lnTo>
                <a:lnTo>
                  <a:pt x="4894084" y="44056"/>
                </a:lnTo>
                <a:lnTo>
                  <a:pt x="4867376" y="45707"/>
                </a:lnTo>
                <a:lnTo>
                  <a:pt x="4797539" y="45707"/>
                </a:lnTo>
                <a:lnTo>
                  <a:pt x="4790694" y="46469"/>
                </a:lnTo>
                <a:lnTo>
                  <a:pt x="4820932" y="46469"/>
                </a:lnTo>
                <a:lnTo>
                  <a:pt x="4874209" y="45707"/>
                </a:lnTo>
                <a:lnTo>
                  <a:pt x="4958016" y="45707"/>
                </a:lnTo>
                <a:lnTo>
                  <a:pt x="4974907" y="44945"/>
                </a:lnTo>
                <a:lnTo>
                  <a:pt x="4985613" y="45707"/>
                </a:lnTo>
                <a:lnTo>
                  <a:pt x="4962487" y="45707"/>
                </a:lnTo>
                <a:lnTo>
                  <a:pt x="4959032" y="46469"/>
                </a:lnTo>
                <a:lnTo>
                  <a:pt x="4995024" y="46469"/>
                </a:lnTo>
                <a:lnTo>
                  <a:pt x="4985867" y="45707"/>
                </a:lnTo>
                <a:lnTo>
                  <a:pt x="5451843" y="45707"/>
                </a:lnTo>
                <a:lnTo>
                  <a:pt x="5436832" y="46469"/>
                </a:lnTo>
                <a:lnTo>
                  <a:pt x="5472836" y="46469"/>
                </a:lnTo>
                <a:lnTo>
                  <a:pt x="5463845" y="45707"/>
                </a:lnTo>
                <a:lnTo>
                  <a:pt x="5523776" y="45707"/>
                </a:lnTo>
                <a:lnTo>
                  <a:pt x="5525592" y="44945"/>
                </a:lnTo>
                <a:lnTo>
                  <a:pt x="5525008" y="44945"/>
                </a:lnTo>
                <a:lnTo>
                  <a:pt x="5534418" y="42532"/>
                </a:lnTo>
                <a:lnTo>
                  <a:pt x="5558536" y="40881"/>
                </a:lnTo>
                <a:lnTo>
                  <a:pt x="5572874" y="40119"/>
                </a:lnTo>
                <a:close/>
              </a:path>
              <a:path w="9549130" h="60959">
                <a:moveTo>
                  <a:pt x="5713996" y="47371"/>
                </a:moveTo>
                <a:lnTo>
                  <a:pt x="5513806" y="47371"/>
                </a:lnTo>
                <a:lnTo>
                  <a:pt x="5507977" y="48006"/>
                </a:lnTo>
                <a:lnTo>
                  <a:pt x="5508714" y="47371"/>
                </a:lnTo>
                <a:lnTo>
                  <a:pt x="5493944" y="47371"/>
                </a:lnTo>
                <a:lnTo>
                  <a:pt x="5487721" y="48120"/>
                </a:lnTo>
                <a:lnTo>
                  <a:pt x="5506821" y="48120"/>
                </a:lnTo>
                <a:lnTo>
                  <a:pt x="5507837" y="48120"/>
                </a:lnTo>
                <a:lnTo>
                  <a:pt x="5713476" y="48120"/>
                </a:lnTo>
                <a:lnTo>
                  <a:pt x="5713996" y="47371"/>
                </a:lnTo>
                <a:close/>
              </a:path>
              <a:path w="9549130" h="60959">
                <a:moveTo>
                  <a:pt x="5722747" y="16637"/>
                </a:moveTo>
                <a:lnTo>
                  <a:pt x="5704840" y="16370"/>
                </a:lnTo>
                <a:lnTo>
                  <a:pt x="5625566" y="16370"/>
                </a:lnTo>
                <a:lnTo>
                  <a:pt x="5634875" y="16891"/>
                </a:lnTo>
                <a:lnTo>
                  <a:pt x="5636234" y="16637"/>
                </a:lnTo>
                <a:lnTo>
                  <a:pt x="5722747" y="16637"/>
                </a:lnTo>
                <a:close/>
              </a:path>
              <a:path w="9549130" h="60959">
                <a:moveTo>
                  <a:pt x="5728525" y="48120"/>
                </a:moveTo>
                <a:lnTo>
                  <a:pt x="5713476" y="48120"/>
                </a:lnTo>
                <a:lnTo>
                  <a:pt x="5712968" y="48882"/>
                </a:lnTo>
                <a:lnTo>
                  <a:pt x="5728525" y="48120"/>
                </a:lnTo>
                <a:close/>
              </a:path>
              <a:path w="9549130" h="60959">
                <a:moveTo>
                  <a:pt x="5762244" y="46469"/>
                </a:moveTo>
                <a:lnTo>
                  <a:pt x="5717857" y="46469"/>
                </a:lnTo>
                <a:lnTo>
                  <a:pt x="5719407" y="45707"/>
                </a:lnTo>
                <a:lnTo>
                  <a:pt x="5674995" y="45707"/>
                </a:lnTo>
                <a:lnTo>
                  <a:pt x="5657837" y="45707"/>
                </a:lnTo>
                <a:lnTo>
                  <a:pt x="5523776" y="45707"/>
                </a:lnTo>
                <a:lnTo>
                  <a:pt x="5521960" y="46469"/>
                </a:lnTo>
                <a:lnTo>
                  <a:pt x="5717552" y="46469"/>
                </a:lnTo>
                <a:lnTo>
                  <a:pt x="5714657" y="47371"/>
                </a:lnTo>
                <a:lnTo>
                  <a:pt x="5744083" y="47371"/>
                </a:lnTo>
                <a:lnTo>
                  <a:pt x="5762244" y="46469"/>
                </a:lnTo>
                <a:close/>
              </a:path>
              <a:path w="9549130" h="60959">
                <a:moveTo>
                  <a:pt x="5781294" y="16637"/>
                </a:moveTo>
                <a:lnTo>
                  <a:pt x="5778131" y="16370"/>
                </a:lnTo>
                <a:lnTo>
                  <a:pt x="5749137" y="16370"/>
                </a:lnTo>
                <a:lnTo>
                  <a:pt x="5744896" y="16637"/>
                </a:lnTo>
                <a:lnTo>
                  <a:pt x="5781294" y="16637"/>
                </a:lnTo>
                <a:close/>
              </a:path>
              <a:path w="9549130" h="60959">
                <a:moveTo>
                  <a:pt x="5848845" y="40119"/>
                </a:moveTo>
                <a:lnTo>
                  <a:pt x="5585218" y="40119"/>
                </a:lnTo>
                <a:lnTo>
                  <a:pt x="5617959" y="42532"/>
                </a:lnTo>
                <a:lnTo>
                  <a:pt x="5617375" y="42532"/>
                </a:lnTo>
                <a:lnTo>
                  <a:pt x="5668073" y="45339"/>
                </a:lnTo>
                <a:lnTo>
                  <a:pt x="5709056" y="43802"/>
                </a:lnTo>
                <a:lnTo>
                  <a:pt x="5716803" y="43802"/>
                </a:lnTo>
                <a:lnTo>
                  <a:pt x="5720943" y="44945"/>
                </a:lnTo>
                <a:lnTo>
                  <a:pt x="5719407" y="45707"/>
                </a:lnTo>
                <a:lnTo>
                  <a:pt x="5777293" y="45707"/>
                </a:lnTo>
                <a:lnTo>
                  <a:pt x="5792406" y="44945"/>
                </a:lnTo>
                <a:lnTo>
                  <a:pt x="5790920" y="44945"/>
                </a:lnTo>
                <a:lnTo>
                  <a:pt x="5806884" y="43802"/>
                </a:lnTo>
                <a:lnTo>
                  <a:pt x="5815749" y="43167"/>
                </a:lnTo>
                <a:lnTo>
                  <a:pt x="5815025" y="43167"/>
                </a:lnTo>
                <a:lnTo>
                  <a:pt x="5848845" y="40119"/>
                </a:lnTo>
                <a:close/>
              </a:path>
              <a:path w="9549130" h="60959">
                <a:moveTo>
                  <a:pt x="5902033" y="36944"/>
                </a:moveTo>
                <a:lnTo>
                  <a:pt x="5900039" y="36944"/>
                </a:lnTo>
                <a:lnTo>
                  <a:pt x="3203892" y="36944"/>
                </a:lnTo>
                <a:lnTo>
                  <a:pt x="3260394" y="37706"/>
                </a:lnTo>
                <a:lnTo>
                  <a:pt x="3229419" y="37706"/>
                </a:lnTo>
                <a:lnTo>
                  <a:pt x="3217634" y="39357"/>
                </a:lnTo>
                <a:lnTo>
                  <a:pt x="3361791" y="39357"/>
                </a:lnTo>
                <a:lnTo>
                  <a:pt x="3376599" y="37846"/>
                </a:lnTo>
                <a:lnTo>
                  <a:pt x="3383699" y="37846"/>
                </a:lnTo>
                <a:lnTo>
                  <a:pt x="3388487" y="37706"/>
                </a:lnTo>
                <a:lnTo>
                  <a:pt x="3405149" y="37706"/>
                </a:lnTo>
                <a:lnTo>
                  <a:pt x="3415233" y="39357"/>
                </a:lnTo>
                <a:lnTo>
                  <a:pt x="5574868" y="39357"/>
                </a:lnTo>
                <a:lnTo>
                  <a:pt x="5580037" y="39738"/>
                </a:lnTo>
                <a:lnTo>
                  <a:pt x="5587212" y="39357"/>
                </a:lnTo>
                <a:lnTo>
                  <a:pt x="5894349" y="39357"/>
                </a:lnTo>
                <a:lnTo>
                  <a:pt x="5902033" y="36944"/>
                </a:lnTo>
                <a:close/>
              </a:path>
              <a:path w="9549130" h="60959">
                <a:moveTo>
                  <a:pt x="5906516" y="43561"/>
                </a:moveTo>
                <a:lnTo>
                  <a:pt x="5891936" y="40119"/>
                </a:lnTo>
                <a:lnTo>
                  <a:pt x="5852261" y="40119"/>
                </a:lnTo>
                <a:lnTo>
                  <a:pt x="5906516" y="43561"/>
                </a:lnTo>
                <a:close/>
              </a:path>
              <a:path w="9549130" h="60959">
                <a:moveTo>
                  <a:pt x="5965088" y="40119"/>
                </a:moveTo>
                <a:lnTo>
                  <a:pt x="5942292" y="40119"/>
                </a:lnTo>
                <a:lnTo>
                  <a:pt x="5941822" y="41770"/>
                </a:lnTo>
                <a:lnTo>
                  <a:pt x="5946648" y="40881"/>
                </a:lnTo>
                <a:lnTo>
                  <a:pt x="5956173" y="40881"/>
                </a:lnTo>
                <a:lnTo>
                  <a:pt x="5965088" y="40119"/>
                </a:lnTo>
                <a:close/>
              </a:path>
              <a:path w="9549130" h="60959">
                <a:moveTo>
                  <a:pt x="6001131" y="46469"/>
                </a:moveTo>
                <a:lnTo>
                  <a:pt x="5998337" y="46469"/>
                </a:lnTo>
                <a:lnTo>
                  <a:pt x="5999975" y="47104"/>
                </a:lnTo>
                <a:lnTo>
                  <a:pt x="6001131" y="46469"/>
                </a:lnTo>
                <a:close/>
              </a:path>
              <a:path w="9549130" h="60959">
                <a:moveTo>
                  <a:pt x="6032246" y="10782"/>
                </a:moveTo>
                <a:lnTo>
                  <a:pt x="5178018" y="10782"/>
                </a:lnTo>
                <a:lnTo>
                  <a:pt x="5179580" y="11049"/>
                </a:lnTo>
                <a:lnTo>
                  <a:pt x="6031598" y="11049"/>
                </a:lnTo>
                <a:lnTo>
                  <a:pt x="6032246" y="10782"/>
                </a:lnTo>
                <a:close/>
              </a:path>
              <a:path w="9549130" h="60959">
                <a:moveTo>
                  <a:pt x="6035853" y="9398"/>
                </a:moveTo>
                <a:lnTo>
                  <a:pt x="5169471" y="9398"/>
                </a:lnTo>
                <a:lnTo>
                  <a:pt x="5172583" y="9893"/>
                </a:lnTo>
                <a:lnTo>
                  <a:pt x="6034544" y="9893"/>
                </a:lnTo>
                <a:lnTo>
                  <a:pt x="6035853" y="9398"/>
                </a:lnTo>
                <a:close/>
              </a:path>
              <a:path w="9549130" h="60959">
                <a:moveTo>
                  <a:pt x="6049226" y="46469"/>
                </a:moveTo>
                <a:lnTo>
                  <a:pt x="6032563" y="45707"/>
                </a:lnTo>
                <a:lnTo>
                  <a:pt x="6002515" y="45707"/>
                </a:lnTo>
                <a:lnTo>
                  <a:pt x="6001131" y="46469"/>
                </a:lnTo>
                <a:lnTo>
                  <a:pt x="6049226" y="46469"/>
                </a:lnTo>
                <a:close/>
              </a:path>
              <a:path w="9549130" h="60959">
                <a:moveTo>
                  <a:pt x="6085306" y="48120"/>
                </a:moveTo>
                <a:lnTo>
                  <a:pt x="6068657" y="47371"/>
                </a:lnTo>
                <a:lnTo>
                  <a:pt x="5948845" y="47371"/>
                </a:lnTo>
                <a:lnTo>
                  <a:pt x="5948629" y="46469"/>
                </a:lnTo>
                <a:lnTo>
                  <a:pt x="5998337" y="46469"/>
                </a:lnTo>
                <a:lnTo>
                  <a:pt x="5996356" y="45707"/>
                </a:lnTo>
                <a:lnTo>
                  <a:pt x="5948438" y="45707"/>
                </a:lnTo>
                <a:lnTo>
                  <a:pt x="5947410" y="41389"/>
                </a:lnTo>
                <a:lnTo>
                  <a:pt x="5943346" y="44564"/>
                </a:lnTo>
                <a:lnTo>
                  <a:pt x="5943066" y="45707"/>
                </a:lnTo>
                <a:lnTo>
                  <a:pt x="5777293" y="45707"/>
                </a:lnTo>
                <a:lnTo>
                  <a:pt x="5762244" y="46469"/>
                </a:lnTo>
                <a:lnTo>
                  <a:pt x="5942889" y="46469"/>
                </a:lnTo>
                <a:lnTo>
                  <a:pt x="5942660" y="47371"/>
                </a:lnTo>
                <a:lnTo>
                  <a:pt x="5744083" y="47371"/>
                </a:lnTo>
                <a:lnTo>
                  <a:pt x="5728525" y="48120"/>
                </a:lnTo>
                <a:lnTo>
                  <a:pt x="5943727" y="48120"/>
                </a:lnTo>
                <a:lnTo>
                  <a:pt x="5952109" y="50914"/>
                </a:lnTo>
                <a:lnTo>
                  <a:pt x="5949315" y="48120"/>
                </a:lnTo>
                <a:lnTo>
                  <a:pt x="6085306" y="48120"/>
                </a:lnTo>
                <a:close/>
              </a:path>
              <a:path w="9549130" h="60959">
                <a:moveTo>
                  <a:pt x="6108052" y="10782"/>
                </a:moveTo>
                <a:lnTo>
                  <a:pt x="6107315" y="9893"/>
                </a:lnTo>
                <a:lnTo>
                  <a:pt x="6034544" y="9893"/>
                </a:lnTo>
                <a:lnTo>
                  <a:pt x="6032246" y="10782"/>
                </a:lnTo>
                <a:lnTo>
                  <a:pt x="6108052" y="10782"/>
                </a:lnTo>
                <a:close/>
              </a:path>
              <a:path w="9549130" h="60959">
                <a:moveTo>
                  <a:pt x="6109767" y="48120"/>
                </a:moveTo>
                <a:lnTo>
                  <a:pt x="6085306" y="48120"/>
                </a:lnTo>
                <a:lnTo>
                  <a:pt x="6101969" y="48882"/>
                </a:lnTo>
                <a:lnTo>
                  <a:pt x="6109767" y="48120"/>
                </a:lnTo>
                <a:close/>
              </a:path>
              <a:path w="9549130" h="60959">
                <a:moveTo>
                  <a:pt x="6117209" y="7607"/>
                </a:moveTo>
                <a:lnTo>
                  <a:pt x="6116320" y="6223"/>
                </a:lnTo>
                <a:lnTo>
                  <a:pt x="6105944" y="6845"/>
                </a:lnTo>
                <a:lnTo>
                  <a:pt x="6110567" y="6845"/>
                </a:lnTo>
                <a:lnTo>
                  <a:pt x="6093003" y="7353"/>
                </a:lnTo>
                <a:lnTo>
                  <a:pt x="6078664" y="6845"/>
                </a:lnTo>
                <a:lnTo>
                  <a:pt x="6085522" y="6845"/>
                </a:lnTo>
                <a:lnTo>
                  <a:pt x="6084430" y="5956"/>
                </a:lnTo>
                <a:lnTo>
                  <a:pt x="6088875" y="5194"/>
                </a:lnTo>
                <a:lnTo>
                  <a:pt x="6088151" y="5194"/>
                </a:lnTo>
                <a:lnTo>
                  <a:pt x="6106122" y="3670"/>
                </a:lnTo>
                <a:lnTo>
                  <a:pt x="6103658" y="3670"/>
                </a:lnTo>
                <a:lnTo>
                  <a:pt x="6055398" y="5194"/>
                </a:lnTo>
                <a:lnTo>
                  <a:pt x="6061634" y="5194"/>
                </a:lnTo>
                <a:lnTo>
                  <a:pt x="6037237" y="8636"/>
                </a:lnTo>
                <a:lnTo>
                  <a:pt x="6037821" y="8636"/>
                </a:lnTo>
                <a:lnTo>
                  <a:pt x="6035853" y="9398"/>
                </a:lnTo>
                <a:lnTo>
                  <a:pt x="6109233" y="9398"/>
                </a:lnTo>
                <a:lnTo>
                  <a:pt x="6112129" y="8636"/>
                </a:lnTo>
                <a:lnTo>
                  <a:pt x="6116574" y="7607"/>
                </a:lnTo>
                <a:lnTo>
                  <a:pt x="6117209" y="7607"/>
                </a:lnTo>
                <a:close/>
              </a:path>
              <a:path w="9549130" h="60959">
                <a:moveTo>
                  <a:pt x="6117704" y="10782"/>
                </a:moveTo>
                <a:lnTo>
                  <a:pt x="6108052" y="10782"/>
                </a:lnTo>
                <a:lnTo>
                  <a:pt x="6108268" y="11049"/>
                </a:lnTo>
                <a:lnTo>
                  <a:pt x="6114694" y="11049"/>
                </a:lnTo>
                <a:lnTo>
                  <a:pt x="6117704" y="10782"/>
                </a:lnTo>
                <a:close/>
              </a:path>
              <a:path w="9549130" h="60959">
                <a:moveTo>
                  <a:pt x="6126658" y="46469"/>
                </a:moveTo>
                <a:lnTo>
                  <a:pt x="6049226" y="46469"/>
                </a:lnTo>
                <a:lnTo>
                  <a:pt x="6068657" y="47371"/>
                </a:lnTo>
                <a:lnTo>
                  <a:pt x="6117564" y="47371"/>
                </a:lnTo>
                <a:lnTo>
                  <a:pt x="6126658" y="46469"/>
                </a:lnTo>
                <a:close/>
              </a:path>
              <a:path w="9549130" h="60959">
                <a:moveTo>
                  <a:pt x="6134214" y="9398"/>
                </a:moveTo>
                <a:lnTo>
                  <a:pt x="6109233" y="9398"/>
                </a:lnTo>
                <a:lnTo>
                  <a:pt x="6107315" y="9893"/>
                </a:lnTo>
                <a:lnTo>
                  <a:pt x="6128207" y="9893"/>
                </a:lnTo>
                <a:lnTo>
                  <a:pt x="6134214" y="9398"/>
                </a:lnTo>
                <a:close/>
              </a:path>
              <a:path w="9549130" h="60959">
                <a:moveTo>
                  <a:pt x="6189611" y="40119"/>
                </a:moveTo>
                <a:lnTo>
                  <a:pt x="6005500" y="40119"/>
                </a:lnTo>
                <a:lnTo>
                  <a:pt x="6005500" y="44056"/>
                </a:lnTo>
                <a:lnTo>
                  <a:pt x="6004801" y="44437"/>
                </a:lnTo>
                <a:lnTo>
                  <a:pt x="5996483" y="44056"/>
                </a:lnTo>
                <a:lnTo>
                  <a:pt x="6005500" y="44056"/>
                </a:lnTo>
                <a:lnTo>
                  <a:pt x="6005500" y="40119"/>
                </a:lnTo>
                <a:lnTo>
                  <a:pt x="5965914" y="40119"/>
                </a:lnTo>
                <a:lnTo>
                  <a:pt x="5961888" y="40881"/>
                </a:lnTo>
                <a:lnTo>
                  <a:pt x="5958967" y="41770"/>
                </a:lnTo>
                <a:lnTo>
                  <a:pt x="5960592" y="42532"/>
                </a:lnTo>
                <a:lnTo>
                  <a:pt x="5960453" y="42532"/>
                </a:lnTo>
                <a:lnTo>
                  <a:pt x="5963780" y="43561"/>
                </a:lnTo>
                <a:lnTo>
                  <a:pt x="5971413" y="41770"/>
                </a:lnTo>
                <a:lnTo>
                  <a:pt x="5983859" y="40881"/>
                </a:lnTo>
                <a:lnTo>
                  <a:pt x="5996356" y="45707"/>
                </a:lnTo>
                <a:lnTo>
                  <a:pt x="6002515" y="45707"/>
                </a:lnTo>
                <a:lnTo>
                  <a:pt x="6003887" y="44945"/>
                </a:lnTo>
                <a:lnTo>
                  <a:pt x="6015914" y="44945"/>
                </a:lnTo>
                <a:lnTo>
                  <a:pt x="6032563" y="45707"/>
                </a:lnTo>
                <a:lnTo>
                  <a:pt x="6134455" y="45707"/>
                </a:lnTo>
                <a:lnTo>
                  <a:pt x="6150978" y="44056"/>
                </a:lnTo>
                <a:lnTo>
                  <a:pt x="6181890" y="40881"/>
                </a:lnTo>
                <a:lnTo>
                  <a:pt x="6181598" y="40881"/>
                </a:lnTo>
                <a:lnTo>
                  <a:pt x="6189611" y="40119"/>
                </a:lnTo>
                <a:close/>
              </a:path>
              <a:path w="9549130" h="60959">
                <a:moveTo>
                  <a:pt x="6205664" y="38595"/>
                </a:moveTo>
                <a:lnTo>
                  <a:pt x="6077572" y="38595"/>
                </a:lnTo>
                <a:lnTo>
                  <a:pt x="6064936" y="38595"/>
                </a:lnTo>
                <a:lnTo>
                  <a:pt x="6057430" y="39357"/>
                </a:lnTo>
                <a:lnTo>
                  <a:pt x="6197638" y="39357"/>
                </a:lnTo>
                <a:lnTo>
                  <a:pt x="6205664" y="38595"/>
                </a:lnTo>
                <a:close/>
              </a:path>
              <a:path w="9549130" h="60959">
                <a:moveTo>
                  <a:pt x="6226429" y="48120"/>
                </a:moveTo>
                <a:lnTo>
                  <a:pt x="6213614" y="48120"/>
                </a:lnTo>
                <a:lnTo>
                  <a:pt x="6214503" y="47371"/>
                </a:lnTo>
                <a:lnTo>
                  <a:pt x="6117564" y="47371"/>
                </a:lnTo>
                <a:lnTo>
                  <a:pt x="6109767" y="48120"/>
                </a:lnTo>
                <a:lnTo>
                  <a:pt x="6213056" y="48120"/>
                </a:lnTo>
                <a:lnTo>
                  <a:pt x="6208776" y="48882"/>
                </a:lnTo>
                <a:lnTo>
                  <a:pt x="6226429" y="48120"/>
                </a:lnTo>
                <a:close/>
              </a:path>
              <a:path w="9549130" h="60959">
                <a:moveTo>
                  <a:pt x="6259271" y="10782"/>
                </a:moveTo>
                <a:lnTo>
                  <a:pt x="6258611" y="9893"/>
                </a:lnTo>
                <a:lnTo>
                  <a:pt x="6128207" y="9893"/>
                </a:lnTo>
                <a:lnTo>
                  <a:pt x="6117704" y="10782"/>
                </a:lnTo>
                <a:lnTo>
                  <a:pt x="6259271" y="10782"/>
                </a:lnTo>
                <a:close/>
              </a:path>
              <a:path w="9549130" h="60959">
                <a:moveTo>
                  <a:pt x="6264681" y="46469"/>
                </a:moveTo>
                <a:lnTo>
                  <a:pt x="6212992" y="46469"/>
                </a:lnTo>
                <a:lnTo>
                  <a:pt x="6217221" y="47231"/>
                </a:lnTo>
                <a:lnTo>
                  <a:pt x="6214656" y="47231"/>
                </a:lnTo>
                <a:lnTo>
                  <a:pt x="6214503" y="47371"/>
                </a:lnTo>
                <a:lnTo>
                  <a:pt x="6244082" y="47371"/>
                </a:lnTo>
                <a:lnTo>
                  <a:pt x="6264681" y="46469"/>
                </a:lnTo>
                <a:close/>
              </a:path>
              <a:path w="9549130" h="60959">
                <a:moveTo>
                  <a:pt x="6268834" y="8890"/>
                </a:moveTo>
                <a:lnTo>
                  <a:pt x="6219952" y="9131"/>
                </a:lnTo>
                <a:lnTo>
                  <a:pt x="6185878" y="8369"/>
                </a:lnTo>
                <a:lnTo>
                  <a:pt x="6162459" y="8369"/>
                </a:lnTo>
                <a:lnTo>
                  <a:pt x="6126975" y="8636"/>
                </a:lnTo>
                <a:lnTo>
                  <a:pt x="6143218" y="8636"/>
                </a:lnTo>
                <a:lnTo>
                  <a:pt x="6134214" y="9398"/>
                </a:lnTo>
                <a:lnTo>
                  <a:pt x="6265227" y="9398"/>
                </a:lnTo>
                <a:lnTo>
                  <a:pt x="6267031" y="9131"/>
                </a:lnTo>
                <a:lnTo>
                  <a:pt x="6268834" y="8890"/>
                </a:lnTo>
                <a:close/>
              </a:path>
              <a:path w="9549130" h="60959">
                <a:moveTo>
                  <a:pt x="6314021" y="46469"/>
                </a:moveTo>
                <a:lnTo>
                  <a:pt x="6313170" y="45707"/>
                </a:lnTo>
                <a:lnTo>
                  <a:pt x="6282334" y="45707"/>
                </a:lnTo>
                <a:lnTo>
                  <a:pt x="6264681" y="46469"/>
                </a:lnTo>
                <a:lnTo>
                  <a:pt x="6314021" y="46469"/>
                </a:lnTo>
                <a:close/>
              </a:path>
              <a:path w="9549130" h="60959">
                <a:moveTo>
                  <a:pt x="6327686" y="48120"/>
                </a:moveTo>
                <a:lnTo>
                  <a:pt x="6319736" y="47371"/>
                </a:lnTo>
                <a:lnTo>
                  <a:pt x="6244082" y="47371"/>
                </a:lnTo>
                <a:lnTo>
                  <a:pt x="6226429" y="48120"/>
                </a:lnTo>
                <a:lnTo>
                  <a:pt x="6327686" y="48120"/>
                </a:lnTo>
                <a:close/>
              </a:path>
              <a:path w="9549130" h="60959">
                <a:moveTo>
                  <a:pt x="6332855" y="38595"/>
                </a:moveTo>
                <a:lnTo>
                  <a:pt x="6331864" y="37846"/>
                </a:lnTo>
                <a:lnTo>
                  <a:pt x="6213678" y="37846"/>
                </a:lnTo>
                <a:lnTo>
                  <a:pt x="6205664" y="38595"/>
                </a:lnTo>
                <a:lnTo>
                  <a:pt x="6332855" y="38595"/>
                </a:lnTo>
                <a:close/>
              </a:path>
              <a:path w="9549130" h="60959">
                <a:moveTo>
                  <a:pt x="6361620" y="48120"/>
                </a:moveTo>
                <a:lnTo>
                  <a:pt x="6331483" y="48120"/>
                </a:lnTo>
                <a:lnTo>
                  <a:pt x="6350838" y="48882"/>
                </a:lnTo>
                <a:lnTo>
                  <a:pt x="6346939" y="48882"/>
                </a:lnTo>
                <a:lnTo>
                  <a:pt x="6358483" y="49644"/>
                </a:lnTo>
                <a:lnTo>
                  <a:pt x="6360503" y="49644"/>
                </a:lnTo>
                <a:lnTo>
                  <a:pt x="6361620" y="48120"/>
                </a:lnTo>
                <a:close/>
              </a:path>
              <a:path w="9549130" h="60959">
                <a:moveTo>
                  <a:pt x="6362840" y="46469"/>
                </a:moveTo>
                <a:lnTo>
                  <a:pt x="6314021" y="46469"/>
                </a:lnTo>
                <a:lnTo>
                  <a:pt x="6314859" y="47231"/>
                </a:lnTo>
                <a:lnTo>
                  <a:pt x="6318415" y="47231"/>
                </a:lnTo>
                <a:lnTo>
                  <a:pt x="6319736" y="47371"/>
                </a:lnTo>
                <a:lnTo>
                  <a:pt x="6362179" y="47371"/>
                </a:lnTo>
                <a:lnTo>
                  <a:pt x="6362840" y="46469"/>
                </a:lnTo>
                <a:close/>
              </a:path>
              <a:path w="9549130" h="60959">
                <a:moveTo>
                  <a:pt x="6466586" y="46469"/>
                </a:moveTo>
                <a:lnTo>
                  <a:pt x="6447053" y="46469"/>
                </a:lnTo>
                <a:lnTo>
                  <a:pt x="6458077" y="45707"/>
                </a:lnTo>
                <a:lnTo>
                  <a:pt x="6363398" y="45707"/>
                </a:lnTo>
                <a:lnTo>
                  <a:pt x="6362840" y="46469"/>
                </a:lnTo>
                <a:lnTo>
                  <a:pt x="6425476" y="46469"/>
                </a:lnTo>
                <a:lnTo>
                  <a:pt x="6446533" y="47371"/>
                </a:lnTo>
                <a:lnTo>
                  <a:pt x="6458864" y="47371"/>
                </a:lnTo>
                <a:lnTo>
                  <a:pt x="6466586" y="46469"/>
                </a:lnTo>
                <a:close/>
              </a:path>
              <a:path w="9549130" h="60959">
                <a:moveTo>
                  <a:pt x="6710972" y="16637"/>
                </a:moveTo>
                <a:lnTo>
                  <a:pt x="6702819" y="16370"/>
                </a:lnTo>
                <a:lnTo>
                  <a:pt x="6708864" y="16370"/>
                </a:lnTo>
                <a:lnTo>
                  <a:pt x="6627889" y="15354"/>
                </a:lnTo>
                <a:lnTo>
                  <a:pt x="6621399" y="15354"/>
                </a:lnTo>
                <a:lnTo>
                  <a:pt x="6481064" y="14719"/>
                </a:lnTo>
                <a:lnTo>
                  <a:pt x="6388798" y="13195"/>
                </a:lnTo>
                <a:lnTo>
                  <a:pt x="6396571" y="13195"/>
                </a:lnTo>
                <a:lnTo>
                  <a:pt x="6347079" y="11544"/>
                </a:lnTo>
                <a:lnTo>
                  <a:pt x="6348222" y="15354"/>
                </a:lnTo>
                <a:lnTo>
                  <a:pt x="6292189" y="12306"/>
                </a:lnTo>
                <a:lnTo>
                  <a:pt x="6274562" y="15100"/>
                </a:lnTo>
                <a:lnTo>
                  <a:pt x="6259398" y="11544"/>
                </a:lnTo>
                <a:lnTo>
                  <a:pt x="6259842" y="11544"/>
                </a:lnTo>
                <a:lnTo>
                  <a:pt x="6259461" y="11049"/>
                </a:lnTo>
                <a:lnTo>
                  <a:pt x="6114694" y="11049"/>
                </a:lnTo>
                <a:lnTo>
                  <a:pt x="6108700" y="11544"/>
                </a:lnTo>
                <a:lnTo>
                  <a:pt x="6108268" y="11049"/>
                </a:lnTo>
                <a:lnTo>
                  <a:pt x="6031598" y="11049"/>
                </a:lnTo>
                <a:lnTo>
                  <a:pt x="6026035" y="13195"/>
                </a:lnTo>
                <a:lnTo>
                  <a:pt x="6025832" y="13195"/>
                </a:lnTo>
                <a:lnTo>
                  <a:pt x="6022200" y="16637"/>
                </a:lnTo>
                <a:lnTo>
                  <a:pt x="6710972" y="16637"/>
                </a:lnTo>
                <a:close/>
              </a:path>
              <a:path w="9549130" h="60959">
                <a:moveTo>
                  <a:pt x="6846913" y="47371"/>
                </a:moveTo>
                <a:lnTo>
                  <a:pt x="6458864" y="47371"/>
                </a:lnTo>
                <a:lnTo>
                  <a:pt x="6455550" y="47752"/>
                </a:lnTo>
                <a:lnTo>
                  <a:pt x="6446533" y="47371"/>
                </a:lnTo>
                <a:lnTo>
                  <a:pt x="6362179" y="47371"/>
                </a:lnTo>
                <a:lnTo>
                  <a:pt x="6361620" y="48120"/>
                </a:lnTo>
                <a:lnTo>
                  <a:pt x="6452235" y="48120"/>
                </a:lnTo>
                <a:lnTo>
                  <a:pt x="6464567" y="48120"/>
                </a:lnTo>
                <a:lnTo>
                  <a:pt x="6844893" y="48120"/>
                </a:lnTo>
                <a:lnTo>
                  <a:pt x="6846913" y="47371"/>
                </a:lnTo>
                <a:close/>
              </a:path>
              <a:path w="9549130" h="60959">
                <a:moveTo>
                  <a:pt x="6847218" y="48120"/>
                </a:moveTo>
                <a:lnTo>
                  <a:pt x="6844893" y="48120"/>
                </a:lnTo>
                <a:lnTo>
                  <a:pt x="6842887" y="48882"/>
                </a:lnTo>
                <a:lnTo>
                  <a:pt x="6847218" y="48120"/>
                </a:lnTo>
                <a:close/>
              </a:path>
              <a:path w="9549130" h="60959">
                <a:moveTo>
                  <a:pt x="6849580" y="45707"/>
                </a:moveTo>
                <a:lnTo>
                  <a:pt x="6700113" y="45707"/>
                </a:lnTo>
                <a:lnTo>
                  <a:pt x="6783705" y="44056"/>
                </a:lnTo>
                <a:lnTo>
                  <a:pt x="6833844" y="41770"/>
                </a:lnTo>
                <a:lnTo>
                  <a:pt x="6839915" y="40881"/>
                </a:lnTo>
                <a:lnTo>
                  <a:pt x="6845109" y="40119"/>
                </a:lnTo>
                <a:lnTo>
                  <a:pt x="6334811" y="40119"/>
                </a:lnTo>
                <a:lnTo>
                  <a:pt x="6333833" y="39357"/>
                </a:lnTo>
                <a:lnTo>
                  <a:pt x="6197638" y="39357"/>
                </a:lnTo>
                <a:lnTo>
                  <a:pt x="6189611" y="40119"/>
                </a:lnTo>
                <a:lnTo>
                  <a:pt x="6334722" y="40119"/>
                </a:lnTo>
                <a:lnTo>
                  <a:pt x="6336525" y="43548"/>
                </a:lnTo>
                <a:lnTo>
                  <a:pt x="6320599" y="42506"/>
                </a:lnTo>
                <a:lnTo>
                  <a:pt x="6320599" y="44056"/>
                </a:lnTo>
                <a:lnTo>
                  <a:pt x="6311760" y="44450"/>
                </a:lnTo>
                <a:lnTo>
                  <a:pt x="6311341" y="44056"/>
                </a:lnTo>
                <a:lnTo>
                  <a:pt x="6320599" y="44056"/>
                </a:lnTo>
                <a:lnTo>
                  <a:pt x="6320599" y="42506"/>
                </a:lnTo>
                <a:lnTo>
                  <a:pt x="6309385" y="41770"/>
                </a:lnTo>
                <a:lnTo>
                  <a:pt x="6283655" y="42532"/>
                </a:lnTo>
                <a:lnTo>
                  <a:pt x="6280328" y="42532"/>
                </a:lnTo>
                <a:lnTo>
                  <a:pt x="6230505" y="44945"/>
                </a:lnTo>
                <a:lnTo>
                  <a:pt x="6218860" y="44945"/>
                </a:lnTo>
                <a:lnTo>
                  <a:pt x="6168199" y="45707"/>
                </a:lnTo>
                <a:lnTo>
                  <a:pt x="6134455" y="45707"/>
                </a:lnTo>
                <a:lnTo>
                  <a:pt x="6126658" y="46469"/>
                </a:lnTo>
                <a:lnTo>
                  <a:pt x="6212992" y="46469"/>
                </a:lnTo>
                <a:lnTo>
                  <a:pt x="6208763" y="45707"/>
                </a:lnTo>
                <a:lnTo>
                  <a:pt x="6282334" y="45707"/>
                </a:lnTo>
                <a:lnTo>
                  <a:pt x="6300000" y="44945"/>
                </a:lnTo>
                <a:lnTo>
                  <a:pt x="6312332" y="44945"/>
                </a:lnTo>
                <a:lnTo>
                  <a:pt x="6313170" y="45707"/>
                </a:lnTo>
                <a:lnTo>
                  <a:pt x="6363398" y="45707"/>
                </a:lnTo>
                <a:lnTo>
                  <a:pt x="6363957" y="44945"/>
                </a:lnTo>
                <a:lnTo>
                  <a:pt x="6359906" y="44945"/>
                </a:lnTo>
                <a:lnTo>
                  <a:pt x="6374752" y="44056"/>
                </a:lnTo>
                <a:lnTo>
                  <a:pt x="6378994" y="43802"/>
                </a:lnTo>
                <a:lnTo>
                  <a:pt x="6400190" y="42532"/>
                </a:lnTo>
                <a:lnTo>
                  <a:pt x="6410477" y="42532"/>
                </a:lnTo>
                <a:lnTo>
                  <a:pt x="6454076" y="41770"/>
                </a:lnTo>
                <a:lnTo>
                  <a:pt x="6448234" y="41770"/>
                </a:lnTo>
                <a:lnTo>
                  <a:pt x="6478651" y="40881"/>
                </a:lnTo>
                <a:lnTo>
                  <a:pt x="6477381" y="43167"/>
                </a:lnTo>
                <a:lnTo>
                  <a:pt x="6476898" y="43167"/>
                </a:lnTo>
                <a:lnTo>
                  <a:pt x="6469100" y="44945"/>
                </a:lnTo>
                <a:lnTo>
                  <a:pt x="6458077" y="45707"/>
                </a:lnTo>
                <a:lnTo>
                  <a:pt x="6473203" y="45707"/>
                </a:lnTo>
                <a:lnTo>
                  <a:pt x="6487541" y="44056"/>
                </a:lnTo>
                <a:lnTo>
                  <a:pt x="6487287" y="44056"/>
                </a:lnTo>
                <a:lnTo>
                  <a:pt x="6512725" y="40881"/>
                </a:lnTo>
                <a:lnTo>
                  <a:pt x="6528181" y="40881"/>
                </a:lnTo>
                <a:lnTo>
                  <a:pt x="6531788" y="41363"/>
                </a:lnTo>
                <a:lnTo>
                  <a:pt x="6527216" y="41249"/>
                </a:lnTo>
                <a:lnTo>
                  <a:pt x="6525831" y="41770"/>
                </a:lnTo>
                <a:lnTo>
                  <a:pt x="6523812" y="42532"/>
                </a:lnTo>
                <a:lnTo>
                  <a:pt x="6526949" y="42532"/>
                </a:lnTo>
                <a:lnTo>
                  <a:pt x="6547815" y="41770"/>
                </a:lnTo>
                <a:lnTo>
                  <a:pt x="6548247" y="41770"/>
                </a:lnTo>
                <a:lnTo>
                  <a:pt x="6578409" y="41770"/>
                </a:lnTo>
                <a:lnTo>
                  <a:pt x="6601079" y="43167"/>
                </a:lnTo>
                <a:lnTo>
                  <a:pt x="6604914" y="43167"/>
                </a:lnTo>
                <a:lnTo>
                  <a:pt x="6607721" y="45707"/>
                </a:lnTo>
                <a:lnTo>
                  <a:pt x="6473203" y="45707"/>
                </a:lnTo>
                <a:lnTo>
                  <a:pt x="6466586" y="46469"/>
                </a:lnTo>
                <a:lnTo>
                  <a:pt x="6848488" y="46469"/>
                </a:lnTo>
                <a:lnTo>
                  <a:pt x="6849580" y="45707"/>
                </a:lnTo>
                <a:close/>
              </a:path>
              <a:path w="9549130" h="60959">
                <a:moveTo>
                  <a:pt x="6855549" y="38595"/>
                </a:moveTo>
                <a:lnTo>
                  <a:pt x="6332855" y="38595"/>
                </a:lnTo>
                <a:lnTo>
                  <a:pt x="6333833" y="39357"/>
                </a:lnTo>
                <a:lnTo>
                  <a:pt x="6850316" y="39357"/>
                </a:lnTo>
                <a:lnTo>
                  <a:pt x="6855549" y="38595"/>
                </a:lnTo>
                <a:close/>
              </a:path>
              <a:path w="9549130" h="60959">
                <a:moveTo>
                  <a:pt x="6856616" y="46469"/>
                </a:moveTo>
                <a:lnTo>
                  <a:pt x="6848488" y="46469"/>
                </a:lnTo>
                <a:lnTo>
                  <a:pt x="6847395" y="47231"/>
                </a:lnTo>
                <a:lnTo>
                  <a:pt x="6847243" y="47231"/>
                </a:lnTo>
                <a:lnTo>
                  <a:pt x="6846913" y="47371"/>
                </a:lnTo>
                <a:lnTo>
                  <a:pt x="6851561" y="47371"/>
                </a:lnTo>
                <a:lnTo>
                  <a:pt x="6856616" y="46469"/>
                </a:lnTo>
                <a:close/>
              </a:path>
              <a:path w="9549130" h="60959">
                <a:moveTo>
                  <a:pt x="6858648" y="39357"/>
                </a:moveTo>
                <a:lnTo>
                  <a:pt x="6850316" y="39357"/>
                </a:lnTo>
                <a:lnTo>
                  <a:pt x="6845109" y="40119"/>
                </a:lnTo>
                <a:lnTo>
                  <a:pt x="6857555" y="40119"/>
                </a:lnTo>
                <a:lnTo>
                  <a:pt x="6858648" y="39357"/>
                </a:lnTo>
                <a:close/>
              </a:path>
              <a:path w="9549130" h="60959">
                <a:moveTo>
                  <a:pt x="6892785" y="40119"/>
                </a:moveTo>
                <a:lnTo>
                  <a:pt x="6857555" y="40119"/>
                </a:lnTo>
                <a:lnTo>
                  <a:pt x="6849580" y="45707"/>
                </a:lnTo>
                <a:lnTo>
                  <a:pt x="6860959" y="45707"/>
                </a:lnTo>
                <a:lnTo>
                  <a:pt x="6892785" y="40119"/>
                </a:lnTo>
                <a:close/>
              </a:path>
              <a:path w="9549130" h="60959">
                <a:moveTo>
                  <a:pt x="6901459" y="38595"/>
                </a:moveTo>
                <a:lnTo>
                  <a:pt x="6858508" y="38595"/>
                </a:lnTo>
                <a:lnTo>
                  <a:pt x="6859270" y="39357"/>
                </a:lnTo>
                <a:lnTo>
                  <a:pt x="6897116" y="39357"/>
                </a:lnTo>
                <a:lnTo>
                  <a:pt x="6901459" y="38595"/>
                </a:lnTo>
                <a:close/>
              </a:path>
              <a:path w="9549130" h="60959">
                <a:moveTo>
                  <a:pt x="6989343" y="27686"/>
                </a:moveTo>
                <a:lnTo>
                  <a:pt x="6963651" y="27686"/>
                </a:lnTo>
                <a:lnTo>
                  <a:pt x="6960768" y="28181"/>
                </a:lnTo>
                <a:lnTo>
                  <a:pt x="6989305" y="28181"/>
                </a:lnTo>
                <a:lnTo>
                  <a:pt x="6989343" y="27686"/>
                </a:lnTo>
                <a:close/>
              </a:path>
              <a:path w="9549130" h="60959">
                <a:moveTo>
                  <a:pt x="6994703" y="37846"/>
                </a:moveTo>
                <a:lnTo>
                  <a:pt x="6948716" y="37846"/>
                </a:lnTo>
                <a:lnTo>
                  <a:pt x="6947040" y="36766"/>
                </a:lnTo>
                <a:lnTo>
                  <a:pt x="6947040" y="45707"/>
                </a:lnTo>
                <a:lnTo>
                  <a:pt x="6938886" y="45707"/>
                </a:lnTo>
                <a:lnTo>
                  <a:pt x="6946455" y="45681"/>
                </a:lnTo>
                <a:lnTo>
                  <a:pt x="6947040" y="45707"/>
                </a:lnTo>
                <a:lnTo>
                  <a:pt x="6947040" y="36766"/>
                </a:lnTo>
                <a:lnTo>
                  <a:pt x="6939585" y="31915"/>
                </a:lnTo>
                <a:lnTo>
                  <a:pt x="6960768" y="28181"/>
                </a:lnTo>
                <a:lnTo>
                  <a:pt x="6021286" y="28181"/>
                </a:lnTo>
                <a:lnTo>
                  <a:pt x="6019889" y="28181"/>
                </a:lnTo>
                <a:lnTo>
                  <a:pt x="6021133" y="30467"/>
                </a:lnTo>
                <a:lnTo>
                  <a:pt x="6020232" y="30467"/>
                </a:lnTo>
                <a:lnTo>
                  <a:pt x="6012523" y="33007"/>
                </a:lnTo>
                <a:lnTo>
                  <a:pt x="6011303" y="33007"/>
                </a:lnTo>
                <a:lnTo>
                  <a:pt x="6000991" y="34671"/>
                </a:lnTo>
                <a:lnTo>
                  <a:pt x="5975159" y="31229"/>
                </a:lnTo>
                <a:lnTo>
                  <a:pt x="5973546" y="31229"/>
                </a:lnTo>
                <a:lnTo>
                  <a:pt x="5960567" y="33769"/>
                </a:lnTo>
                <a:lnTo>
                  <a:pt x="5950496" y="36182"/>
                </a:lnTo>
                <a:lnTo>
                  <a:pt x="5950089" y="36182"/>
                </a:lnTo>
                <a:lnTo>
                  <a:pt x="5941936" y="39357"/>
                </a:lnTo>
                <a:lnTo>
                  <a:pt x="5894349" y="39357"/>
                </a:lnTo>
                <a:lnTo>
                  <a:pt x="5891936" y="40119"/>
                </a:lnTo>
                <a:lnTo>
                  <a:pt x="5942292" y="40119"/>
                </a:lnTo>
                <a:lnTo>
                  <a:pt x="5942520" y="39357"/>
                </a:lnTo>
                <a:lnTo>
                  <a:pt x="6054293" y="39357"/>
                </a:lnTo>
                <a:lnTo>
                  <a:pt x="6040145" y="38595"/>
                </a:lnTo>
                <a:lnTo>
                  <a:pt x="6039243" y="38595"/>
                </a:lnTo>
                <a:lnTo>
                  <a:pt x="6029096" y="37706"/>
                </a:lnTo>
                <a:lnTo>
                  <a:pt x="6056846" y="37706"/>
                </a:lnTo>
                <a:lnTo>
                  <a:pt x="6068733" y="38227"/>
                </a:lnTo>
                <a:lnTo>
                  <a:pt x="6072441" y="37846"/>
                </a:lnTo>
                <a:lnTo>
                  <a:pt x="6213678" y="37846"/>
                </a:lnTo>
                <a:lnTo>
                  <a:pt x="6215024" y="37706"/>
                </a:lnTo>
                <a:lnTo>
                  <a:pt x="6231064" y="36182"/>
                </a:lnTo>
                <a:lnTo>
                  <a:pt x="6251435" y="34798"/>
                </a:lnTo>
                <a:lnTo>
                  <a:pt x="6277368" y="33007"/>
                </a:lnTo>
                <a:lnTo>
                  <a:pt x="6273254" y="33007"/>
                </a:lnTo>
                <a:lnTo>
                  <a:pt x="6337706" y="30467"/>
                </a:lnTo>
                <a:lnTo>
                  <a:pt x="6343282" y="30467"/>
                </a:lnTo>
                <a:lnTo>
                  <a:pt x="6331598" y="33909"/>
                </a:lnTo>
                <a:lnTo>
                  <a:pt x="6330721" y="36944"/>
                </a:lnTo>
                <a:lnTo>
                  <a:pt x="6331864" y="37846"/>
                </a:lnTo>
                <a:lnTo>
                  <a:pt x="6857746" y="37846"/>
                </a:lnTo>
                <a:lnTo>
                  <a:pt x="6858127" y="38227"/>
                </a:lnTo>
                <a:lnTo>
                  <a:pt x="6860718" y="37846"/>
                </a:lnTo>
                <a:lnTo>
                  <a:pt x="6905803" y="37846"/>
                </a:lnTo>
                <a:lnTo>
                  <a:pt x="6939331" y="31953"/>
                </a:lnTo>
                <a:lnTo>
                  <a:pt x="6925577" y="37846"/>
                </a:lnTo>
                <a:lnTo>
                  <a:pt x="6905803" y="37846"/>
                </a:lnTo>
                <a:lnTo>
                  <a:pt x="6901459" y="38595"/>
                </a:lnTo>
                <a:lnTo>
                  <a:pt x="6923824" y="38595"/>
                </a:lnTo>
                <a:lnTo>
                  <a:pt x="6922046" y="39357"/>
                </a:lnTo>
                <a:lnTo>
                  <a:pt x="6897116" y="39357"/>
                </a:lnTo>
                <a:lnTo>
                  <a:pt x="6892785" y="40119"/>
                </a:lnTo>
                <a:lnTo>
                  <a:pt x="6920268" y="40119"/>
                </a:lnTo>
                <a:lnTo>
                  <a:pt x="6907225" y="45707"/>
                </a:lnTo>
                <a:lnTo>
                  <a:pt x="6860959" y="45707"/>
                </a:lnTo>
                <a:lnTo>
                  <a:pt x="6856616" y="46469"/>
                </a:lnTo>
                <a:lnTo>
                  <a:pt x="6905447" y="46469"/>
                </a:lnTo>
                <a:lnTo>
                  <a:pt x="6903352" y="47371"/>
                </a:lnTo>
                <a:lnTo>
                  <a:pt x="6851561" y="47371"/>
                </a:lnTo>
                <a:lnTo>
                  <a:pt x="6847218" y="48120"/>
                </a:lnTo>
                <a:lnTo>
                  <a:pt x="6901599" y="48120"/>
                </a:lnTo>
                <a:lnTo>
                  <a:pt x="6895084" y="50914"/>
                </a:lnTo>
                <a:lnTo>
                  <a:pt x="6909930" y="48120"/>
                </a:lnTo>
                <a:lnTo>
                  <a:pt x="6963715" y="48120"/>
                </a:lnTo>
                <a:lnTo>
                  <a:pt x="6969226" y="47371"/>
                </a:lnTo>
                <a:lnTo>
                  <a:pt x="6913918" y="47371"/>
                </a:lnTo>
                <a:lnTo>
                  <a:pt x="6914731" y="47218"/>
                </a:lnTo>
                <a:lnTo>
                  <a:pt x="6923087" y="46469"/>
                </a:lnTo>
                <a:lnTo>
                  <a:pt x="6975653" y="46469"/>
                </a:lnTo>
                <a:lnTo>
                  <a:pt x="6981164" y="45707"/>
                </a:lnTo>
                <a:lnTo>
                  <a:pt x="6960781" y="45707"/>
                </a:lnTo>
                <a:lnTo>
                  <a:pt x="6952196" y="40119"/>
                </a:lnTo>
                <a:lnTo>
                  <a:pt x="6993204" y="40119"/>
                </a:lnTo>
                <a:lnTo>
                  <a:pt x="6993699" y="39357"/>
                </a:lnTo>
                <a:lnTo>
                  <a:pt x="6951027" y="39357"/>
                </a:lnTo>
                <a:lnTo>
                  <a:pt x="6949859" y="38595"/>
                </a:lnTo>
                <a:lnTo>
                  <a:pt x="6994207" y="38595"/>
                </a:lnTo>
                <a:lnTo>
                  <a:pt x="6994703" y="37846"/>
                </a:lnTo>
                <a:close/>
              </a:path>
              <a:path w="9549130" h="60959">
                <a:moveTo>
                  <a:pt x="7029869" y="45707"/>
                </a:moveTo>
                <a:lnTo>
                  <a:pt x="7024941" y="43802"/>
                </a:lnTo>
                <a:lnTo>
                  <a:pt x="7024738" y="43802"/>
                </a:lnTo>
                <a:lnTo>
                  <a:pt x="7021906" y="40881"/>
                </a:lnTo>
                <a:lnTo>
                  <a:pt x="7020458" y="40881"/>
                </a:lnTo>
                <a:lnTo>
                  <a:pt x="7024040" y="40119"/>
                </a:lnTo>
                <a:lnTo>
                  <a:pt x="6993204" y="40119"/>
                </a:lnTo>
                <a:lnTo>
                  <a:pt x="6990601" y="44056"/>
                </a:lnTo>
                <a:lnTo>
                  <a:pt x="6993115" y="44056"/>
                </a:lnTo>
                <a:lnTo>
                  <a:pt x="6981164" y="45707"/>
                </a:lnTo>
                <a:lnTo>
                  <a:pt x="7029869" y="45707"/>
                </a:lnTo>
                <a:close/>
              </a:path>
              <a:path w="9549130" h="60959">
                <a:moveTo>
                  <a:pt x="7035000" y="47371"/>
                </a:moveTo>
                <a:lnTo>
                  <a:pt x="7034238" y="47231"/>
                </a:lnTo>
                <a:lnTo>
                  <a:pt x="7033819" y="47231"/>
                </a:lnTo>
                <a:lnTo>
                  <a:pt x="7031850" y="46469"/>
                </a:lnTo>
                <a:lnTo>
                  <a:pt x="6975653" y="46469"/>
                </a:lnTo>
                <a:lnTo>
                  <a:pt x="6969226" y="47371"/>
                </a:lnTo>
                <a:lnTo>
                  <a:pt x="7035000" y="47371"/>
                </a:lnTo>
                <a:close/>
              </a:path>
              <a:path w="9549130" h="60959">
                <a:moveTo>
                  <a:pt x="7044055" y="48882"/>
                </a:moveTo>
                <a:lnTo>
                  <a:pt x="7039521" y="48120"/>
                </a:lnTo>
                <a:lnTo>
                  <a:pt x="6963715" y="48120"/>
                </a:lnTo>
                <a:lnTo>
                  <a:pt x="6958203" y="48882"/>
                </a:lnTo>
                <a:lnTo>
                  <a:pt x="6974167" y="49644"/>
                </a:lnTo>
                <a:lnTo>
                  <a:pt x="6996633" y="50406"/>
                </a:lnTo>
                <a:lnTo>
                  <a:pt x="7010057" y="50406"/>
                </a:lnTo>
                <a:lnTo>
                  <a:pt x="7044055" y="48882"/>
                </a:lnTo>
                <a:close/>
              </a:path>
              <a:path w="9549130" h="60959">
                <a:moveTo>
                  <a:pt x="7117410" y="48120"/>
                </a:moveTo>
                <a:lnTo>
                  <a:pt x="7108850" y="47371"/>
                </a:lnTo>
                <a:lnTo>
                  <a:pt x="7035000" y="47371"/>
                </a:lnTo>
                <a:lnTo>
                  <a:pt x="7039521" y="48120"/>
                </a:lnTo>
                <a:lnTo>
                  <a:pt x="7117410" y="48120"/>
                </a:lnTo>
                <a:close/>
              </a:path>
              <a:path w="9549130" h="60959">
                <a:moveTo>
                  <a:pt x="7120280" y="47371"/>
                </a:moveTo>
                <a:lnTo>
                  <a:pt x="7116966" y="46469"/>
                </a:lnTo>
                <a:lnTo>
                  <a:pt x="7098868" y="46469"/>
                </a:lnTo>
                <a:lnTo>
                  <a:pt x="7108850" y="47371"/>
                </a:lnTo>
                <a:lnTo>
                  <a:pt x="7120280" y="47371"/>
                </a:lnTo>
                <a:close/>
              </a:path>
              <a:path w="9549130" h="60959">
                <a:moveTo>
                  <a:pt x="7125970" y="48882"/>
                </a:moveTo>
                <a:lnTo>
                  <a:pt x="7123125" y="48120"/>
                </a:lnTo>
                <a:lnTo>
                  <a:pt x="7117410" y="48120"/>
                </a:lnTo>
                <a:lnTo>
                  <a:pt x="7125970" y="48882"/>
                </a:lnTo>
                <a:close/>
              </a:path>
              <a:path w="9549130" h="60959">
                <a:moveTo>
                  <a:pt x="7135152" y="40119"/>
                </a:moveTo>
                <a:lnTo>
                  <a:pt x="7036473" y="40119"/>
                </a:lnTo>
                <a:lnTo>
                  <a:pt x="7054685" y="42532"/>
                </a:lnTo>
                <a:lnTo>
                  <a:pt x="7054062" y="42532"/>
                </a:lnTo>
                <a:lnTo>
                  <a:pt x="7069290" y="44056"/>
                </a:lnTo>
                <a:lnTo>
                  <a:pt x="7068020" y="44056"/>
                </a:lnTo>
                <a:lnTo>
                  <a:pt x="7090054" y="45707"/>
                </a:lnTo>
                <a:lnTo>
                  <a:pt x="7029869" y="45707"/>
                </a:lnTo>
                <a:lnTo>
                  <a:pt x="7031850" y="46469"/>
                </a:lnTo>
                <a:lnTo>
                  <a:pt x="7098868" y="46469"/>
                </a:lnTo>
                <a:lnTo>
                  <a:pt x="7090321" y="45707"/>
                </a:lnTo>
                <a:lnTo>
                  <a:pt x="7119264" y="45707"/>
                </a:lnTo>
                <a:lnTo>
                  <a:pt x="7122655" y="43167"/>
                </a:lnTo>
                <a:lnTo>
                  <a:pt x="7121893" y="43167"/>
                </a:lnTo>
                <a:lnTo>
                  <a:pt x="7135152" y="40119"/>
                </a:lnTo>
                <a:close/>
              </a:path>
              <a:path w="9549130" h="60959">
                <a:moveTo>
                  <a:pt x="7155243" y="47371"/>
                </a:moveTo>
                <a:lnTo>
                  <a:pt x="7120280" y="47371"/>
                </a:lnTo>
                <a:lnTo>
                  <a:pt x="7123125" y="48120"/>
                </a:lnTo>
                <a:lnTo>
                  <a:pt x="7153046" y="48120"/>
                </a:lnTo>
                <a:lnTo>
                  <a:pt x="7155243" y="47371"/>
                </a:lnTo>
                <a:close/>
              </a:path>
              <a:path w="9549130" h="60959">
                <a:moveTo>
                  <a:pt x="7156844" y="45707"/>
                </a:moveTo>
                <a:lnTo>
                  <a:pt x="7119264" y="45707"/>
                </a:lnTo>
                <a:lnTo>
                  <a:pt x="7118248" y="46469"/>
                </a:lnTo>
                <a:lnTo>
                  <a:pt x="7156539" y="46469"/>
                </a:lnTo>
                <a:lnTo>
                  <a:pt x="7156844" y="45707"/>
                </a:lnTo>
                <a:close/>
              </a:path>
              <a:path w="9549130" h="60959">
                <a:moveTo>
                  <a:pt x="7157021" y="48120"/>
                </a:moveTo>
                <a:lnTo>
                  <a:pt x="7153046" y="48120"/>
                </a:lnTo>
                <a:lnTo>
                  <a:pt x="7150862" y="48882"/>
                </a:lnTo>
                <a:lnTo>
                  <a:pt x="7157021" y="48120"/>
                </a:lnTo>
                <a:close/>
              </a:path>
              <a:path w="9549130" h="60959">
                <a:moveTo>
                  <a:pt x="7170382" y="46469"/>
                </a:moveTo>
                <a:lnTo>
                  <a:pt x="7156539" y="46469"/>
                </a:lnTo>
                <a:lnTo>
                  <a:pt x="7156247" y="47231"/>
                </a:lnTo>
                <a:lnTo>
                  <a:pt x="7155612" y="47231"/>
                </a:lnTo>
                <a:lnTo>
                  <a:pt x="7155243" y="47371"/>
                </a:lnTo>
                <a:lnTo>
                  <a:pt x="7163181" y="47371"/>
                </a:lnTo>
                <a:lnTo>
                  <a:pt x="7170382" y="46469"/>
                </a:lnTo>
                <a:close/>
              </a:path>
              <a:path w="9549130" h="60959">
                <a:moveTo>
                  <a:pt x="7221753" y="40119"/>
                </a:moveTo>
                <a:lnTo>
                  <a:pt x="7157771" y="40119"/>
                </a:lnTo>
                <a:lnTo>
                  <a:pt x="7158406" y="39357"/>
                </a:lnTo>
                <a:lnTo>
                  <a:pt x="7140054" y="39357"/>
                </a:lnTo>
                <a:lnTo>
                  <a:pt x="7153034" y="38595"/>
                </a:lnTo>
                <a:lnTo>
                  <a:pt x="6994207" y="38595"/>
                </a:lnTo>
                <a:lnTo>
                  <a:pt x="6993699" y="39357"/>
                </a:lnTo>
                <a:lnTo>
                  <a:pt x="7027621" y="39357"/>
                </a:lnTo>
                <a:lnTo>
                  <a:pt x="7024040" y="40119"/>
                </a:lnTo>
                <a:lnTo>
                  <a:pt x="7036473" y="40119"/>
                </a:lnTo>
                <a:lnTo>
                  <a:pt x="7030720" y="39357"/>
                </a:lnTo>
                <a:lnTo>
                  <a:pt x="7138467" y="39357"/>
                </a:lnTo>
                <a:lnTo>
                  <a:pt x="7135152" y="40119"/>
                </a:lnTo>
                <a:lnTo>
                  <a:pt x="7157656" y="40119"/>
                </a:lnTo>
                <a:lnTo>
                  <a:pt x="7157580" y="43802"/>
                </a:lnTo>
                <a:lnTo>
                  <a:pt x="7156844" y="45707"/>
                </a:lnTo>
                <a:lnTo>
                  <a:pt x="7176541" y="45707"/>
                </a:lnTo>
                <a:lnTo>
                  <a:pt x="7221753" y="40119"/>
                </a:lnTo>
                <a:close/>
              </a:path>
              <a:path w="9549130" h="60959">
                <a:moveTo>
                  <a:pt x="7227659" y="46469"/>
                </a:moveTo>
                <a:lnTo>
                  <a:pt x="7225716" y="45707"/>
                </a:lnTo>
                <a:lnTo>
                  <a:pt x="7176541" y="45707"/>
                </a:lnTo>
                <a:lnTo>
                  <a:pt x="7170382" y="46469"/>
                </a:lnTo>
                <a:lnTo>
                  <a:pt x="7227659" y="46469"/>
                </a:lnTo>
                <a:close/>
              </a:path>
              <a:path w="9549130" h="60959">
                <a:moveTo>
                  <a:pt x="7231875" y="48120"/>
                </a:moveTo>
                <a:lnTo>
                  <a:pt x="7229932" y="47371"/>
                </a:lnTo>
                <a:lnTo>
                  <a:pt x="7163181" y="47371"/>
                </a:lnTo>
                <a:lnTo>
                  <a:pt x="7157021" y="48120"/>
                </a:lnTo>
                <a:lnTo>
                  <a:pt x="7231875" y="48120"/>
                </a:lnTo>
                <a:close/>
              </a:path>
              <a:path w="9549130" h="60959">
                <a:moveTo>
                  <a:pt x="7371816" y="11049"/>
                </a:moveTo>
                <a:lnTo>
                  <a:pt x="7371499" y="10782"/>
                </a:lnTo>
                <a:lnTo>
                  <a:pt x="6259271" y="10782"/>
                </a:lnTo>
                <a:lnTo>
                  <a:pt x="6259461" y="11049"/>
                </a:lnTo>
                <a:lnTo>
                  <a:pt x="7371816" y="11049"/>
                </a:lnTo>
                <a:close/>
              </a:path>
              <a:path w="9549130" h="60959">
                <a:moveTo>
                  <a:pt x="7395604" y="10782"/>
                </a:moveTo>
                <a:lnTo>
                  <a:pt x="7391730" y="9131"/>
                </a:lnTo>
                <a:lnTo>
                  <a:pt x="7394511" y="9131"/>
                </a:lnTo>
                <a:lnTo>
                  <a:pt x="7378116" y="8636"/>
                </a:lnTo>
                <a:lnTo>
                  <a:pt x="7373569" y="8636"/>
                </a:lnTo>
                <a:lnTo>
                  <a:pt x="7370077" y="9652"/>
                </a:lnTo>
                <a:lnTo>
                  <a:pt x="7369772" y="9398"/>
                </a:lnTo>
                <a:lnTo>
                  <a:pt x="6265227" y="9398"/>
                </a:lnTo>
                <a:lnTo>
                  <a:pt x="6261608" y="9893"/>
                </a:lnTo>
                <a:lnTo>
                  <a:pt x="7369213" y="9893"/>
                </a:lnTo>
                <a:lnTo>
                  <a:pt x="7370407" y="9893"/>
                </a:lnTo>
                <a:lnTo>
                  <a:pt x="7371499" y="10782"/>
                </a:lnTo>
                <a:lnTo>
                  <a:pt x="7395604" y="10782"/>
                </a:lnTo>
                <a:close/>
              </a:path>
              <a:path w="9549130" h="60959">
                <a:moveTo>
                  <a:pt x="7400226" y="40119"/>
                </a:moveTo>
                <a:lnTo>
                  <a:pt x="7226071" y="40119"/>
                </a:lnTo>
                <a:lnTo>
                  <a:pt x="7219734" y="41770"/>
                </a:lnTo>
                <a:lnTo>
                  <a:pt x="7221385" y="41770"/>
                </a:lnTo>
                <a:lnTo>
                  <a:pt x="7222998" y="44945"/>
                </a:lnTo>
                <a:lnTo>
                  <a:pt x="7223773" y="44945"/>
                </a:lnTo>
                <a:lnTo>
                  <a:pt x="7225716" y="45707"/>
                </a:lnTo>
                <a:lnTo>
                  <a:pt x="7359256" y="45707"/>
                </a:lnTo>
                <a:lnTo>
                  <a:pt x="7400226" y="40119"/>
                </a:lnTo>
                <a:close/>
              </a:path>
              <a:path w="9549130" h="60959">
                <a:moveTo>
                  <a:pt x="7410958" y="38595"/>
                </a:moveTo>
                <a:lnTo>
                  <a:pt x="7159041" y="38595"/>
                </a:lnTo>
                <a:lnTo>
                  <a:pt x="7158406" y="39357"/>
                </a:lnTo>
                <a:lnTo>
                  <a:pt x="7227925" y="39357"/>
                </a:lnTo>
                <a:lnTo>
                  <a:pt x="7221753" y="40119"/>
                </a:lnTo>
                <a:lnTo>
                  <a:pt x="7226071" y="40119"/>
                </a:lnTo>
                <a:lnTo>
                  <a:pt x="7229005" y="39357"/>
                </a:lnTo>
                <a:lnTo>
                  <a:pt x="7405598" y="39357"/>
                </a:lnTo>
                <a:lnTo>
                  <a:pt x="7410958" y="38595"/>
                </a:lnTo>
                <a:close/>
              </a:path>
              <a:path w="9549130" h="60959">
                <a:moveTo>
                  <a:pt x="7456487" y="10782"/>
                </a:moveTo>
                <a:lnTo>
                  <a:pt x="7442644" y="9893"/>
                </a:lnTo>
                <a:lnTo>
                  <a:pt x="7441755" y="9893"/>
                </a:lnTo>
                <a:lnTo>
                  <a:pt x="7449375" y="10782"/>
                </a:lnTo>
                <a:lnTo>
                  <a:pt x="7395604" y="10782"/>
                </a:lnTo>
                <a:lnTo>
                  <a:pt x="7396200" y="11049"/>
                </a:lnTo>
                <a:lnTo>
                  <a:pt x="7451992" y="11049"/>
                </a:lnTo>
                <a:lnTo>
                  <a:pt x="7449528" y="10782"/>
                </a:lnTo>
                <a:lnTo>
                  <a:pt x="7456487" y="10782"/>
                </a:lnTo>
                <a:close/>
              </a:path>
              <a:path w="9549130" h="60959">
                <a:moveTo>
                  <a:pt x="7467333" y="39357"/>
                </a:moveTo>
                <a:lnTo>
                  <a:pt x="7405598" y="39357"/>
                </a:lnTo>
                <a:lnTo>
                  <a:pt x="7400226" y="40119"/>
                </a:lnTo>
                <a:lnTo>
                  <a:pt x="7466673" y="40119"/>
                </a:lnTo>
                <a:lnTo>
                  <a:pt x="7467333" y="39357"/>
                </a:lnTo>
                <a:close/>
              </a:path>
              <a:path w="9549130" h="60959">
                <a:moveTo>
                  <a:pt x="7468667" y="37846"/>
                </a:moveTo>
                <a:lnTo>
                  <a:pt x="7416330" y="37846"/>
                </a:lnTo>
                <a:lnTo>
                  <a:pt x="7410958" y="38595"/>
                </a:lnTo>
                <a:lnTo>
                  <a:pt x="7468006" y="38595"/>
                </a:lnTo>
                <a:lnTo>
                  <a:pt x="7468667" y="37846"/>
                </a:lnTo>
                <a:close/>
              </a:path>
              <a:path w="9549130" h="60959">
                <a:moveTo>
                  <a:pt x="7472185" y="46469"/>
                </a:moveTo>
                <a:lnTo>
                  <a:pt x="7471054" y="45707"/>
                </a:lnTo>
                <a:lnTo>
                  <a:pt x="7359256" y="45707"/>
                </a:lnTo>
                <a:lnTo>
                  <a:pt x="7353579" y="46469"/>
                </a:lnTo>
                <a:lnTo>
                  <a:pt x="7227659" y="46469"/>
                </a:lnTo>
                <a:lnTo>
                  <a:pt x="7229932" y="47371"/>
                </a:lnTo>
                <a:lnTo>
                  <a:pt x="7323696" y="47371"/>
                </a:lnTo>
                <a:lnTo>
                  <a:pt x="7357453" y="46469"/>
                </a:lnTo>
                <a:lnTo>
                  <a:pt x="7472185" y="46469"/>
                </a:lnTo>
                <a:close/>
              </a:path>
              <a:path w="9549130" h="60959">
                <a:moveTo>
                  <a:pt x="7488390" y="48120"/>
                </a:moveTo>
                <a:lnTo>
                  <a:pt x="7481760" y="47371"/>
                </a:lnTo>
                <a:lnTo>
                  <a:pt x="7323696" y="47371"/>
                </a:lnTo>
                <a:lnTo>
                  <a:pt x="7294753" y="48120"/>
                </a:lnTo>
                <a:lnTo>
                  <a:pt x="7232155" y="48120"/>
                </a:lnTo>
                <a:lnTo>
                  <a:pt x="7243000" y="50406"/>
                </a:lnTo>
                <a:lnTo>
                  <a:pt x="7246645" y="50406"/>
                </a:lnTo>
                <a:lnTo>
                  <a:pt x="7293038" y="50406"/>
                </a:lnTo>
                <a:lnTo>
                  <a:pt x="7340536" y="50406"/>
                </a:lnTo>
                <a:lnTo>
                  <a:pt x="7332370" y="49784"/>
                </a:lnTo>
                <a:lnTo>
                  <a:pt x="7340955" y="49644"/>
                </a:lnTo>
                <a:lnTo>
                  <a:pt x="7330592" y="49644"/>
                </a:lnTo>
                <a:lnTo>
                  <a:pt x="7301954" y="48120"/>
                </a:lnTo>
                <a:lnTo>
                  <a:pt x="7488390" y="48120"/>
                </a:lnTo>
                <a:close/>
              </a:path>
              <a:path w="9549130" h="60959">
                <a:moveTo>
                  <a:pt x="7498067" y="48120"/>
                </a:moveTo>
                <a:lnTo>
                  <a:pt x="7488390" y="48120"/>
                </a:lnTo>
                <a:lnTo>
                  <a:pt x="7495032" y="48882"/>
                </a:lnTo>
                <a:lnTo>
                  <a:pt x="7498067" y="48120"/>
                </a:lnTo>
                <a:close/>
              </a:path>
              <a:path w="9549130" h="60959">
                <a:moveTo>
                  <a:pt x="7504671" y="46469"/>
                </a:moveTo>
                <a:lnTo>
                  <a:pt x="7474026" y="46469"/>
                </a:lnTo>
                <a:lnTo>
                  <a:pt x="7481760" y="47371"/>
                </a:lnTo>
                <a:lnTo>
                  <a:pt x="7501115" y="47371"/>
                </a:lnTo>
                <a:lnTo>
                  <a:pt x="7504671" y="46469"/>
                </a:lnTo>
                <a:close/>
              </a:path>
              <a:path w="9549130" h="60959">
                <a:moveTo>
                  <a:pt x="7531100" y="40119"/>
                </a:moveTo>
                <a:lnTo>
                  <a:pt x="7466673" y="40119"/>
                </a:lnTo>
                <a:lnTo>
                  <a:pt x="7465225" y="41770"/>
                </a:lnTo>
                <a:lnTo>
                  <a:pt x="7471054" y="45707"/>
                </a:lnTo>
                <a:lnTo>
                  <a:pt x="7507719" y="45707"/>
                </a:lnTo>
                <a:lnTo>
                  <a:pt x="7520406" y="42532"/>
                </a:lnTo>
                <a:lnTo>
                  <a:pt x="7531100" y="40119"/>
                </a:lnTo>
                <a:close/>
              </a:path>
              <a:path w="9549130" h="60959">
                <a:moveTo>
                  <a:pt x="7537793" y="38595"/>
                </a:moveTo>
                <a:lnTo>
                  <a:pt x="7468006" y="38595"/>
                </a:lnTo>
                <a:lnTo>
                  <a:pt x="7467333" y="39357"/>
                </a:lnTo>
                <a:lnTo>
                  <a:pt x="7534453" y="39357"/>
                </a:lnTo>
                <a:lnTo>
                  <a:pt x="7537793" y="38595"/>
                </a:lnTo>
                <a:close/>
              </a:path>
              <a:path w="9549130" h="60959">
                <a:moveTo>
                  <a:pt x="7559472" y="47371"/>
                </a:moveTo>
                <a:lnTo>
                  <a:pt x="7501115" y="47371"/>
                </a:lnTo>
                <a:lnTo>
                  <a:pt x="7498067" y="48120"/>
                </a:lnTo>
                <a:lnTo>
                  <a:pt x="7553274" y="48120"/>
                </a:lnTo>
                <a:lnTo>
                  <a:pt x="7559472" y="47371"/>
                </a:lnTo>
                <a:close/>
              </a:path>
              <a:path w="9549130" h="60959">
                <a:moveTo>
                  <a:pt x="7572883" y="45707"/>
                </a:moveTo>
                <a:lnTo>
                  <a:pt x="7507719" y="45707"/>
                </a:lnTo>
                <a:lnTo>
                  <a:pt x="7504671" y="46469"/>
                </a:lnTo>
                <a:lnTo>
                  <a:pt x="7566698" y="46469"/>
                </a:lnTo>
                <a:lnTo>
                  <a:pt x="7572883" y="45707"/>
                </a:lnTo>
                <a:close/>
              </a:path>
              <a:path w="9549130" h="60959">
                <a:moveTo>
                  <a:pt x="7591349" y="28181"/>
                </a:moveTo>
                <a:lnTo>
                  <a:pt x="7480147" y="28181"/>
                </a:lnTo>
                <a:lnTo>
                  <a:pt x="7480147" y="34531"/>
                </a:lnTo>
                <a:lnTo>
                  <a:pt x="7476858" y="34671"/>
                </a:lnTo>
                <a:lnTo>
                  <a:pt x="7477226" y="34531"/>
                </a:lnTo>
                <a:lnTo>
                  <a:pt x="7480147" y="34531"/>
                </a:lnTo>
                <a:lnTo>
                  <a:pt x="7480147" y="28181"/>
                </a:lnTo>
                <a:lnTo>
                  <a:pt x="6989305" y="28181"/>
                </a:lnTo>
                <a:lnTo>
                  <a:pt x="6989178" y="29705"/>
                </a:lnTo>
                <a:lnTo>
                  <a:pt x="6995338" y="37706"/>
                </a:lnTo>
                <a:lnTo>
                  <a:pt x="6994792" y="37706"/>
                </a:lnTo>
                <a:lnTo>
                  <a:pt x="6994703" y="37846"/>
                </a:lnTo>
                <a:lnTo>
                  <a:pt x="7159688" y="37846"/>
                </a:lnTo>
                <a:lnTo>
                  <a:pt x="7159358" y="38227"/>
                </a:lnTo>
                <a:lnTo>
                  <a:pt x="7165797" y="37846"/>
                </a:lnTo>
                <a:lnTo>
                  <a:pt x="7416330" y="37846"/>
                </a:lnTo>
                <a:lnTo>
                  <a:pt x="7422591" y="36944"/>
                </a:lnTo>
                <a:lnTo>
                  <a:pt x="7417816" y="36944"/>
                </a:lnTo>
                <a:lnTo>
                  <a:pt x="7473582" y="34798"/>
                </a:lnTo>
                <a:lnTo>
                  <a:pt x="7476503" y="34798"/>
                </a:lnTo>
                <a:lnTo>
                  <a:pt x="7468286" y="37706"/>
                </a:lnTo>
                <a:lnTo>
                  <a:pt x="7468781" y="37706"/>
                </a:lnTo>
                <a:lnTo>
                  <a:pt x="7468667" y="37846"/>
                </a:lnTo>
                <a:lnTo>
                  <a:pt x="7541146" y="37846"/>
                </a:lnTo>
                <a:lnTo>
                  <a:pt x="7555636" y="34531"/>
                </a:lnTo>
                <a:lnTo>
                  <a:pt x="7558430" y="33909"/>
                </a:lnTo>
                <a:lnTo>
                  <a:pt x="7591349" y="28181"/>
                </a:lnTo>
                <a:close/>
              </a:path>
              <a:path w="9549130" h="60959">
                <a:moveTo>
                  <a:pt x="7602614" y="55232"/>
                </a:moveTo>
                <a:lnTo>
                  <a:pt x="7601890" y="54737"/>
                </a:lnTo>
                <a:lnTo>
                  <a:pt x="6968731" y="54737"/>
                </a:lnTo>
                <a:lnTo>
                  <a:pt x="6971284" y="50914"/>
                </a:lnTo>
                <a:lnTo>
                  <a:pt x="6961759" y="50914"/>
                </a:lnTo>
                <a:lnTo>
                  <a:pt x="6963029" y="54737"/>
                </a:lnTo>
                <a:lnTo>
                  <a:pt x="5274335" y="54737"/>
                </a:lnTo>
                <a:lnTo>
                  <a:pt x="5275427" y="55232"/>
                </a:lnTo>
                <a:lnTo>
                  <a:pt x="6963194" y="55232"/>
                </a:lnTo>
                <a:lnTo>
                  <a:pt x="6964934" y="60439"/>
                </a:lnTo>
                <a:lnTo>
                  <a:pt x="6968401" y="55232"/>
                </a:lnTo>
                <a:lnTo>
                  <a:pt x="7602614" y="55232"/>
                </a:lnTo>
                <a:close/>
              </a:path>
              <a:path w="9549130" h="60959">
                <a:moveTo>
                  <a:pt x="7620013" y="39357"/>
                </a:moveTo>
                <a:lnTo>
                  <a:pt x="7534453" y="39357"/>
                </a:lnTo>
                <a:lnTo>
                  <a:pt x="7531100" y="40119"/>
                </a:lnTo>
                <a:lnTo>
                  <a:pt x="7614628" y="40119"/>
                </a:lnTo>
                <a:lnTo>
                  <a:pt x="7620013" y="39357"/>
                </a:lnTo>
                <a:close/>
              </a:path>
              <a:path w="9549130" h="60959">
                <a:moveTo>
                  <a:pt x="7630769" y="37846"/>
                </a:moveTo>
                <a:lnTo>
                  <a:pt x="7541146" y="37846"/>
                </a:lnTo>
                <a:lnTo>
                  <a:pt x="7537793" y="38595"/>
                </a:lnTo>
                <a:lnTo>
                  <a:pt x="7625385" y="38595"/>
                </a:lnTo>
                <a:lnTo>
                  <a:pt x="7630769" y="37846"/>
                </a:lnTo>
                <a:close/>
              </a:path>
              <a:path w="9549130" h="60959">
                <a:moveTo>
                  <a:pt x="7661884" y="46469"/>
                </a:moveTo>
                <a:lnTo>
                  <a:pt x="7566698" y="46469"/>
                </a:lnTo>
                <a:lnTo>
                  <a:pt x="7559472" y="47371"/>
                </a:lnTo>
                <a:lnTo>
                  <a:pt x="7656144" y="47371"/>
                </a:lnTo>
                <a:lnTo>
                  <a:pt x="7661884" y="46469"/>
                </a:lnTo>
                <a:close/>
              </a:path>
              <a:path w="9549130" h="60959">
                <a:moveTo>
                  <a:pt x="7695184" y="55232"/>
                </a:moveTo>
                <a:lnTo>
                  <a:pt x="7602614" y="55232"/>
                </a:lnTo>
                <a:lnTo>
                  <a:pt x="7590726" y="56629"/>
                </a:lnTo>
                <a:lnTo>
                  <a:pt x="7570381" y="57645"/>
                </a:lnTo>
                <a:lnTo>
                  <a:pt x="7565403" y="57645"/>
                </a:lnTo>
                <a:lnTo>
                  <a:pt x="7557897" y="57785"/>
                </a:lnTo>
                <a:lnTo>
                  <a:pt x="7674229" y="59563"/>
                </a:lnTo>
                <a:lnTo>
                  <a:pt x="7685608" y="55994"/>
                </a:lnTo>
                <a:lnTo>
                  <a:pt x="7695184" y="55232"/>
                </a:lnTo>
                <a:close/>
              </a:path>
              <a:path w="9549130" h="60959">
                <a:moveTo>
                  <a:pt x="7695717" y="27686"/>
                </a:moveTo>
                <a:lnTo>
                  <a:pt x="7594282" y="27686"/>
                </a:lnTo>
                <a:lnTo>
                  <a:pt x="7591349" y="28181"/>
                </a:lnTo>
                <a:lnTo>
                  <a:pt x="7692568" y="28181"/>
                </a:lnTo>
                <a:lnTo>
                  <a:pt x="7695717" y="27686"/>
                </a:lnTo>
                <a:close/>
              </a:path>
              <a:path w="9549130" h="60959">
                <a:moveTo>
                  <a:pt x="7755395" y="9398"/>
                </a:moveTo>
                <a:lnTo>
                  <a:pt x="7731773" y="9398"/>
                </a:lnTo>
                <a:lnTo>
                  <a:pt x="7736751" y="9652"/>
                </a:lnTo>
                <a:lnTo>
                  <a:pt x="7755395" y="9398"/>
                </a:lnTo>
                <a:close/>
              </a:path>
              <a:path w="9549130" h="60959">
                <a:moveTo>
                  <a:pt x="7759065" y="48882"/>
                </a:moveTo>
                <a:lnTo>
                  <a:pt x="7632319" y="54216"/>
                </a:lnTo>
                <a:lnTo>
                  <a:pt x="7642466" y="49644"/>
                </a:lnTo>
                <a:lnTo>
                  <a:pt x="7641387" y="49644"/>
                </a:lnTo>
                <a:lnTo>
                  <a:pt x="7651229" y="48120"/>
                </a:lnTo>
                <a:lnTo>
                  <a:pt x="7553274" y="48120"/>
                </a:lnTo>
                <a:lnTo>
                  <a:pt x="7540892" y="49644"/>
                </a:lnTo>
                <a:lnTo>
                  <a:pt x="7538694" y="49644"/>
                </a:lnTo>
                <a:lnTo>
                  <a:pt x="7556170" y="51562"/>
                </a:lnTo>
                <a:lnTo>
                  <a:pt x="7564323" y="52692"/>
                </a:lnTo>
                <a:lnTo>
                  <a:pt x="7565517" y="52692"/>
                </a:lnTo>
                <a:lnTo>
                  <a:pt x="7575994" y="53327"/>
                </a:lnTo>
                <a:lnTo>
                  <a:pt x="7599934" y="53327"/>
                </a:lnTo>
                <a:lnTo>
                  <a:pt x="7601890" y="54737"/>
                </a:lnTo>
                <a:lnTo>
                  <a:pt x="7701559" y="54737"/>
                </a:lnTo>
                <a:lnTo>
                  <a:pt x="7707947" y="54216"/>
                </a:lnTo>
                <a:lnTo>
                  <a:pt x="7715923" y="53581"/>
                </a:lnTo>
                <a:lnTo>
                  <a:pt x="7746606" y="51562"/>
                </a:lnTo>
                <a:lnTo>
                  <a:pt x="7759065" y="48882"/>
                </a:lnTo>
                <a:close/>
              </a:path>
              <a:path w="9549130" h="60959">
                <a:moveTo>
                  <a:pt x="7759179" y="10782"/>
                </a:moveTo>
                <a:lnTo>
                  <a:pt x="7741742" y="9893"/>
                </a:lnTo>
                <a:lnTo>
                  <a:pt x="7718133" y="9893"/>
                </a:lnTo>
                <a:lnTo>
                  <a:pt x="7652918" y="10782"/>
                </a:lnTo>
                <a:lnTo>
                  <a:pt x="7456487" y="10782"/>
                </a:lnTo>
                <a:lnTo>
                  <a:pt x="7460450" y="11049"/>
                </a:lnTo>
                <a:lnTo>
                  <a:pt x="7665428" y="11049"/>
                </a:lnTo>
                <a:lnTo>
                  <a:pt x="7671600" y="10782"/>
                </a:lnTo>
                <a:lnTo>
                  <a:pt x="7759179" y="10782"/>
                </a:lnTo>
                <a:close/>
              </a:path>
              <a:path w="9549130" h="60959">
                <a:moveTo>
                  <a:pt x="7783284" y="47371"/>
                </a:moveTo>
                <a:lnTo>
                  <a:pt x="7656144" y="47371"/>
                </a:lnTo>
                <a:lnTo>
                  <a:pt x="7651229" y="48120"/>
                </a:lnTo>
                <a:lnTo>
                  <a:pt x="7781303" y="48120"/>
                </a:lnTo>
                <a:lnTo>
                  <a:pt x="7783284" y="47371"/>
                </a:lnTo>
                <a:close/>
              </a:path>
              <a:path w="9549130" h="60959">
                <a:moveTo>
                  <a:pt x="7787576" y="45707"/>
                </a:moveTo>
                <a:lnTo>
                  <a:pt x="7666799" y="45707"/>
                </a:lnTo>
                <a:lnTo>
                  <a:pt x="7661884" y="46469"/>
                </a:lnTo>
                <a:lnTo>
                  <a:pt x="7785595" y="46469"/>
                </a:lnTo>
                <a:lnTo>
                  <a:pt x="7787576" y="45707"/>
                </a:lnTo>
                <a:close/>
              </a:path>
              <a:path w="9549130" h="60959">
                <a:moveTo>
                  <a:pt x="7899819" y="49644"/>
                </a:moveTo>
                <a:lnTo>
                  <a:pt x="7852588" y="49644"/>
                </a:lnTo>
                <a:lnTo>
                  <a:pt x="7822324" y="52692"/>
                </a:lnTo>
                <a:lnTo>
                  <a:pt x="7853324" y="52692"/>
                </a:lnTo>
                <a:lnTo>
                  <a:pt x="7884909" y="50406"/>
                </a:lnTo>
                <a:lnTo>
                  <a:pt x="7884033" y="50406"/>
                </a:lnTo>
                <a:lnTo>
                  <a:pt x="7899819" y="49644"/>
                </a:lnTo>
                <a:close/>
              </a:path>
              <a:path w="9549130" h="60959">
                <a:moveTo>
                  <a:pt x="7988592" y="28181"/>
                </a:moveTo>
                <a:lnTo>
                  <a:pt x="7988198" y="28181"/>
                </a:lnTo>
                <a:lnTo>
                  <a:pt x="7692568" y="28181"/>
                </a:lnTo>
                <a:lnTo>
                  <a:pt x="7647787" y="35420"/>
                </a:lnTo>
                <a:lnTo>
                  <a:pt x="7630769" y="37846"/>
                </a:lnTo>
                <a:lnTo>
                  <a:pt x="7988033" y="37846"/>
                </a:lnTo>
                <a:lnTo>
                  <a:pt x="7988122" y="33769"/>
                </a:lnTo>
                <a:lnTo>
                  <a:pt x="7988186" y="33007"/>
                </a:lnTo>
                <a:lnTo>
                  <a:pt x="7988300" y="31623"/>
                </a:lnTo>
                <a:lnTo>
                  <a:pt x="7988401" y="30467"/>
                </a:lnTo>
                <a:lnTo>
                  <a:pt x="7988516" y="29070"/>
                </a:lnTo>
                <a:lnTo>
                  <a:pt x="7988592" y="28181"/>
                </a:lnTo>
                <a:close/>
              </a:path>
              <a:path w="9549130" h="60959">
                <a:moveTo>
                  <a:pt x="7989405" y="39357"/>
                </a:moveTo>
                <a:lnTo>
                  <a:pt x="7988833" y="38735"/>
                </a:lnTo>
                <a:lnTo>
                  <a:pt x="7988719" y="38595"/>
                </a:lnTo>
                <a:lnTo>
                  <a:pt x="7625385" y="38595"/>
                </a:lnTo>
                <a:lnTo>
                  <a:pt x="7620013" y="39357"/>
                </a:lnTo>
                <a:lnTo>
                  <a:pt x="7770736" y="39357"/>
                </a:lnTo>
                <a:lnTo>
                  <a:pt x="7719669" y="40119"/>
                </a:lnTo>
                <a:lnTo>
                  <a:pt x="7614628" y="40119"/>
                </a:lnTo>
                <a:lnTo>
                  <a:pt x="7588644" y="43802"/>
                </a:lnTo>
                <a:lnTo>
                  <a:pt x="7588377" y="43802"/>
                </a:lnTo>
                <a:lnTo>
                  <a:pt x="7572883" y="45707"/>
                </a:lnTo>
                <a:lnTo>
                  <a:pt x="7666799" y="45707"/>
                </a:lnTo>
                <a:lnTo>
                  <a:pt x="7677467" y="44056"/>
                </a:lnTo>
                <a:lnTo>
                  <a:pt x="7726591" y="40119"/>
                </a:lnTo>
                <a:lnTo>
                  <a:pt x="7790358" y="40119"/>
                </a:lnTo>
                <a:lnTo>
                  <a:pt x="7788415" y="39357"/>
                </a:lnTo>
                <a:lnTo>
                  <a:pt x="7989405" y="39357"/>
                </a:lnTo>
                <a:close/>
              </a:path>
              <a:path w="9549130" h="60959">
                <a:moveTo>
                  <a:pt x="7995107" y="45707"/>
                </a:moveTo>
                <a:lnTo>
                  <a:pt x="7990091" y="40119"/>
                </a:lnTo>
                <a:lnTo>
                  <a:pt x="7790358" y="40119"/>
                </a:lnTo>
                <a:lnTo>
                  <a:pt x="7794574" y="41770"/>
                </a:lnTo>
                <a:lnTo>
                  <a:pt x="7794053" y="41770"/>
                </a:lnTo>
                <a:lnTo>
                  <a:pt x="7787830" y="45707"/>
                </a:lnTo>
                <a:lnTo>
                  <a:pt x="7995107" y="45707"/>
                </a:lnTo>
                <a:close/>
              </a:path>
              <a:path w="9549130" h="60959">
                <a:moveTo>
                  <a:pt x="8000009" y="48882"/>
                </a:moveTo>
                <a:lnTo>
                  <a:pt x="7998092" y="48120"/>
                </a:lnTo>
                <a:lnTo>
                  <a:pt x="7838338" y="48120"/>
                </a:lnTo>
                <a:lnTo>
                  <a:pt x="7838338" y="48882"/>
                </a:lnTo>
                <a:lnTo>
                  <a:pt x="7818336" y="49263"/>
                </a:lnTo>
                <a:lnTo>
                  <a:pt x="7828534" y="48882"/>
                </a:lnTo>
                <a:lnTo>
                  <a:pt x="7838338" y="48882"/>
                </a:lnTo>
                <a:lnTo>
                  <a:pt x="7838338" y="48120"/>
                </a:lnTo>
                <a:lnTo>
                  <a:pt x="7781303" y="48120"/>
                </a:lnTo>
                <a:lnTo>
                  <a:pt x="7779309" y="48882"/>
                </a:lnTo>
                <a:lnTo>
                  <a:pt x="7779093" y="48882"/>
                </a:lnTo>
                <a:lnTo>
                  <a:pt x="7774432" y="51562"/>
                </a:lnTo>
                <a:lnTo>
                  <a:pt x="7789469" y="50406"/>
                </a:lnTo>
                <a:lnTo>
                  <a:pt x="7787741" y="50406"/>
                </a:lnTo>
                <a:lnTo>
                  <a:pt x="7808138" y="49644"/>
                </a:lnTo>
                <a:lnTo>
                  <a:pt x="7852588" y="49644"/>
                </a:lnTo>
                <a:lnTo>
                  <a:pt x="7860157" y="48882"/>
                </a:lnTo>
                <a:lnTo>
                  <a:pt x="7915618" y="48882"/>
                </a:lnTo>
                <a:lnTo>
                  <a:pt x="7899819" y="49644"/>
                </a:lnTo>
                <a:lnTo>
                  <a:pt x="7935646" y="49644"/>
                </a:lnTo>
                <a:lnTo>
                  <a:pt x="7920736" y="48882"/>
                </a:lnTo>
                <a:lnTo>
                  <a:pt x="8000009" y="48882"/>
                </a:lnTo>
                <a:close/>
              </a:path>
              <a:path w="9549130" h="60959">
                <a:moveTo>
                  <a:pt x="8000428" y="55232"/>
                </a:moveTo>
                <a:lnTo>
                  <a:pt x="7995856" y="54737"/>
                </a:lnTo>
                <a:lnTo>
                  <a:pt x="7701559" y="54737"/>
                </a:lnTo>
                <a:lnTo>
                  <a:pt x="7695184" y="55232"/>
                </a:lnTo>
                <a:lnTo>
                  <a:pt x="8000428" y="55232"/>
                </a:lnTo>
                <a:close/>
              </a:path>
              <a:path w="9549130" h="60959">
                <a:moveTo>
                  <a:pt x="8014411" y="55232"/>
                </a:moveTo>
                <a:lnTo>
                  <a:pt x="8000428" y="55232"/>
                </a:lnTo>
                <a:lnTo>
                  <a:pt x="8007286" y="55994"/>
                </a:lnTo>
                <a:lnTo>
                  <a:pt x="8014411" y="55232"/>
                </a:lnTo>
                <a:close/>
              </a:path>
              <a:path w="9549130" h="60959">
                <a:moveTo>
                  <a:pt x="8014640" y="54737"/>
                </a:moveTo>
                <a:lnTo>
                  <a:pt x="8001914" y="49644"/>
                </a:lnTo>
                <a:lnTo>
                  <a:pt x="7935646" y="49644"/>
                </a:lnTo>
                <a:lnTo>
                  <a:pt x="7950555" y="50406"/>
                </a:lnTo>
                <a:lnTo>
                  <a:pt x="7952156" y="50406"/>
                </a:lnTo>
                <a:lnTo>
                  <a:pt x="7972412" y="51930"/>
                </a:lnTo>
                <a:lnTo>
                  <a:pt x="7991272" y="54216"/>
                </a:lnTo>
                <a:lnTo>
                  <a:pt x="7995856" y="54737"/>
                </a:lnTo>
                <a:lnTo>
                  <a:pt x="8014640" y="54737"/>
                </a:lnTo>
                <a:close/>
              </a:path>
              <a:path w="9549130" h="60959">
                <a:moveTo>
                  <a:pt x="8039189" y="9398"/>
                </a:moveTo>
                <a:lnTo>
                  <a:pt x="8034274" y="9398"/>
                </a:lnTo>
                <a:lnTo>
                  <a:pt x="8022907" y="9639"/>
                </a:lnTo>
                <a:lnTo>
                  <a:pt x="8039189" y="9398"/>
                </a:lnTo>
                <a:close/>
              </a:path>
              <a:path w="9549130" h="60959">
                <a:moveTo>
                  <a:pt x="8098104" y="46469"/>
                </a:moveTo>
                <a:lnTo>
                  <a:pt x="8097367" y="45707"/>
                </a:lnTo>
                <a:lnTo>
                  <a:pt x="7995107" y="45707"/>
                </a:lnTo>
                <a:lnTo>
                  <a:pt x="7995793" y="46469"/>
                </a:lnTo>
                <a:lnTo>
                  <a:pt x="8098104" y="46469"/>
                </a:lnTo>
                <a:close/>
              </a:path>
              <a:path w="9549130" h="60959">
                <a:moveTo>
                  <a:pt x="8099692" y="48120"/>
                </a:moveTo>
                <a:lnTo>
                  <a:pt x="8098955" y="47371"/>
                </a:lnTo>
                <a:lnTo>
                  <a:pt x="7996593" y="47371"/>
                </a:lnTo>
                <a:lnTo>
                  <a:pt x="7995793" y="46469"/>
                </a:lnTo>
                <a:lnTo>
                  <a:pt x="7785595" y="46469"/>
                </a:lnTo>
                <a:lnTo>
                  <a:pt x="7783284" y="47371"/>
                </a:lnTo>
                <a:lnTo>
                  <a:pt x="7996187" y="47371"/>
                </a:lnTo>
                <a:lnTo>
                  <a:pt x="7998092" y="48120"/>
                </a:lnTo>
                <a:lnTo>
                  <a:pt x="8099692" y="48120"/>
                </a:lnTo>
                <a:close/>
              </a:path>
              <a:path w="9549130" h="60959">
                <a:moveTo>
                  <a:pt x="8102460" y="48120"/>
                </a:moveTo>
                <a:lnTo>
                  <a:pt x="8099692" y="48120"/>
                </a:lnTo>
                <a:lnTo>
                  <a:pt x="8100441" y="48882"/>
                </a:lnTo>
                <a:lnTo>
                  <a:pt x="8102460" y="48120"/>
                </a:lnTo>
                <a:close/>
              </a:path>
              <a:path w="9549130" h="60959">
                <a:moveTo>
                  <a:pt x="8115351" y="39357"/>
                </a:moveTo>
                <a:lnTo>
                  <a:pt x="7989405" y="39357"/>
                </a:lnTo>
                <a:lnTo>
                  <a:pt x="7990091" y="40119"/>
                </a:lnTo>
                <a:lnTo>
                  <a:pt x="8113052" y="40119"/>
                </a:lnTo>
                <a:lnTo>
                  <a:pt x="8115351" y="39357"/>
                </a:lnTo>
                <a:close/>
              </a:path>
              <a:path w="9549130" h="60959">
                <a:moveTo>
                  <a:pt x="8119973" y="37846"/>
                </a:moveTo>
                <a:lnTo>
                  <a:pt x="7988033" y="37846"/>
                </a:lnTo>
                <a:lnTo>
                  <a:pt x="7988719" y="38595"/>
                </a:lnTo>
                <a:lnTo>
                  <a:pt x="8117662" y="38595"/>
                </a:lnTo>
                <a:lnTo>
                  <a:pt x="8119973" y="37846"/>
                </a:lnTo>
                <a:close/>
              </a:path>
              <a:path w="9549130" h="60959">
                <a:moveTo>
                  <a:pt x="8123809" y="60439"/>
                </a:moveTo>
                <a:lnTo>
                  <a:pt x="8113903" y="57264"/>
                </a:lnTo>
                <a:lnTo>
                  <a:pt x="8108950" y="54089"/>
                </a:lnTo>
                <a:lnTo>
                  <a:pt x="8105521" y="50914"/>
                </a:lnTo>
                <a:lnTo>
                  <a:pt x="8104759" y="54089"/>
                </a:lnTo>
                <a:lnTo>
                  <a:pt x="8108950" y="57264"/>
                </a:lnTo>
                <a:lnTo>
                  <a:pt x="8123809" y="60439"/>
                </a:lnTo>
                <a:close/>
              </a:path>
              <a:path w="9549130" h="60959">
                <a:moveTo>
                  <a:pt x="8283448" y="40119"/>
                </a:moveTo>
                <a:lnTo>
                  <a:pt x="8134858" y="40119"/>
                </a:lnTo>
                <a:lnTo>
                  <a:pt x="8134858" y="47752"/>
                </a:lnTo>
                <a:lnTo>
                  <a:pt x="8133067" y="47371"/>
                </a:lnTo>
                <a:lnTo>
                  <a:pt x="8105229" y="47371"/>
                </a:lnTo>
                <a:lnTo>
                  <a:pt x="8110144" y="46469"/>
                </a:lnTo>
                <a:lnTo>
                  <a:pt x="8134159" y="46469"/>
                </a:lnTo>
                <a:lnTo>
                  <a:pt x="8134858" y="47752"/>
                </a:lnTo>
                <a:lnTo>
                  <a:pt x="8134858" y="40119"/>
                </a:lnTo>
                <a:lnTo>
                  <a:pt x="8129295" y="40119"/>
                </a:lnTo>
                <a:lnTo>
                  <a:pt x="8129295" y="44056"/>
                </a:lnTo>
                <a:lnTo>
                  <a:pt x="8126209" y="44450"/>
                </a:lnTo>
                <a:lnTo>
                  <a:pt x="8124431" y="44056"/>
                </a:lnTo>
                <a:lnTo>
                  <a:pt x="8129295" y="44056"/>
                </a:lnTo>
                <a:lnTo>
                  <a:pt x="8129295" y="40119"/>
                </a:lnTo>
                <a:lnTo>
                  <a:pt x="8113115" y="40119"/>
                </a:lnTo>
                <a:lnTo>
                  <a:pt x="8097164" y="44945"/>
                </a:lnTo>
                <a:lnTo>
                  <a:pt x="8096631" y="44945"/>
                </a:lnTo>
                <a:lnTo>
                  <a:pt x="8097367" y="45707"/>
                </a:lnTo>
                <a:lnTo>
                  <a:pt x="8115973" y="45707"/>
                </a:lnTo>
                <a:lnTo>
                  <a:pt x="8122120" y="44945"/>
                </a:lnTo>
                <a:lnTo>
                  <a:pt x="8128597" y="44945"/>
                </a:lnTo>
                <a:lnTo>
                  <a:pt x="8132178" y="45707"/>
                </a:lnTo>
                <a:lnTo>
                  <a:pt x="8133753" y="45707"/>
                </a:lnTo>
                <a:lnTo>
                  <a:pt x="8133956" y="46088"/>
                </a:lnTo>
                <a:lnTo>
                  <a:pt x="8132178" y="45707"/>
                </a:lnTo>
                <a:lnTo>
                  <a:pt x="8115973" y="45707"/>
                </a:lnTo>
                <a:lnTo>
                  <a:pt x="8109826" y="46469"/>
                </a:lnTo>
                <a:lnTo>
                  <a:pt x="8098104" y="46469"/>
                </a:lnTo>
                <a:lnTo>
                  <a:pt x="8098841" y="47231"/>
                </a:lnTo>
                <a:lnTo>
                  <a:pt x="8098955" y="47371"/>
                </a:lnTo>
                <a:lnTo>
                  <a:pt x="8104492" y="47371"/>
                </a:lnTo>
                <a:lnTo>
                  <a:pt x="8102460" y="48120"/>
                </a:lnTo>
                <a:lnTo>
                  <a:pt x="8135074" y="48120"/>
                </a:lnTo>
                <a:lnTo>
                  <a:pt x="8136674" y="48120"/>
                </a:lnTo>
                <a:lnTo>
                  <a:pt x="8140268" y="48882"/>
                </a:lnTo>
                <a:lnTo>
                  <a:pt x="8161528" y="48882"/>
                </a:lnTo>
                <a:lnTo>
                  <a:pt x="8176311" y="46469"/>
                </a:lnTo>
                <a:lnTo>
                  <a:pt x="8210817" y="46469"/>
                </a:lnTo>
                <a:lnTo>
                  <a:pt x="8186560" y="44056"/>
                </a:lnTo>
                <a:lnTo>
                  <a:pt x="8184007" y="43802"/>
                </a:lnTo>
                <a:lnTo>
                  <a:pt x="8215173" y="43802"/>
                </a:lnTo>
                <a:lnTo>
                  <a:pt x="8222843" y="44056"/>
                </a:lnTo>
                <a:lnTo>
                  <a:pt x="8223275" y="44056"/>
                </a:lnTo>
                <a:lnTo>
                  <a:pt x="8247075" y="44945"/>
                </a:lnTo>
                <a:lnTo>
                  <a:pt x="8276831" y="45326"/>
                </a:lnTo>
                <a:lnTo>
                  <a:pt x="8277098" y="44056"/>
                </a:lnTo>
                <a:lnTo>
                  <a:pt x="8277149" y="43802"/>
                </a:lnTo>
                <a:lnTo>
                  <a:pt x="8277580" y="41770"/>
                </a:lnTo>
                <a:lnTo>
                  <a:pt x="8275917" y="41770"/>
                </a:lnTo>
                <a:lnTo>
                  <a:pt x="8283448" y="40119"/>
                </a:lnTo>
                <a:close/>
              </a:path>
              <a:path w="9549130" h="60959">
                <a:moveTo>
                  <a:pt x="8290407" y="38595"/>
                </a:moveTo>
                <a:lnTo>
                  <a:pt x="8117662" y="38595"/>
                </a:lnTo>
                <a:lnTo>
                  <a:pt x="8115351" y="39357"/>
                </a:lnTo>
                <a:lnTo>
                  <a:pt x="8286928" y="39357"/>
                </a:lnTo>
                <a:lnTo>
                  <a:pt x="8290407" y="38595"/>
                </a:lnTo>
                <a:close/>
              </a:path>
              <a:path w="9549130" h="60959">
                <a:moveTo>
                  <a:pt x="8331619" y="8636"/>
                </a:moveTo>
                <a:lnTo>
                  <a:pt x="8299590" y="5194"/>
                </a:lnTo>
                <a:lnTo>
                  <a:pt x="8266455" y="4432"/>
                </a:lnTo>
                <a:lnTo>
                  <a:pt x="8249894" y="4064"/>
                </a:lnTo>
                <a:lnTo>
                  <a:pt x="8164855" y="4432"/>
                </a:lnTo>
                <a:lnTo>
                  <a:pt x="8179359" y="4432"/>
                </a:lnTo>
                <a:lnTo>
                  <a:pt x="8137792" y="4813"/>
                </a:lnTo>
                <a:lnTo>
                  <a:pt x="8091932" y="4432"/>
                </a:lnTo>
                <a:lnTo>
                  <a:pt x="8088871" y="9080"/>
                </a:lnTo>
                <a:lnTo>
                  <a:pt x="8331619" y="8636"/>
                </a:lnTo>
                <a:close/>
              </a:path>
              <a:path w="9549130" h="60959">
                <a:moveTo>
                  <a:pt x="8375980" y="34658"/>
                </a:moveTo>
                <a:lnTo>
                  <a:pt x="8375332" y="34531"/>
                </a:lnTo>
                <a:lnTo>
                  <a:pt x="8368627" y="34531"/>
                </a:lnTo>
                <a:lnTo>
                  <a:pt x="8375980" y="34658"/>
                </a:lnTo>
                <a:close/>
              </a:path>
              <a:path w="9549130" h="60959">
                <a:moveTo>
                  <a:pt x="8415858" y="8636"/>
                </a:moveTo>
                <a:lnTo>
                  <a:pt x="8388769" y="8001"/>
                </a:lnTo>
                <a:lnTo>
                  <a:pt x="8354923" y="7607"/>
                </a:lnTo>
                <a:lnTo>
                  <a:pt x="8338172" y="8636"/>
                </a:lnTo>
                <a:lnTo>
                  <a:pt x="8415858" y="8636"/>
                </a:lnTo>
                <a:close/>
              </a:path>
              <a:path w="9549130" h="60959">
                <a:moveTo>
                  <a:pt x="8461083" y="9398"/>
                </a:moveTo>
                <a:lnTo>
                  <a:pt x="8459229" y="8636"/>
                </a:lnTo>
                <a:lnTo>
                  <a:pt x="8415858" y="8636"/>
                </a:lnTo>
                <a:lnTo>
                  <a:pt x="8437537" y="9131"/>
                </a:lnTo>
                <a:lnTo>
                  <a:pt x="8336356" y="9131"/>
                </a:lnTo>
                <a:lnTo>
                  <a:pt x="8333981" y="8890"/>
                </a:lnTo>
                <a:lnTo>
                  <a:pt x="8329803" y="9131"/>
                </a:lnTo>
                <a:lnTo>
                  <a:pt x="8088833" y="9131"/>
                </a:lnTo>
                <a:lnTo>
                  <a:pt x="8056105" y="9131"/>
                </a:lnTo>
                <a:lnTo>
                  <a:pt x="8039189" y="9398"/>
                </a:lnTo>
                <a:lnTo>
                  <a:pt x="8461083" y="9398"/>
                </a:lnTo>
                <a:close/>
              </a:path>
              <a:path w="9549130" h="60959">
                <a:moveTo>
                  <a:pt x="8464474" y="10782"/>
                </a:moveTo>
                <a:lnTo>
                  <a:pt x="8462315" y="9893"/>
                </a:lnTo>
                <a:lnTo>
                  <a:pt x="8010665" y="9893"/>
                </a:lnTo>
                <a:lnTo>
                  <a:pt x="7968297" y="10782"/>
                </a:lnTo>
                <a:lnTo>
                  <a:pt x="7759179" y="10782"/>
                </a:lnTo>
                <a:lnTo>
                  <a:pt x="7764170" y="11049"/>
                </a:lnTo>
                <a:lnTo>
                  <a:pt x="7964398" y="11049"/>
                </a:lnTo>
                <a:lnTo>
                  <a:pt x="7973161" y="10782"/>
                </a:lnTo>
                <a:lnTo>
                  <a:pt x="8464474" y="10782"/>
                </a:lnTo>
                <a:close/>
              </a:path>
              <a:path w="9549130" h="60959">
                <a:moveTo>
                  <a:pt x="8589950" y="12306"/>
                </a:moveTo>
                <a:lnTo>
                  <a:pt x="8574278" y="11544"/>
                </a:lnTo>
                <a:lnTo>
                  <a:pt x="8552523" y="12306"/>
                </a:lnTo>
                <a:lnTo>
                  <a:pt x="8589950" y="12306"/>
                </a:lnTo>
                <a:close/>
              </a:path>
              <a:path w="9549130" h="60959">
                <a:moveTo>
                  <a:pt x="8606803" y="40119"/>
                </a:moveTo>
                <a:lnTo>
                  <a:pt x="8599195" y="39357"/>
                </a:lnTo>
                <a:lnTo>
                  <a:pt x="8286928" y="39357"/>
                </a:lnTo>
                <a:lnTo>
                  <a:pt x="8283448" y="40119"/>
                </a:lnTo>
                <a:lnTo>
                  <a:pt x="8606803" y="40119"/>
                </a:lnTo>
                <a:close/>
              </a:path>
              <a:path w="9549130" h="60959">
                <a:moveTo>
                  <a:pt x="8652916" y="34798"/>
                </a:moveTo>
                <a:lnTo>
                  <a:pt x="8384172" y="34798"/>
                </a:lnTo>
                <a:lnTo>
                  <a:pt x="8420443" y="35420"/>
                </a:lnTo>
                <a:lnTo>
                  <a:pt x="8423935" y="35420"/>
                </a:lnTo>
                <a:lnTo>
                  <a:pt x="8491855" y="36944"/>
                </a:lnTo>
                <a:lnTo>
                  <a:pt x="8535899" y="37846"/>
                </a:lnTo>
                <a:lnTo>
                  <a:pt x="8588604" y="37846"/>
                </a:lnTo>
                <a:lnTo>
                  <a:pt x="8591385" y="38227"/>
                </a:lnTo>
                <a:lnTo>
                  <a:pt x="8535899" y="37846"/>
                </a:lnTo>
                <a:lnTo>
                  <a:pt x="8293887" y="37846"/>
                </a:lnTo>
                <a:lnTo>
                  <a:pt x="8290407" y="38595"/>
                </a:lnTo>
                <a:lnTo>
                  <a:pt x="8594179" y="38595"/>
                </a:lnTo>
                <a:lnTo>
                  <a:pt x="8599856" y="39357"/>
                </a:lnTo>
                <a:lnTo>
                  <a:pt x="8637422" y="39357"/>
                </a:lnTo>
                <a:lnTo>
                  <a:pt x="8638984" y="38595"/>
                </a:lnTo>
                <a:lnTo>
                  <a:pt x="8646935" y="38595"/>
                </a:lnTo>
                <a:lnTo>
                  <a:pt x="8639099" y="38544"/>
                </a:lnTo>
                <a:lnTo>
                  <a:pt x="8643976" y="36182"/>
                </a:lnTo>
                <a:lnTo>
                  <a:pt x="8644903" y="36182"/>
                </a:lnTo>
                <a:lnTo>
                  <a:pt x="8652916" y="34798"/>
                </a:lnTo>
                <a:close/>
              </a:path>
              <a:path w="9549130" h="60959">
                <a:moveTo>
                  <a:pt x="8738832" y="39357"/>
                </a:moveTo>
                <a:lnTo>
                  <a:pt x="8732914" y="38595"/>
                </a:lnTo>
                <a:lnTo>
                  <a:pt x="8701278" y="38735"/>
                </a:lnTo>
                <a:lnTo>
                  <a:pt x="8686063" y="39357"/>
                </a:lnTo>
                <a:lnTo>
                  <a:pt x="8738832" y="39357"/>
                </a:lnTo>
                <a:close/>
              </a:path>
              <a:path w="9549130" h="60959">
                <a:moveTo>
                  <a:pt x="8750681" y="40881"/>
                </a:moveTo>
                <a:lnTo>
                  <a:pt x="8744750" y="40119"/>
                </a:lnTo>
                <a:lnTo>
                  <a:pt x="8667813" y="40119"/>
                </a:lnTo>
                <a:lnTo>
                  <a:pt x="8686063" y="39357"/>
                </a:lnTo>
                <a:lnTo>
                  <a:pt x="8637422" y="39357"/>
                </a:lnTo>
                <a:lnTo>
                  <a:pt x="8635848" y="40119"/>
                </a:lnTo>
                <a:lnTo>
                  <a:pt x="8667471" y="40119"/>
                </a:lnTo>
                <a:lnTo>
                  <a:pt x="8632444" y="41770"/>
                </a:lnTo>
                <a:lnTo>
                  <a:pt x="8635848" y="40119"/>
                </a:lnTo>
                <a:lnTo>
                  <a:pt x="8606803" y="40119"/>
                </a:lnTo>
                <a:lnTo>
                  <a:pt x="8614410" y="40881"/>
                </a:lnTo>
                <a:lnTo>
                  <a:pt x="8614943" y="40881"/>
                </a:lnTo>
                <a:lnTo>
                  <a:pt x="8624405" y="42532"/>
                </a:lnTo>
                <a:lnTo>
                  <a:pt x="8625357" y="42532"/>
                </a:lnTo>
                <a:lnTo>
                  <a:pt x="8622690" y="44056"/>
                </a:lnTo>
                <a:lnTo>
                  <a:pt x="8625726" y="44056"/>
                </a:lnTo>
                <a:lnTo>
                  <a:pt x="8628189" y="43802"/>
                </a:lnTo>
                <a:lnTo>
                  <a:pt x="8628494" y="43802"/>
                </a:lnTo>
                <a:lnTo>
                  <a:pt x="8639264" y="42532"/>
                </a:lnTo>
                <a:lnTo>
                  <a:pt x="8638819" y="42532"/>
                </a:lnTo>
                <a:lnTo>
                  <a:pt x="8647976" y="41770"/>
                </a:lnTo>
                <a:lnTo>
                  <a:pt x="8640420" y="41770"/>
                </a:lnTo>
                <a:lnTo>
                  <a:pt x="8668766" y="40881"/>
                </a:lnTo>
                <a:lnTo>
                  <a:pt x="8679917" y="43167"/>
                </a:lnTo>
                <a:lnTo>
                  <a:pt x="8686902" y="43167"/>
                </a:lnTo>
                <a:lnTo>
                  <a:pt x="8647328" y="44945"/>
                </a:lnTo>
                <a:lnTo>
                  <a:pt x="8644293" y="44945"/>
                </a:lnTo>
                <a:lnTo>
                  <a:pt x="8650592" y="48006"/>
                </a:lnTo>
                <a:lnTo>
                  <a:pt x="8663153" y="45707"/>
                </a:lnTo>
                <a:lnTo>
                  <a:pt x="8664448" y="45707"/>
                </a:lnTo>
                <a:lnTo>
                  <a:pt x="8690445" y="44056"/>
                </a:lnTo>
                <a:lnTo>
                  <a:pt x="8691118" y="44056"/>
                </a:lnTo>
                <a:lnTo>
                  <a:pt x="8723211" y="42532"/>
                </a:lnTo>
                <a:lnTo>
                  <a:pt x="8722690" y="42532"/>
                </a:lnTo>
                <a:lnTo>
                  <a:pt x="8750681" y="40881"/>
                </a:lnTo>
                <a:close/>
              </a:path>
              <a:path w="9549130" h="60959">
                <a:moveTo>
                  <a:pt x="8912288" y="34798"/>
                </a:moveTo>
                <a:lnTo>
                  <a:pt x="8907894" y="34531"/>
                </a:lnTo>
                <a:lnTo>
                  <a:pt x="8654364" y="34531"/>
                </a:lnTo>
                <a:lnTo>
                  <a:pt x="8652916" y="34798"/>
                </a:lnTo>
                <a:lnTo>
                  <a:pt x="8912288" y="34798"/>
                </a:lnTo>
                <a:close/>
              </a:path>
              <a:path w="9549130" h="60959">
                <a:moveTo>
                  <a:pt x="8928710" y="10782"/>
                </a:moveTo>
                <a:lnTo>
                  <a:pt x="8464474" y="10782"/>
                </a:lnTo>
                <a:lnTo>
                  <a:pt x="8465083" y="11049"/>
                </a:lnTo>
                <a:lnTo>
                  <a:pt x="8920531" y="11049"/>
                </a:lnTo>
                <a:lnTo>
                  <a:pt x="8928710" y="10782"/>
                </a:lnTo>
                <a:close/>
              </a:path>
              <a:path w="9549130" h="60959">
                <a:moveTo>
                  <a:pt x="8944419" y="10782"/>
                </a:moveTo>
                <a:lnTo>
                  <a:pt x="8932139" y="10782"/>
                </a:lnTo>
                <a:lnTo>
                  <a:pt x="8930818" y="11049"/>
                </a:lnTo>
                <a:lnTo>
                  <a:pt x="8940216" y="11049"/>
                </a:lnTo>
                <a:lnTo>
                  <a:pt x="8944419" y="10782"/>
                </a:lnTo>
                <a:close/>
              </a:path>
              <a:path w="9549130" h="60959">
                <a:moveTo>
                  <a:pt x="9046159" y="29705"/>
                </a:moveTo>
                <a:lnTo>
                  <a:pt x="9045410" y="29705"/>
                </a:lnTo>
                <a:lnTo>
                  <a:pt x="9045397" y="30099"/>
                </a:lnTo>
                <a:lnTo>
                  <a:pt x="9046159" y="29705"/>
                </a:lnTo>
                <a:close/>
              </a:path>
              <a:path w="9549130" h="60959">
                <a:moveTo>
                  <a:pt x="9067533" y="10782"/>
                </a:moveTo>
                <a:lnTo>
                  <a:pt x="9053462" y="9893"/>
                </a:lnTo>
                <a:lnTo>
                  <a:pt x="8971902" y="9893"/>
                </a:lnTo>
                <a:lnTo>
                  <a:pt x="8987180" y="9398"/>
                </a:lnTo>
                <a:lnTo>
                  <a:pt x="8461083" y="9398"/>
                </a:lnTo>
                <a:lnTo>
                  <a:pt x="8462315" y="9893"/>
                </a:lnTo>
                <a:lnTo>
                  <a:pt x="8959126" y="9893"/>
                </a:lnTo>
                <a:lnTo>
                  <a:pt x="8944419" y="10782"/>
                </a:lnTo>
                <a:lnTo>
                  <a:pt x="9067533" y="10782"/>
                </a:lnTo>
                <a:close/>
              </a:path>
              <a:path w="9549130" h="60959">
                <a:moveTo>
                  <a:pt x="9242539" y="34531"/>
                </a:moveTo>
                <a:lnTo>
                  <a:pt x="9241066" y="33909"/>
                </a:lnTo>
                <a:lnTo>
                  <a:pt x="9240774" y="33769"/>
                </a:lnTo>
                <a:lnTo>
                  <a:pt x="9209278" y="33769"/>
                </a:lnTo>
                <a:lnTo>
                  <a:pt x="9206027" y="31623"/>
                </a:lnTo>
                <a:lnTo>
                  <a:pt x="9204681" y="31623"/>
                </a:lnTo>
                <a:lnTo>
                  <a:pt x="9215056" y="30467"/>
                </a:lnTo>
                <a:lnTo>
                  <a:pt x="9045384" y="30467"/>
                </a:lnTo>
                <a:lnTo>
                  <a:pt x="9045308" y="33007"/>
                </a:lnTo>
                <a:lnTo>
                  <a:pt x="9005113" y="33007"/>
                </a:lnTo>
                <a:lnTo>
                  <a:pt x="8980589" y="31991"/>
                </a:lnTo>
                <a:lnTo>
                  <a:pt x="8979624" y="31991"/>
                </a:lnTo>
                <a:lnTo>
                  <a:pt x="8954465" y="30467"/>
                </a:lnTo>
                <a:lnTo>
                  <a:pt x="8957983" y="30467"/>
                </a:lnTo>
                <a:lnTo>
                  <a:pt x="8934844" y="29705"/>
                </a:lnTo>
                <a:lnTo>
                  <a:pt x="8923274" y="29337"/>
                </a:lnTo>
                <a:lnTo>
                  <a:pt x="8929802" y="29705"/>
                </a:lnTo>
                <a:lnTo>
                  <a:pt x="8968994" y="31991"/>
                </a:lnTo>
                <a:lnTo>
                  <a:pt x="8956154" y="33007"/>
                </a:lnTo>
                <a:lnTo>
                  <a:pt x="8960980" y="33007"/>
                </a:lnTo>
                <a:lnTo>
                  <a:pt x="8932888" y="33909"/>
                </a:lnTo>
                <a:lnTo>
                  <a:pt x="8900566" y="33909"/>
                </a:lnTo>
                <a:lnTo>
                  <a:pt x="8894699" y="33769"/>
                </a:lnTo>
                <a:lnTo>
                  <a:pt x="8907894" y="34531"/>
                </a:lnTo>
                <a:lnTo>
                  <a:pt x="9242539" y="34531"/>
                </a:lnTo>
                <a:close/>
              </a:path>
              <a:path w="9549130" h="60959">
                <a:moveTo>
                  <a:pt x="9244609" y="35420"/>
                </a:moveTo>
                <a:lnTo>
                  <a:pt x="9243123" y="34798"/>
                </a:lnTo>
                <a:lnTo>
                  <a:pt x="8912288" y="34798"/>
                </a:lnTo>
                <a:lnTo>
                  <a:pt x="8923299" y="35420"/>
                </a:lnTo>
                <a:lnTo>
                  <a:pt x="8969629" y="36182"/>
                </a:lnTo>
                <a:lnTo>
                  <a:pt x="8985415" y="36182"/>
                </a:lnTo>
                <a:lnTo>
                  <a:pt x="9111539" y="36944"/>
                </a:lnTo>
                <a:lnTo>
                  <a:pt x="9100858" y="36944"/>
                </a:lnTo>
                <a:lnTo>
                  <a:pt x="9162910" y="37706"/>
                </a:lnTo>
                <a:lnTo>
                  <a:pt x="9157132" y="37706"/>
                </a:lnTo>
                <a:lnTo>
                  <a:pt x="9207386" y="39116"/>
                </a:lnTo>
                <a:lnTo>
                  <a:pt x="9221838" y="37846"/>
                </a:lnTo>
                <a:lnTo>
                  <a:pt x="9238437" y="36182"/>
                </a:lnTo>
                <a:lnTo>
                  <a:pt x="9237510" y="36182"/>
                </a:lnTo>
                <a:lnTo>
                  <a:pt x="9242387" y="35420"/>
                </a:lnTo>
                <a:lnTo>
                  <a:pt x="9244609" y="35420"/>
                </a:lnTo>
                <a:close/>
              </a:path>
              <a:path w="9549130" h="60959">
                <a:moveTo>
                  <a:pt x="9281376" y="10782"/>
                </a:moveTo>
                <a:lnTo>
                  <a:pt x="9067533" y="10782"/>
                </a:lnTo>
                <a:lnTo>
                  <a:pt x="9071559" y="11049"/>
                </a:lnTo>
                <a:lnTo>
                  <a:pt x="9280538" y="11049"/>
                </a:lnTo>
                <a:lnTo>
                  <a:pt x="9281376" y="10782"/>
                </a:lnTo>
                <a:close/>
              </a:path>
              <a:path w="9549130" h="60959">
                <a:moveTo>
                  <a:pt x="9309519" y="9131"/>
                </a:moveTo>
                <a:lnTo>
                  <a:pt x="9308655" y="8636"/>
                </a:lnTo>
                <a:lnTo>
                  <a:pt x="8459229" y="8636"/>
                </a:lnTo>
                <a:lnTo>
                  <a:pt x="8460461" y="9131"/>
                </a:lnTo>
                <a:lnTo>
                  <a:pt x="8994826" y="9131"/>
                </a:lnTo>
                <a:lnTo>
                  <a:pt x="8987180" y="9398"/>
                </a:lnTo>
                <a:lnTo>
                  <a:pt x="9037498" y="9398"/>
                </a:lnTo>
                <a:lnTo>
                  <a:pt x="9029509" y="9131"/>
                </a:lnTo>
                <a:lnTo>
                  <a:pt x="9309519" y="9131"/>
                </a:lnTo>
                <a:close/>
              </a:path>
              <a:path w="9549130" h="60959">
                <a:moveTo>
                  <a:pt x="9310535" y="9893"/>
                </a:moveTo>
                <a:lnTo>
                  <a:pt x="9309951" y="9398"/>
                </a:lnTo>
                <a:lnTo>
                  <a:pt x="9037498" y="9398"/>
                </a:lnTo>
                <a:lnTo>
                  <a:pt x="9053462" y="9893"/>
                </a:lnTo>
                <a:lnTo>
                  <a:pt x="9310535" y="9893"/>
                </a:lnTo>
                <a:close/>
              </a:path>
              <a:path w="9549130" h="60959">
                <a:moveTo>
                  <a:pt x="9313558" y="8636"/>
                </a:moveTo>
                <a:lnTo>
                  <a:pt x="9307576" y="8001"/>
                </a:lnTo>
                <a:lnTo>
                  <a:pt x="9308655" y="8636"/>
                </a:lnTo>
                <a:lnTo>
                  <a:pt x="9313558" y="8636"/>
                </a:lnTo>
                <a:close/>
              </a:path>
              <a:path w="9549130" h="60959">
                <a:moveTo>
                  <a:pt x="9320746" y="9398"/>
                </a:moveTo>
                <a:lnTo>
                  <a:pt x="9318346" y="9131"/>
                </a:lnTo>
                <a:lnTo>
                  <a:pt x="9309519" y="9131"/>
                </a:lnTo>
                <a:lnTo>
                  <a:pt x="9309951" y="9398"/>
                </a:lnTo>
                <a:lnTo>
                  <a:pt x="9320746" y="9398"/>
                </a:lnTo>
                <a:close/>
              </a:path>
              <a:path w="9549130" h="60959">
                <a:moveTo>
                  <a:pt x="9333928" y="10782"/>
                </a:moveTo>
                <a:lnTo>
                  <a:pt x="9325534" y="9893"/>
                </a:lnTo>
                <a:lnTo>
                  <a:pt x="9310535" y="9893"/>
                </a:lnTo>
                <a:lnTo>
                  <a:pt x="9311538" y="10782"/>
                </a:lnTo>
                <a:lnTo>
                  <a:pt x="9333928" y="10782"/>
                </a:lnTo>
                <a:close/>
              </a:path>
              <a:path w="9549130" h="60959">
                <a:moveTo>
                  <a:pt x="9438259" y="12814"/>
                </a:moveTo>
                <a:lnTo>
                  <a:pt x="9426448" y="12814"/>
                </a:lnTo>
                <a:lnTo>
                  <a:pt x="9427464" y="13716"/>
                </a:lnTo>
                <a:lnTo>
                  <a:pt x="9438259" y="12814"/>
                </a:lnTo>
                <a:close/>
              </a:path>
              <a:path w="9549130" h="60959">
                <a:moveTo>
                  <a:pt x="9503473" y="10782"/>
                </a:moveTo>
                <a:lnTo>
                  <a:pt x="9333928" y="10782"/>
                </a:lnTo>
                <a:lnTo>
                  <a:pt x="9336316" y="11049"/>
                </a:lnTo>
                <a:lnTo>
                  <a:pt x="9503359" y="11049"/>
                </a:lnTo>
                <a:lnTo>
                  <a:pt x="9503473" y="10782"/>
                </a:lnTo>
                <a:close/>
              </a:path>
              <a:path w="9549130" h="60959">
                <a:moveTo>
                  <a:pt x="9509912" y="10782"/>
                </a:moveTo>
                <a:lnTo>
                  <a:pt x="9504667" y="9893"/>
                </a:lnTo>
                <a:lnTo>
                  <a:pt x="9503854" y="9893"/>
                </a:lnTo>
                <a:lnTo>
                  <a:pt x="9503473" y="10782"/>
                </a:lnTo>
                <a:lnTo>
                  <a:pt x="9509912" y="10782"/>
                </a:lnTo>
                <a:close/>
              </a:path>
              <a:path w="9549130" h="60959">
                <a:moveTo>
                  <a:pt x="9548851" y="15354"/>
                </a:moveTo>
                <a:lnTo>
                  <a:pt x="9536265" y="13195"/>
                </a:lnTo>
                <a:lnTo>
                  <a:pt x="9524174" y="13195"/>
                </a:lnTo>
                <a:lnTo>
                  <a:pt x="9511411" y="11049"/>
                </a:lnTo>
                <a:lnTo>
                  <a:pt x="9503359" y="11049"/>
                </a:lnTo>
                <a:lnTo>
                  <a:pt x="9502432" y="13195"/>
                </a:lnTo>
                <a:lnTo>
                  <a:pt x="9454693" y="13195"/>
                </a:lnTo>
                <a:lnTo>
                  <a:pt x="9427997" y="14198"/>
                </a:lnTo>
                <a:lnTo>
                  <a:pt x="9427464" y="13716"/>
                </a:lnTo>
                <a:lnTo>
                  <a:pt x="9416809" y="14605"/>
                </a:lnTo>
                <a:lnTo>
                  <a:pt x="9413672" y="14719"/>
                </a:lnTo>
                <a:lnTo>
                  <a:pt x="9413989" y="14846"/>
                </a:lnTo>
                <a:lnTo>
                  <a:pt x="9404960" y="15595"/>
                </a:lnTo>
                <a:lnTo>
                  <a:pt x="9398279" y="14719"/>
                </a:lnTo>
                <a:lnTo>
                  <a:pt x="9402407" y="14719"/>
                </a:lnTo>
                <a:lnTo>
                  <a:pt x="9374099" y="13195"/>
                </a:lnTo>
                <a:lnTo>
                  <a:pt x="9374530" y="13195"/>
                </a:lnTo>
                <a:lnTo>
                  <a:pt x="9341104" y="11544"/>
                </a:lnTo>
                <a:lnTo>
                  <a:pt x="9336316" y="11049"/>
                </a:lnTo>
                <a:lnTo>
                  <a:pt x="9315183" y="11049"/>
                </a:lnTo>
                <a:lnTo>
                  <a:pt x="9304045" y="10922"/>
                </a:lnTo>
                <a:lnTo>
                  <a:pt x="9302293" y="11049"/>
                </a:lnTo>
                <a:lnTo>
                  <a:pt x="9280538" y="11049"/>
                </a:lnTo>
                <a:lnTo>
                  <a:pt x="9278874" y="11544"/>
                </a:lnTo>
                <a:lnTo>
                  <a:pt x="9275597" y="12306"/>
                </a:lnTo>
                <a:lnTo>
                  <a:pt x="9272676" y="12306"/>
                </a:lnTo>
                <a:lnTo>
                  <a:pt x="9272257" y="12433"/>
                </a:lnTo>
                <a:lnTo>
                  <a:pt x="9270771" y="12306"/>
                </a:lnTo>
                <a:lnTo>
                  <a:pt x="9269349" y="12306"/>
                </a:lnTo>
                <a:lnTo>
                  <a:pt x="9269349" y="13195"/>
                </a:lnTo>
                <a:lnTo>
                  <a:pt x="9269755" y="13195"/>
                </a:lnTo>
                <a:lnTo>
                  <a:pt x="9281185" y="13195"/>
                </a:lnTo>
                <a:lnTo>
                  <a:pt x="9281439" y="13195"/>
                </a:lnTo>
                <a:lnTo>
                  <a:pt x="9296248" y="14719"/>
                </a:lnTo>
                <a:lnTo>
                  <a:pt x="9292907" y="14719"/>
                </a:lnTo>
                <a:lnTo>
                  <a:pt x="9294901" y="15354"/>
                </a:lnTo>
                <a:lnTo>
                  <a:pt x="9404159" y="15659"/>
                </a:lnTo>
                <a:lnTo>
                  <a:pt x="9400159" y="15989"/>
                </a:lnTo>
                <a:lnTo>
                  <a:pt x="9408274" y="16370"/>
                </a:lnTo>
                <a:lnTo>
                  <a:pt x="9386684" y="16370"/>
                </a:lnTo>
                <a:lnTo>
                  <a:pt x="9386684" y="27559"/>
                </a:lnTo>
                <a:lnTo>
                  <a:pt x="9381211" y="26657"/>
                </a:lnTo>
                <a:lnTo>
                  <a:pt x="9384754" y="26657"/>
                </a:lnTo>
                <a:lnTo>
                  <a:pt x="9386684" y="27559"/>
                </a:lnTo>
                <a:lnTo>
                  <a:pt x="9386684" y="16370"/>
                </a:lnTo>
                <a:lnTo>
                  <a:pt x="9282811" y="16370"/>
                </a:lnTo>
                <a:lnTo>
                  <a:pt x="9269247" y="17894"/>
                </a:lnTo>
                <a:lnTo>
                  <a:pt x="9267647" y="17894"/>
                </a:lnTo>
                <a:lnTo>
                  <a:pt x="9237675" y="19291"/>
                </a:lnTo>
                <a:lnTo>
                  <a:pt x="9204617" y="20307"/>
                </a:lnTo>
                <a:lnTo>
                  <a:pt x="9179789" y="21336"/>
                </a:lnTo>
                <a:lnTo>
                  <a:pt x="9170492" y="20701"/>
                </a:lnTo>
                <a:lnTo>
                  <a:pt x="9172283" y="20307"/>
                </a:lnTo>
                <a:lnTo>
                  <a:pt x="9174061" y="19939"/>
                </a:lnTo>
                <a:lnTo>
                  <a:pt x="9178138" y="19291"/>
                </a:lnTo>
                <a:lnTo>
                  <a:pt x="9180347" y="19291"/>
                </a:lnTo>
                <a:lnTo>
                  <a:pt x="9177172" y="17894"/>
                </a:lnTo>
                <a:lnTo>
                  <a:pt x="9175204" y="17894"/>
                </a:lnTo>
                <a:lnTo>
                  <a:pt x="9143263" y="20307"/>
                </a:lnTo>
                <a:lnTo>
                  <a:pt x="9141003" y="20307"/>
                </a:lnTo>
                <a:lnTo>
                  <a:pt x="9133522" y="18656"/>
                </a:lnTo>
                <a:lnTo>
                  <a:pt x="9130068" y="17894"/>
                </a:lnTo>
                <a:lnTo>
                  <a:pt x="9129712" y="17894"/>
                </a:lnTo>
                <a:lnTo>
                  <a:pt x="9124112" y="17132"/>
                </a:lnTo>
                <a:lnTo>
                  <a:pt x="9120391" y="16637"/>
                </a:lnTo>
                <a:lnTo>
                  <a:pt x="9118524" y="16370"/>
                </a:lnTo>
                <a:lnTo>
                  <a:pt x="9096845" y="16370"/>
                </a:lnTo>
                <a:lnTo>
                  <a:pt x="9104389" y="15354"/>
                </a:lnTo>
                <a:lnTo>
                  <a:pt x="9082011" y="15354"/>
                </a:lnTo>
                <a:lnTo>
                  <a:pt x="9102268" y="14719"/>
                </a:lnTo>
                <a:lnTo>
                  <a:pt x="9105887" y="14719"/>
                </a:lnTo>
                <a:lnTo>
                  <a:pt x="9106535" y="15354"/>
                </a:lnTo>
                <a:lnTo>
                  <a:pt x="9111069" y="15354"/>
                </a:lnTo>
                <a:lnTo>
                  <a:pt x="9118524" y="16370"/>
                </a:lnTo>
                <a:lnTo>
                  <a:pt x="9282811" y="16370"/>
                </a:lnTo>
                <a:lnTo>
                  <a:pt x="9291853" y="15354"/>
                </a:lnTo>
                <a:lnTo>
                  <a:pt x="9113012" y="15354"/>
                </a:lnTo>
                <a:lnTo>
                  <a:pt x="9108186" y="13195"/>
                </a:lnTo>
                <a:lnTo>
                  <a:pt x="9113710" y="13195"/>
                </a:lnTo>
                <a:lnTo>
                  <a:pt x="9124620" y="12306"/>
                </a:lnTo>
                <a:lnTo>
                  <a:pt x="9133967" y="11544"/>
                </a:lnTo>
                <a:lnTo>
                  <a:pt x="9079611" y="11544"/>
                </a:lnTo>
                <a:lnTo>
                  <a:pt x="9072575" y="11112"/>
                </a:lnTo>
                <a:lnTo>
                  <a:pt x="9072575" y="15862"/>
                </a:lnTo>
                <a:lnTo>
                  <a:pt x="9064117" y="15354"/>
                </a:lnTo>
                <a:lnTo>
                  <a:pt x="9069641" y="15354"/>
                </a:lnTo>
                <a:lnTo>
                  <a:pt x="9072575" y="15862"/>
                </a:lnTo>
                <a:lnTo>
                  <a:pt x="9072575" y="11112"/>
                </a:lnTo>
                <a:lnTo>
                  <a:pt x="9071559" y="11049"/>
                </a:lnTo>
                <a:lnTo>
                  <a:pt x="9032507" y="11049"/>
                </a:lnTo>
                <a:lnTo>
                  <a:pt x="9032507" y="14058"/>
                </a:lnTo>
                <a:lnTo>
                  <a:pt x="9010142" y="13195"/>
                </a:lnTo>
                <a:lnTo>
                  <a:pt x="9014904" y="13195"/>
                </a:lnTo>
                <a:lnTo>
                  <a:pt x="9032507" y="14058"/>
                </a:lnTo>
                <a:lnTo>
                  <a:pt x="9032507" y="11049"/>
                </a:lnTo>
                <a:lnTo>
                  <a:pt x="8940216" y="11049"/>
                </a:lnTo>
                <a:lnTo>
                  <a:pt x="8926182" y="11938"/>
                </a:lnTo>
                <a:lnTo>
                  <a:pt x="8930818" y="11049"/>
                </a:lnTo>
                <a:lnTo>
                  <a:pt x="8920531" y="11049"/>
                </a:lnTo>
                <a:lnTo>
                  <a:pt x="8851024" y="13195"/>
                </a:lnTo>
                <a:lnTo>
                  <a:pt x="8846820" y="13195"/>
                </a:lnTo>
                <a:lnTo>
                  <a:pt x="8845918" y="12306"/>
                </a:lnTo>
                <a:lnTo>
                  <a:pt x="8812149" y="12306"/>
                </a:lnTo>
                <a:lnTo>
                  <a:pt x="8771090" y="13195"/>
                </a:lnTo>
                <a:lnTo>
                  <a:pt x="8780488" y="13195"/>
                </a:lnTo>
                <a:lnTo>
                  <a:pt x="8687537" y="14719"/>
                </a:lnTo>
                <a:lnTo>
                  <a:pt x="8639581" y="14719"/>
                </a:lnTo>
                <a:lnTo>
                  <a:pt x="8608238" y="13195"/>
                </a:lnTo>
                <a:lnTo>
                  <a:pt x="8591779" y="12407"/>
                </a:lnTo>
                <a:lnTo>
                  <a:pt x="8501507" y="12827"/>
                </a:lnTo>
                <a:lnTo>
                  <a:pt x="8457476" y="12306"/>
                </a:lnTo>
                <a:lnTo>
                  <a:pt x="8468169" y="12306"/>
                </a:lnTo>
                <a:lnTo>
                  <a:pt x="8465083" y="11049"/>
                </a:lnTo>
                <a:lnTo>
                  <a:pt x="7964398" y="11049"/>
                </a:lnTo>
                <a:lnTo>
                  <a:pt x="7946898" y="11544"/>
                </a:lnTo>
                <a:lnTo>
                  <a:pt x="7951025" y="16370"/>
                </a:lnTo>
                <a:lnTo>
                  <a:pt x="7926502" y="16370"/>
                </a:lnTo>
                <a:lnTo>
                  <a:pt x="7910360" y="16637"/>
                </a:lnTo>
                <a:lnTo>
                  <a:pt x="7787106" y="13195"/>
                </a:lnTo>
                <a:lnTo>
                  <a:pt x="7754277" y="13195"/>
                </a:lnTo>
                <a:lnTo>
                  <a:pt x="7760779" y="12306"/>
                </a:lnTo>
                <a:lnTo>
                  <a:pt x="7789075" y="12306"/>
                </a:lnTo>
                <a:lnTo>
                  <a:pt x="7764170" y="11049"/>
                </a:lnTo>
                <a:lnTo>
                  <a:pt x="7665428" y="11049"/>
                </a:lnTo>
                <a:lnTo>
                  <a:pt x="7634554" y="12306"/>
                </a:lnTo>
                <a:lnTo>
                  <a:pt x="7639977" y="12306"/>
                </a:lnTo>
                <a:lnTo>
                  <a:pt x="7571473" y="14097"/>
                </a:lnTo>
                <a:lnTo>
                  <a:pt x="7544194" y="13195"/>
                </a:lnTo>
                <a:lnTo>
                  <a:pt x="7520800" y="12433"/>
                </a:lnTo>
                <a:lnTo>
                  <a:pt x="7499515" y="13195"/>
                </a:lnTo>
                <a:lnTo>
                  <a:pt x="7487767" y="13195"/>
                </a:lnTo>
                <a:lnTo>
                  <a:pt x="7469568" y="12306"/>
                </a:lnTo>
                <a:lnTo>
                  <a:pt x="7475233" y="12306"/>
                </a:lnTo>
                <a:lnTo>
                  <a:pt x="7476871" y="11544"/>
                </a:lnTo>
                <a:lnTo>
                  <a:pt x="7468362" y="11544"/>
                </a:lnTo>
                <a:lnTo>
                  <a:pt x="7460450" y="11049"/>
                </a:lnTo>
                <a:lnTo>
                  <a:pt x="7451992" y="11049"/>
                </a:lnTo>
                <a:lnTo>
                  <a:pt x="7456932" y="11544"/>
                </a:lnTo>
                <a:lnTo>
                  <a:pt x="7460780" y="11544"/>
                </a:lnTo>
                <a:lnTo>
                  <a:pt x="7430325" y="12306"/>
                </a:lnTo>
                <a:lnTo>
                  <a:pt x="7429055" y="12306"/>
                </a:lnTo>
                <a:lnTo>
                  <a:pt x="7404989" y="13195"/>
                </a:lnTo>
                <a:lnTo>
                  <a:pt x="7401255" y="13195"/>
                </a:lnTo>
                <a:lnTo>
                  <a:pt x="7396200" y="11049"/>
                </a:lnTo>
                <a:lnTo>
                  <a:pt x="7371816" y="11049"/>
                </a:lnTo>
                <a:lnTo>
                  <a:pt x="7372439" y="11544"/>
                </a:lnTo>
                <a:lnTo>
                  <a:pt x="7372248" y="11544"/>
                </a:lnTo>
                <a:lnTo>
                  <a:pt x="7380973" y="14719"/>
                </a:lnTo>
                <a:lnTo>
                  <a:pt x="7374382" y="14719"/>
                </a:lnTo>
                <a:lnTo>
                  <a:pt x="7366457" y="15354"/>
                </a:lnTo>
                <a:lnTo>
                  <a:pt x="7366254" y="15354"/>
                </a:lnTo>
                <a:lnTo>
                  <a:pt x="7349134" y="16891"/>
                </a:lnTo>
                <a:lnTo>
                  <a:pt x="7334923" y="14719"/>
                </a:lnTo>
                <a:lnTo>
                  <a:pt x="7283869" y="14719"/>
                </a:lnTo>
                <a:lnTo>
                  <a:pt x="7263384" y="11544"/>
                </a:lnTo>
                <a:lnTo>
                  <a:pt x="7243966" y="13195"/>
                </a:lnTo>
                <a:lnTo>
                  <a:pt x="7251636" y="13195"/>
                </a:lnTo>
                <a:lnTo>
                  <a:pt x="7193661" y="15354"/>
                </a:lnTo>
                <a:lnTo>
                  <a:pt x="7195058" y="15354"/>
                </a:lnTo>
                <a:lnTo>
                  <a:pt x="7154875" y="17894"/>
                </a:lnTo>
                <a:lnTo>
                  <a:pt x="7156221" y="17894"/>
                </a:lnTo>
                <a:lnTo>
                  <a:pt x="7133717" y="22225"/>
                </a:lnTo>
                <a:lnTo>
                  <a:pt x="7132625" y="20307"/>
                </a:lnTo>
                <a:lnTo>
                  <a:pt x="7133590" y="20307"/>
                </a:lnTo>
                <a:lnTo>
                  <a:pt x="7100151" y="19545"/>
                </a:lnTo>
                <a:lnTo>
                  <a:pt x="7084644" y="19545"/>
                </a:lnTo>
                <a:lnTo>
                  <a:pt x="7066940" y="20307"/>
                </a:lnTo>
                <a:lnTo>
                  <a:pt x="7063714" y="20307"/>
                </a:lnTo>
                <a:lnTo>
                  <a:pt x="7053097" y="15354"/>
                </a:lnTo>
                <a:lnTo>
                  <a:pt x="7050545" y="15354"/>
                </a:lnTo>
                <a:lnTo>
                  <a:pt x="6996303" y="22225"/>
                </a:lnTo>
                <a:lnTo>
                  <a:pt x="6989127" y="21463"/>
                </a:lnTo>
                <a:lnTo>
                  <a:pt x="6974789" y="19939"/>
                </a:lnTo>
                <a:lnTo>
                  <a:pt x="6964134" y="17894"/>
                </a:lnTo>
                <a:lnTo>
                  <a:pt x="6963384" y="17894"/>
                </a:lnTo>
                <a:lnTo>
                  <a:pt x="6965010" y="15354"/>
                </a:lnTo>
                <a:lnTo>
                  <a:pt x="6977621" y="13195"/>
                </a:lnTo>
                <a:lnTo>
                  <a:pt x="6982066" y="12433"/>
                </a:lnTo>
                <a:lnTo>
                  <a:pt x="6970877" y="13195"/>
                </a:lnTo>
                <a:lnTo>
                  <a:pt x="6939153" y="15354"/>
                </a:lnTo>
                <a:lnTo>
                  <a:pt x="6940817" y="15354"/>
                </a:lnTo>
                <a:lnTo>
                  <a:pt x="6909130" y="16852"/>
                </a:lnTo>
                <a:lnTo>
                  <a:pt x="6912877" y="16637"/>
                </a:lnTo>
                <a:lnTo>
                  <a:pt x="6710972" y="16637"/>
                </a:lnTo>
                <a:lnTo>
                  <a:pt x="6727279" y="17132"/>
                </a:lnTo>
                <a:lnTo>
                  <a:pt x="6903034" y="17132"/>
                </a:lnTo>
                <a:lnTo>
                  <a:pt x="6903974" y="17132"/>
                </a:lnTo>
                <a:lnTo>
                  <a:pt x="6883933" y="18288"/>
                </a:lnTo>
                <a:lnTo>
                  <a:pt x="6844779" y="21336"/>
                </a:lnTo>
                <a:lnTo>
                  <a:pt x="6845465" y="20701"/>
                </a:lnTo>
                <a:lnTo>
                  <a:pt x="6848462" y="17894"/>
                </a:lnTo>
                <a:lnTo>
                  <a:pt x="6845033" y="17894"/>
                </a:lnTo>
                <a:lnTo>
                  <a:pt x="6823634" y="18656"/>
                </a:lnTo>
                <a:lnTo>
                  <a:pt x="6824637" y="18656"/>
                </a:lnTo>
                <a:lnTo>
                  <a:pt x="6806692" y="19545"/>
                </a:lnTo>
                <a:lnTo>
                  <a:pt x="6807644" y="19545"/>
                </a:lnTo>
                <a:lnTo>
                  <a:pt x="6786550" y="20307"/>
                </a:lnTo>
                <a:lnTo>
                  <a:pt x="6780822" y="20307"/>
                </a:lnTo>
                <a:lnTo>
                  <a:pt x="6767576" y="19545"/>
                </a:lnTo>
                <a:lnTo>
                  <a:pt x="6755295" y="18656"/>
                </a:lnTo>
                <a:lnTo>
                  <a:pt x="6739509" y="17526"/>
                </a:lnTo>
                <a:lnTo>
                  <a:pt x="6727279" y="17132"/>
                </a:lnTo>
                <a:lnTo>
                  <a:pt x="6021667" y="17132"/>
                </a:lnTo>
                <a:lnTo>
                  <a:pt x="6020054" y="18656"/>
                </a:lnTo>
                <a:lnTo>
                  <a:pt x="5998184" y="17132"/>
                </a:lnTo>
                <a:lnTo>
                  <a:pt x="6015456" y="17132"/>
                </a:lnTo>
                <a:lnTo>
                  <a:pt x="6021667" y="17132"/>
                </a:lnTo>
                <a:lnTo>
                  <a:pt x="6022200" y="16637"/>
                </a:lnTo>
                <a:lnTo>
                  <a:pt x="5990895" y="16637"/>
                </a:lnTo>
                <a:lnTo>
                  <a:pt x="5994527" y="16891"/>
                </a:lnTo>
                <a:lnTo>
                  <a:pt x="5973635" y="16637"/>
                </a:lnTo>
                <a:lnTo>
                  <a:pt x="5954712" y="17894"/>
                </a:lnTo>
                <a:lnTo>
                  <a:pt x="5936183" y="20307"/>
                </a:lnTo>
                <a:lnTo>
                  <a:pt x="5934545" y="20307"/>
                </a:lnTo>
                <a:lnTo>
                  <a:pt x="5925845" y="18656"/>
                </a:lnTo>
                <a:lnTo>
                  <a:pt x="5925667" y="18656"/>
                </a:lnTo>
                <a:lnTo>
                  <a:pt x="5919724" y="17132"/>
                </a:lnTo>
                <a:lnTo>
                  <a:pt x="5917806" y="17132"/>
                </a:lnTo>
                <a:lnTo>
                  <a:pt x="5787631" y="17132"/>
                </a:lnTo>
                <a:lnTo>
                  <a:pt x="5784456" y="16891"/>
                </a:lnTo>
                <a:lnTo>
                  <a:pt x="5782500" y="17132"/>
                </a:lnTo>
                <a:lnTo>
                  <a:pt x="5758548" y="17132"/>
                </a:lnTo>
                <a:lnTo>
                  <a:pt x="5740641" y="16891"/>
                </a:lnTo>
                <a:lnTo>
                  <a:pt x="5736399" y="17132"/>
                </a:lnTo>
                <a:lnTo>
                  <a:pt x="5639498" y="17132"/>
                </a:lnTo>
                <a:lnTo>
                  <a:pt x="5633478" y="17132"/>
                </a:lnTo>
                <a:lnTo>
                  <a:pt x="5616333" y="20307"/>
                </a:lnTo>
                <a:lnTo>
                  <a:pt x="5610212" y="20307"/>
                </a:lnTo>
                <a:lnTo>
                  <a:pt x="5596483" y="20574"/>
                </a:lnTo>
                <a:lnTo>
                  <a:pt x="5575833" y="19939"/>
                </a:lnTo>
                <a:lnTo>
                  <a:pt x="5587289" y="19939"/>
                </a:lnTo>
                <a:lnTo>
                  <a:pt x="5540502" y="19545"/>
                </a:lnTo>
                <a:lnTo>
                  <a:pt x="5541391" y="18656"/>
                </a:lnTo>
                <a:lnTo>
                  <a:pt x="5511419" y="17526"/>
                </a:lnTo>
                <a:lnTo>
                  <a:pt x="5501437" y="17132"/>
                </a:lnTo>
                <a:lnTo>
                  <a:pt x="5468912" y="17132"/>
                </a:lnTo>
                <a:lnTo>
                  <a:pt x="5458333" y="17526"/>
                </a:lnTo>
                <a:lnTo>
                  <a:pt x="5438991" y="17526"/>
                </a:lnTo>
                <a:lnTo>
                  <a:pt x="5395836" y="15354"/>
                </a:lnTo>
                <a:lnTo>
                  <a:pt x="5391086" y="15354"/>
                </a:lnTo>
                <a:lnTo>
                  <a:pt x="5396484" y="19545"/>
                </a:lnTo>
                <a:lnTo>
                  <a:pt x="5376469" y="22466"/>
                </a:lnTo>
                <a:lnTo>
                  <a:pt x="5371973" y="22225"/>
                </a:lnTo>
                <a:lnTo>
                  <a:pt x="5338165" y="20307"/>
                </a:lnTo>
                <a:lnTo>
                  <a:pt x="5326710" y="19545"/>
                </a:lnTo>
                <a:lnTo>
                  <a:pt x="5290413" y="17132"/>
                </a:lnTo>
                <a:lnTo>
                  <a:pt x="5263896" y="16967"/>
                </a:lnTo>
                <a:lnTo>
                  <a:pt x="5263896" y="19545"/>
                </a:lnTo>
                <a:lnTo>
                  <a:pt x="5244465" y="19291"/>
                </a:lnTo>
                <a:lnTo>
                  <a:pt x="5235664" y="19291"/>
                </a:lnTo>
                <a:lnTo>
                  <a:pt x="5219966" y="17132"/>
                </a:lnTo>
                <a:lnTo>
                  <a:pt x="5244122" y="17132"/>
                </a:lnTo>
                <a:lnTo>
                  <a:pt x="5263896" y="19545"/>
                </a:lnTo>
                <a:lnTo>
                  <a:pt x="5263896" y="16967"/>
                </a:lnTo>
                <a:lnTo>
                  <a:pt x="5241366" y="16814"/>
                </a:lnTo>
                <a:lnTo>
                  <a:pt x="5239969" y="16637"/>
                </a:lnTo>
                <a:lnTo>
                  <a:pt x="5216271" y="16637"/>
                </a:lnTo>
                <a:lnTo>
                  <a:pt x="5207025" y="15354"/>
                </a:lnTo>
                <a:lnTo>
                  <a:pt x="5202415" y="14719"/>
                </a:lnTo>
                <a:lnTo>
                  <a:pt x="5732551" y="14719"/>
                </a:lnTo>
                <a:lnTo>
                  <a:pt x="5801106" y="14719"/>
                </a:lnTo>
                <a:lnTo>
                  <a:pt x="5786425" y="16637"/>
                </a:lnTo>
                <a:lnTo>
                  <a:pt x="5917743" y="16637"/>
                </a:lnTo>
                <a:lnTo>
                  <a:pt x="5918720" y="16891"/>
                </a:lnTo>
                <a:lnTo>
                  <a:pt x="5924321" y="15354"/>
                </a:lnTo>
                <a:lnTo>
                  <a:pt x="5956909" y="15354"/>
                </a:lnTo>
                <a:lnTo>
                  <a:pt x="5931230" y="14719"/>
                </a:lnTo>
                <a:lnTo>
                  <a:pt x="5946749" y="14719"/>
                </a:lnTo>
                <a:lnTo>
                  <a:pt x="5856592" y="13449"/>
                </a:lnTo>
                <a:lnTo>
                  <a:pt x="5806973" y="13957"/>
                </a:lnTo>
                <a:lnTo>
                  <a:pt x="5812853" y="13195"/>
                </a:lnTo>
                <a:lnTo>
                  <a:pt x="5192788" y="13195"/>
                </a:lnTo>
                <a:lnTo>
                  <a:pt x="5202123" y="14719"/>
                </a:lnTo>
                <a:lnTo>
                  <a:pt x="4552416" y="14719"/>
                </a:lnTo>
                <a:lnTo>
                  <a:pt x="4547857" y="15113"/>
                </a:lnTo>
                <a:lnTo>
                  <a:pt x="4545063" y="14719"/>
                </a:lnTo>
                <a:lnTo>
                  <a:pt x="3901529" y="14719"/>
                </a:lnTo>
                <a:lnTo>
                  <a:pt x="3893947" y="14719"/>
                </a:lnTo>
                <a:lnTo>
                  <a:pt x="3322053" y="14719"/>
                </a:lnTo>
                <a:lnTo>
                  <a:pt x="3305391" y="14719"/>
                </a:lnTo>
                <a:lnTo>
                  <a:pt x="3308108" y="16370"/>
                </a:lnTo>
                <a:lnTo>
                  <a:pt x="3305365" y="16370"/>
                </a:lnTo>
                <a:lnTo>
                  <a:pt x="3294786" y="18288"/>
                </a:lnTo>
                <a:lnTo>
                  <a:pt x="3294926" y="18288"/>
                </a:lnTo>
                <a:lnTo>
                  <a:pt x="3285883" y="20307"/>
                </a:lnTo>
                <a:lnTo>
                  <a:pt x="3284690" y="20307"/>
                </a:lnTo>
                <a:lnTo>
                  <a:pt x="3294126" y="22225"/>
                </a:lnTo>
                <a:lnTo>
                  <a:pt x="3263442" y="21971"/>
                </a:lnTo>
                <a:lnTo>
                  <a:pt x="3236595" y="20307"/>
                </a:lnTo>
                <a:lnTo>
                  <a:pt x="3225647" y="18288"/>
                </a:lnTo>
                <a:lnTo>
                  <a:pt x="3239592" y="17132"/>
                </a:lnTo>
                <a:lnTo>
                  <a:pt x="3244862" y="17132"/>
                </a:lnTo>
                <a:lnTo>
                  <a:pt x="3250298" y="17767"/>
                </a:lnTo>
                <a:lnTo>
                  <a:pt x="3247263" y="16637"/>
                </a:lnTo>
                <a:lnTo>
                  <a:pt x="3245777" y="16078"/>
                </a:lnTo>
                <a:lnTo>
                  <a:pt x="3245777" y="16637"/>
                </a:lnTo>
                <a:lnTo>
                  <a:pt x="3242678" y="16891"/>
                </a:lnTo>
                <a:lnTo>
                  <a:pt x="3240506" y="16637"/>
                </a:lnTo>
                <a:lnTo>
                  <a:pt x="3245777" y="16637"/>
                </a:lnTo>
                <a:lnTo>
                  <a:pt x="3245777" y="16078"/>
                </a:lnTo>
                <a:lnTo>
                  <a:pt x="3243884" y="15354"/>
                </a:lnTo>
                <a:lnTo>
                  <a:pt x="3238131" y="13195"/>
                </a:lnTo>
                <a:lnTo>
                  <a:pt x="3231845" y="13195"/>
                </a:lnTo>
                <a:lnTo>
                  <a:pt x="3207461" y="12306"/>
                </a:lnTo>
                <a:lnTo>
                  <a:pt x="3213697" y="12306"/>
                </a:lnTo>
                <a:lnTo>
                  <a:pt x="3158629" y="11049"/>
                </a:lnTo>
                <a:lnTo>
                  <a:pt x="3297923" y="11049"/>
                </a:lnTo>
                <a:lnTo>
                  <a:pt x="3303308" y="10782"/>
                </a:lnTo>
                <a:lnTo>
                  <a:pt x="3151670" y="10782"/>
                </a:lnTo>
                <a:lnTo>
                  <a:pt x="3152470" y="10909"/>
                </a:lnTo>
                <a:lnTo>
                  <a:pt x="3146958" y="10782"/>
                </a:lnTo>
                <a:lnTo>
                  <a:pt x="3151670" y="10782"/>
                </a:lnTo>
                <a:lnTo>
                  <a:pt x="3145713" y="9893"/>
                </a:lnTo>
                <a:lnTo>
                  <a:pt x="2610675" y="9893"/>
                </a:lnTo>
                <a:lnTo>
                  <a:pt x="2609278" y="9893"/>
                </a:lnTo>
                <a:lnTo>
                  <a:pt x="2609278" y="34531"/>
                </a:lnTo>
                <a:lnTo>
                  <a:pt x="2608529" y="34671"/>
                </a:lnTo>
                <a:lnTo>
                  <a:pt x="2604249" y="34531"/>
                </a:lnTo>
                <a:lnTo>
                  <a:pt x="2609278" y="34531"/>
                </a:lnTo>
                <a:lnTo>
                  <a:pt x="2609278" y="9893"/>
                </a:lnTo>
                <a:lnTo>
                  <a:pt x="2602217" y="9893"/>
                </a:lnTo>
                <a:lnTo>
                  <a:pt x="2599525" y="9893"/>
                </a:lnTo>
                <a:lnTo>
                  <a:pt x="2599525" y="33909"/>
                </a:lnTo>
                <a:lnTo>
                  <a:pt x="2591295" y="34163"/>
                </a:lnTo>
                <a:lnTo>
                  <a:pt x="2591104" y="34163"/>
                </a:lnTo>
                <a:lnTo>
                  <a:pt x="2591104" y="34531"/>
                </a:lnTo>
                <a:lnTo>
                  <a:pt x="2574848" y="34671"/>
                </a:lnTo>
                <a:lnTo>
                  <a:pt x="2578963" y="34531"/>
                </a:lnTo>
                <a:lnTo>
                  <a:pt x="2591104" y="34531"/>
                </a:lnTo>
                <a:lnTo>
                  <a:pt x="2591104" y="34163"/>
                </a:lnTo>
                <a:lnTo>
                  <a:pt x="2582659" y="33909"/>
                </a:lnTo>
                <a:lnTo>
                  <a:pt x="2599525" y="33909"/>
                </a:lnTo>
                <a:lnTo>
                  <a:pt x="2599525" y="9893"/>
                </a:lnTo>
                <a:lnTo>
                  <a:pt x="2232647" y="9893"/>
                </a:lnTo>
                <a:lnTo>
                  <a:pt x="2245563" y="12306"/>
                </a:lnTo>
                <a:lnTo>
                  <a:pt x="2244699" y="12306"/>
                </a:lnTo>
                <a:lnTo>
                  <a:pt x="2215311" y="9893"/>
                </a:lnTo>
                <a:lnTo>
                  <a:pt x="1771688" y="9893"/>
                </a:lnTo>
                <a:lnTo>
                  <a:pt x="1776056" y="10782"/>
                </a:lnTo>
                <a:lnTo>
                  <a:pt x="1778139" y="13195"/>
                </a:lnTo>
                <a:lnTo>
                  <a:pt x="1777288" y="13195"/>
                </a:lnTo>
                <a:lnTo>
                  <a:pt x="1768398" y="14719"/>
                </a:lnTo>
                <a:lnTo>
                  <a:pt x="1739938" y="15049"/>
                </a:lnTo>
                <a:lnTo>
                  <a:pt x="1734134" y="10782"/>
                </a:lnTo>
                <a:lnTo>
                  <a:pt x="1732915" y="9893"/>
                </a:lnTo>
                <a:lnTo>
                  <a:pt x="1515618" y="9893"/>
                </a:lnTo>
                <a:lnTo>
                  <a:pt x="1517777" y="10668"/>
                </a:lnTo>
                <a:lnTo>
                  <a:pt x="1503362" y="9893"/>
                </a:lnTo>
                <a:lnTo>
                  <a:pt x="1515618" y="9893"/>
                </a:lnTo>
                <a:lnTo>
                  <a:pt x="1514182" y="9398"/>
                </a:lnTo>
                <a:lnTo>
                  <a:pt x="1498409" y="9398"/>
                </a:lnTo>
                <a:lnTo>
                  <a:pt x="1498765" y="9652"/>
                </a:lnTo>
                <a:lnTo>
                  <a:pt x="1494028" y="9398"/>
                </a:lnTo>
                <a:lnTo>
                  <a:pt x="1498409" y="9398"/>
                </a:lnTo>
                <a:lnTo>
                  <a:pt x="1498053" y="9131"/>
                </a:lnTo>
                <a:lnTo>
                  <a:pt x="1496453" y="8001"/>
                </a:lnTo>
                <a:lnTo>
                  <a:pt x="1496314" y="8001"/>
                </a:lnTo>
                <a:lnTo>
                  <a:pt x="1496021" y="6845"/>
                </a:lnTo>
                <a:lnTo>
                  <a:pt x="1495920" y="6464"/>
                </a:lnTo>
                <a:lnTo>
                  <a:pt x="1495856" y="6223"/>
                </a:lnTo>
                <a:lnTo>
                  <a:pt x="1495793" y="5956"/>
                </a:lnTo>
                <a:lnTo>
                  <a:pt x="1497279" y="5956"/>
                </a:lnTo>
                <a:lnTo>
                  <a:pt x="1492643" y="5194"/>
                </a:lnTo>
                <a:lnTo>
                  <a:pt x="1560233" y="5194"/>
                </a:lnTo>
                <a:lnTo>
                  <a:pt x="1520825" y="5956"/>
                </a:lnTo>
                <a:lnTo>
                  <a:pt x="1529638" y="5956"/>
                </a:lnTo>
                <a:lnTo>
                  <a:pt x="1501609" y="7607"/>
                </a:lnTo>
                <a:lnTo>
                  <a:pt x="1509153" y="7607"/>
                </a:lnTo>
                <a:lnTo>
                  <a:pt x="1514182" y="9398"/>
                </a:lnTo>
                <a:lnTo>
                  <a:pt x="1732229" y="9398"/>
                </a:lnTo>
                <a:lnTo>
                  <a:pt x="1701101" y="7607"/>
                </a:lnTo>
                <a:lnTo>
                  <a:pt x="1706638" y="7607"/>
                </a:lnTo>
                <a:lnTo>
                  <a:pt x="1653717" y="5956"/>
                </a:lnTo>
                <a:lnTo>
                  <a:pt x="1648218" y="5956"/>
                </a:lnTo>
                <a:lnTo>
                  <a:pt x="1640293" y="5194"/>
                </a:lnTo>
                <a:lnTo>
                  <a:pt x="1564538" y="5194"/>
                </a:lnTo>
                <a:lnTo>
                  <a:pt x="1591030" y="4432"/>
                </a:lnTo>
                <a:lnTo>
                  <a:pt x="1508404" y="4432"/>
                </a:lnTo>
                <a:lnTo>
                  <a:pt x="1488643" y="4546"/>
                </a:lnTo>
                <a:lnTo>
                  <a:pt x="1483360" y="3670"/>
                </a:lnTo>
                <a:lnTo>
                  <a:pt x="1478127" y="3670"/>
                </a:lnTo>
                <a:lnTo>
                  <a:pt x="1437970" y="4826"/>
                </a:lnTo>
                <a:lnTo>
                  <a:pt x="1392516" y="5067"/>
                </a:lnTo>
                <a:lnTo>
                  <a:pt x="1254798" y="2819"/>
                </a:lnTo>
                <a:lnTo>
                  <a:pt x="1263040" y="2819"/>
                </a:lnTo>
                <a:lnTo>
                  <a:pt x="1197483" y="2019"/>
                </a:lnTo>
                <a:lnTo>
                  <a:pt x="1133919" y="2019"/>
                </a:lnTo>
                <a:lnTo>
                  <a:pt x="1135354" y="3175"/>
                </a:lnTo>
                <a:lnTo>
                  <a:pt x="1138732" y="4432"/>
                </a:lnTo>
                <a:lnTo>
                  <a:pt x="1139139" y="4432"/>
                </a:lnTo>
                <a:lnTo>
                  <a:pt x="1138148" y="6223"/>
                </a:lnTo>
                <a:lnTo>
                  <a:pt x="1125982" y="8001"/>
                </a:lnTo>
                <a:lnTo>
                  <a:pt x="1059180" y="889"/>
                </a:lnTo>
                <a:lnTo>
                  <a:pt x="1041946" y="2819"/>
                </a:lnTo>
                <a:lnTo>
                  <a:pt x="1042847" y="2819"/>
                </a:lnTo>
                <a:lnTo>
                  <a:pt x="1033576" y="4432"/>
                </a:lnTo>
                <a:lnTo>
                  <a:pt x="1034770" y="4432"/>
                </a:lnTo>
                <a:lnTo>
                  <a:pt x="1017485" y="5588"/>
                </a:lnTo>
                <a:lnTo>
                  <a:pt x="993101" y="3670"/>
                </a:lnTo>
                <a:lnTo>
                  <a:pt x="991946" y="3670"/>
                </a:lnTo>
                <a:lnTo>
                  <a:pt x="997521" y="5194"/>
                </a:lnTo>
                <a:lnTo>
                  <a:pt x="997343" y="5194"/>
                </a:lnTo>
                <a:lnTo>
                  <a:pt x="999617" y="5956"/>
                </a:lnTo>
                <a:lnTo>
                  <a:pt x="1000175" y="5956"/>
                </a:lnTo>
                <a:lnTo>
                  <a:pt x="999985" y="6096"/>
                </a:lnTo>
                <a:lnTo>
                  <a:pt x="999617" y="5956"/>
                </a:lnTo>
                <a:lnTo>
                  <a:pt x="941273" y="5956"/>
                </a:lnTo>
                <a:lnTo>
                  <a:pt x="952233" y="6223"/>
                </a:lnTo>
                <a:lnTo>
                  <a:pt x="999794" y="6223"/>
                </a:lnTo>
                <a:lnTo>
                  <a:pt x="998918" y="6845"/>
                </a:lnTo>
                <a:lnTo>
                  <a:pt x="979627" y="6845"/>
                </a:lnTo>
                <a:lnTo>
                  <a:pt x="952233" y="6223"/>
                </a:lnTo>
                <a:lnTo>
                  <a:pt x="566013" y="6223"/>
                </a:lnTo>
                <a:lnTo>
                  <a:pt x="591185" y="6096"/>
                </a:lnTo>
                <a:lnTo>
                  <a:pt x="490410" y="6223"/>
                </a:lnTo>
                <a:lnTo>
                  <a:pt x="440042" y="5956"/>
                </a:lnTo>
                <a:lnTo>
                  <a:pt x="328282" y="3810"/>
                </a:lnTo>
                <a:lnTo>
                  <a:pt x="331736" y="3810"/>
                </a:lnTo>
                <a:lnTo>
                  <a:pt x="277723" y="2019"/>
                </a:lnTo>
                <a:lnTo>
                  <a:pt x="281393" y="2019"/>
                </a:lnTo>
                <a:lnTo>
                  <a:pt x="239268" y="0"/>
                </a:lnTo>
                <a:lnTo>
                  <a:pt x="254736" y="1257"/>
                </a:lnTo>
                <a:lnTo>
                  <a:pt x="254279" y="2019"/>
                </a:lnTo>
                <a:lnTo>
                  <a:pt x="236334" y="2819"/>
                </a:lnTo>
                <a:lnTo>
                  <a:pt x="225933" y="2819"/>
                </a:lnTo>
                <a:lnTo>
                  <a:pt x="231686" y="3670"/>
                </a:lnTo>
                <a:lnTo>
                  <a:pt x="231038" y="5194"/>
                </a:lnTo>
                <a:lnTo>
                  <a:pt x="228269" y="6845"/>
                </a:lnTo>
                <a:lnTo>
                  <a:pt x="228066" y="6845"/>
                </a:lnTo>
                <a:lnTo>
                  <a:pt x="227977" y="7607"/>
                </a:lnTo>
                <a:lnTo>
                  <a:pt x="227888" y="8369"/>
                </a:lnTo>
                <a:lnTo>
                  <a:pt x="227825" y="8877"/>
                </a:lnTo>
                <a:lnTo>
                  <a:pt x="193573" y="6845"/>
                </a:lnTo>
                <a:lnTo>
                  <a:pt x="125526" y="2819"/>
                </a:lnTo>
                <a:lnTo>
                  <a:pt x="121513" y="2819"/>
                </a:lnTo>
                <a:lnTo>
                  <a:pt x="99618" y="5194"/>
                </a:lnTo>
                <a:lnTo>
                  <a:pt x="122605" y="5194"/>
                </a:lnTo>
                <a:lnTo>
                  <a:pt x="38023" y="6057"/>
                </a:lnTo>
                <a:lnTo>
                  <a:pt x="38023" y="6845"/>
                </a:lnTo>
                <a:lnTo>
                  <a:pt x="33261" y="7112"/>
                </a:lnTo>
                <a:lnTo>
                  <a:pt x="33667" y="6845"/>
                </a:lnTo>
                <a:lnTo>
                  <a:pt x="38023" y="6845"/>
                </a:lnTo>
                <a:lnTo>
                  <a:pt x="38023" y="6057"/>
                </a:lnTo>
                <a:lnTo>
                  <a:pt x="21348" y="6223"/>
                </a:lnTo>
                <a:lnTo>
                  <a:pt x="0" y="8877"/>
                </a:lnTo>
                <a:lnTo>
                  <a:pt x="23761" y="7607"/>
                </a:lnTo>
                <a:lnTo>
                  <a:pt x="32461" y="7607"/>
                </a:lnTo>
                <a:lnTo>
                  <a:pt x="24968" y="12306"/>
                </a:lnTo>
                <a:lnTo>
                  <a:pt x="22885" y="12306"/>
                </a:lnTo>
                <a:lnTo>
                  <a:pt x="46012" y="18288"/>
                </a:lnTo>
                <a:lnTo>
                  <a:pt x="47612" y="18656"/>
                </a:lnTo>
                <a:lnTo>
                  <a:pt x="76606" y="24638"/>
                </a:lnTo>
                <a:lnTo>
                  <a:pt x="88633" y="31115"/>
                </a:lnTo>
                <a:lnTo>
                  <a:pt x="124536" y="29705"/>
                </a:lnTo>
                <a:lnTo>
                  <a:pt x="135153" y="29705"/>
                </a:lnTo>
                <a:lnTo>
                  <a:pt x="188302" y="33007"/>
                </a:lnTo>
                <a:lnTo>
                  <a:pt x="190322" y="33007"/>
                </a:lnTo>
                <a:lnTo>
                  <a:pt x="239191" y="35293"/>
                </a:lnTo>
                <a:lnTo>
                  <a:pt x="299339" y="31991"/>
                </a:lnTo>
                <a:lnTo>
                  <a:pt x="303669" y="33007"/>
                </a:lnTo>
                <a:lnTo>
                  <a:pt x="306019" y="33007"/>
                </a:lnTo>
                <a:lnTo>
                  <a:pt x="298450" y="34531"/>
                </a:lnTo>
                <a:lnTo>
                  <a:pt x="298043" y="34531"/>
                </a:lnTo>
                <a:lnTo>
                  <a:pt x="292214" y="35420"/>
                </a:lnTo>
                <a:lnTo>
                  <a:pt x="293116" y="35420"/>
                </a:lnTo>
                <a:lnTo>
                  <a:pt x="293484" y="36182"/>
                </a:lnTo>
                <a:lnTo>
                  <a:pt x="295516" y="36182"/>
                </a:lnTo>
                <a:lnTo>
                  <a:pt x="307898" y="34531"/>
                </a:lnTo>
                <a:lnTo>
                  <a:pt x="305473" y="34531"/>
                </a:lnTo>
                <a:lnTo>
                  <a:pt x="331431" y="33007"/>
                </a:lnTo>
                <a:lnTo>
                  <a:pt x="353555" y="33007"/>
                </a:lnTo>
                <a:lnTo>
                  <a:pt x="384175" y="33769"/>
                </a:lnTo>
                <a:lnTo>
                  <a:pt x="380136" y="34531"/>
                </a:lnTo>
                <a:lnTo>
                  <a:pt x="425627" y="34531"/>
                </a:lnTo>
                <a:lnTo>
                  <a:pt x="515366" y="35420"/>
                </a:lnTo>
                <a:lnTo>
                  <a:pt x="503466" y="35420"/>
                </a:lnTo>
                <a:lnTo>
                  <a:pt x="544715" y="36182"/>
                </a:lnTo>
                <a:lnTo>
                  <a:pt x="542836" y="36182"/>
                </a:lnTo>
                <a:lnTo>
                  <a:pt x="708329" y="39979"/>
                </a:lnTo>
                <a:lnTo>
                  <a:pt x="698601" y="36182"/>
                </a:lnTo>
                <a:lnTo>
                  <a:pt x="696963" y="35560"/>
                </a:lnTo>
                <a:lnTo>
                  <a:pt x="713143" y="36182"/>
                </a:lnTo>
                <a:lnTo>
                  <a:pt x="713740" y="36182"/>
                </a:lnTo>
                <a:lnTo>
                  <a:pt x="729564" y="36944"/>
                </a:lnTo>
                <a:lnTo>
                  <a:pt x="749287" y="38214"/>
                </a:lnTo>
                <a:lnTo>
                  <a:pt x="751027" y="36182"/>
                </a:lnTo>
                <a:lnTo>
                  <a:pt x="871270" y="36182"/>
                </a:lnTo>
                <a:lnTo>
                  <a:pt x="904100" y="36944"/>
                </a:lnTo>
                <a:lnTo>
                  <a:pt x="908494" y="36944"/>
                </a:lnTo>
                <a:lnTo>
                  <a:pt x="941959" y="40881"/>
                </a:lnTo>
                <a:lnTo>
                  <a:pt x="960869" y="40881"/>
                </a:lnTo>
                <a:lnTo>
                  <a:pt x="958926" y="39357"/>
                </a:lnTo>
                <a:lnTo>
                  <a:pt x="958189" y="38735"/>
                </a:lnTo>
                <a:lnTo>
                  <a:pt x="957097" y="37706"/>
                </a:lnTo>
                <a:lnTo>
                  <a:pt x="948690" y="37706"/>
                </a:lnTo>
                <a:lnTo>
                  <a:pt x="964692" y="36944"/>
                </a:lnTo>
                <a:lnTo>
                  <a:pt x="977887" y="36944"/>
                </a:lnTo>
                <a:lnTo>
                  <a:pt x="988682" y="39116"/>
                </a:lnTo>
                <a:lnTo>
                  <a:pt x="998080" y="36182"/>
                </a:lnTo>
                <a:lnTo>
                  <a:pt x="1011643" y="36182"/>
                </a:lnTo>
                <a:lnTo>
                  <a:pt x="1025474" y="36944"/>
                </a:lnTo>
                <a:lnTo>
                  <a:pt x="1023175" y="36944"/>
                </a:lnTo>
                <a:lnTo>
                  <a:pt x="1038174" y="38595"/>
                </a:lnTo>
                <a:lnTo>
                  <a:pt x="1037107" y="38595"/>
                </a:lnTo>
                <a:lnTo>
                  <a:pt x="1044536" y="40119"/>
                </a:lnTo>
                <a:lnTo>
                  <a:pt x="1044854" y="40119"/>
                </a:lnTo>
                <a:lnTo>
                  <a:pt x="1048766" y="41770"/>
                </a:lnTo>
                <a:lnTo>
                  <a:pt x="1050023" y="41770"/>
                </a:lnTo>
                <a:lnTo>
                  <a:pt x="1025931" y="42532"/>
                </a:lnTo>
                <a:lnTo>
                  <a:pt x="1015987" y="42532"/>
                </a:lnTo>
                <a:lnTo>
                  <a:pt x="1054150" y="44056"/>
                </a:lnTo>
                <a:lnTo>
                  <a:pt x="1088288" y="43802"/>
                </a:lnTo>
                <a:lnTo>
                  <a:pt x="1137170" y="42532"/>
                </a:lnTo>
                <a:lnTo>
                  <a:pt x="1144612" y="42532"/>
                </a:lnTo>
                <a:lnTo>
                  <a:pt x="1101217" y="40881"/>
                </a:lnTo>
                <a:lnTo>
                  <a:pt x="1161427" y="40119"/>
                </a:lnTo>
                <a:lnTo>
                  <a:pt x="1402918" y="40119"/>
                </a:lnTo>
                <a:lnTo>
                  <a:pt x="1483487" y="38735"/>
                </a:lnTo>
                <a:lnTo>
                  <a:pt x="1476362" y="38735"/>
                </a:lnTo>
                <a:lnTo>
                  <a:pt x="1506474" y="37706"/>
                </a:lnTo>
                <a:lnTo>
                  <a:pt x="1519135" y="37706"/>
                </a:lnTo>
                <a:lnTo>
                  <a:pt x="1508696" y="34798"/>
                </a:lnTo>
                <a:lnTo>
                  <a:pt x="1501444" y="34798"/>
                </a:lnTo>
                <a:lnTo>
                  <a:pt x="1000531" y="34798"/>
                </a:lnTo>
                <a:lnTo>
                  <a:pt x="1000531" y="35420"/>
                </a:lnTo>
                <a:lnTo>
                  <a:pt x="1000112" y="35560"/>
                </a:lnTo>
                <a:lnTo>
                  <a:pt x="997813" y="35420"/>
                </a:lnTo>
                <a:lnTo>
                  <a:pt x="1000531" y="35420"/>
                </a:lnTo>
                <a:lnTo>
                  <a:pt x="1000531" y="34798"/>
                </a:lnTo>
                <a:lnTo>
                  <a:pt x="980681" y="34798"/>
                </a:lnTo>
                <a:lnTo>
                  <a:pt x="980681" y="36182"/>
                </a:lnTo>
                <a:lnTo>
                  <a:pt x="975347" y="36449"/>
                </a:lnTo>
                <a:lnTo>
                  <a:pt x="974077" y="36182"/>
                </a:lnTo>
                <a:lnTo>
                  <a:pt x="980681" y="36182"/>
                </a:lnTo>
                <a:lnTo>
                  <a:pt x="980681" y="34798"/>
                </a:lnTo>
                <a:lnTo>
                  <a:pt x="741743" y="34798"/>
                </a:lnTo>
                <a:lnTo>
                  <a:pt x="777189" y="35420"/>
                </a:lnTo>
                <a:lnTo>
                  <a:pt x="751674" y="35420"/>
                </a:lnTo>
                <a:lnTo>
                  <a:pt x="751522" y="35598"/>
                </a:lnTo>
                <a:lnTo>
                  <a:pt x="696798" y="35483"/>
                </a:lnTo>
                <a:lnTo>
                  <a:pt x="696645" y="35420"/>
                </a:lnTo>
                <a:lnTo>
                  <a:pt x="744575" y="35420"/>
                </a:lnTo>
                <a:lnTo>
                  <a:pt x="709625" y="34798"/>
                </a:lnTo>
                <a:lnTo>
                  <a:pt x="712139" y="34798"/>
                </a:lnTo>
                <a:lnTo>
                  <a:pt x="700659" y="34531"/>
                </a:lnTo>
                <a:lnTo>
                  <a:pt x="695261" y="34531"/>
                </a:lnTo>
                <a:lnTo>
                  <a:pt x="695261" y="35483"/>
                </a:lnTo>
                <a:lnTo>
                  <a:pt x="665251" y="35420"/>
                </a:lnTo>
                <a:lnTo>
                  <a:pt x="693737" y="35420"/>
                </a:lnTo>
                <a:lnTo>
                  <a:pt x="695261" y="35483"/>
                </a:lnTo>
                <a:lnTo>
                  <a:pt x="695261" y="34531"/>
                </a:lnTo>
                <a:lnTo>
                  <a:pt x="694918" y="34531"/>
                </a:lnTo>
                <a:lnTo>
                  <a:pt x="695032" y="31991"/>
                </a:lnTo>
                <a:lnTo>
                  <a:pt x="695058" y="31229"/>
                </a:lnTo>
                <a:lnTo>
                  <a:pt x="696442" y="31229"/>
                </a:lnTo>
                <a:lnTo>
                  <a:pt x="732409" y="34531"/>
                </a:lnTo>
                <a:lnTo>
                  <a:pt x="1507794" y="34531"/>
                </a:lnTo>
                <a:lnTo>
                  <a:pt x="1508252" y="34671"/>
                </a:lnTo>
                <a:lnTo>
                  <a:pt x="1555838" y="33769"/>
                </a:lnTo>
                <a:lnTo>
                  <a:pt x="1567421" y="33769"/>
                </a:lnTo>
                <a:lnTo>
                  <a:pt x="1623466" y="35420"/>
                </a:lnTo>
                <a:lnTo>
                  <a:pt x="1690903" y="35420"/>
                </a:lnTo>
                <a:lnTo>
                  <a:pt x="1687639" y="36182"/>
                </a:lnTo>
                <a:lnTo>
                  <a:pt x="1689239" y="36182"/>
                </a:lnTo>
                <a:lnTo>
                  <a:pt x="1704047" y="34798"/>
                </a:lnTo>
                <a:lnTo>
                  <a:pt x="1723301" y="33769"/>
                </a:lnTo>
                <a:lnTo>
                  <a:pt x="1765681" y="33769"/>
                </a:lnTo>
                <a:lnTo>
                  <a:pt x="1761312" y="35420"/>
                </a:lnTo>
                <a:lnTo>
                  <a:pt x="1762683" y="35420"/>
                </a:lnTo>
                <a:lnTo>
                  <a:pt x="1775180" y="36944"/>
                </a:lnTo>
                <a:lnTo>
                  <a:pt x="1775345" y="36944"/>
                </a:lnTo>
                <a:lnTo>
                  <a:pt x="1787601" y="38735"/>
                </a:lnTo>
                <a:lnTo>
                  <a:pt x="1790458" y="38735"/>
                </a:lnTo>
                <a:lnTo>
                  <a:pt x="1781048" y="40881"/>
                </a:lnTo>
                <a:lnTo>
                  <a:pt x="1828685" y="38595"/>
                </a:lnTo>
                <a:lnTo>
                  <a:pt x="1831073" y="38595"/>
                </a:lnTo>
                <a:lnTo>
                  <a:pt x="1849932" y="36944"/>
                </a:lnTo>
                <a:lnTo>
                  <a:pt x="1852002" y="36944"/>
                </a:lnTo>
                <a:lnTo>
                  <a:pt x="1982571" y="36944"/>
                </a:lnTo>
                <a:lnTo>
                  <a:pt x="1987118" y="36182"/>
                </a:lnTo>
                <a:lnTo>
                  <a:pt x="1858645" y="36182"/>
                </a:lnTo>
                <a:lnTo>
                  <a:pt x="1854276" y="36576"/>
                </a:lnTo>
                <a:lnTo>
                  <a:pt x="1866455" y="34531"/>
                </a:lnTo>
                <a:lnTo>
                  <a:pt x="1865909" y="34531"/>
                </a:lnTo>
                <a:lnTo>
                  <a:pt x="1872119" y="33769"/>
                </a:lnTo>
                <a:lnTo>
                  <a:pt x="1892782" y="31229"/>
                </a:lnTo>
                <a:lnTo>
                  <a:pt x="1898992" y="30467"/>
                </a:lnTo>
                <a:lnTo>
                  <a:pt x="1902218" y="30467"/>
                </a:lnTo>
                <a:lnTo>
                  <a:pt x="1917319" y="33769"/>
                </a:lnTo>
                <a:lnTo>
                  <a:pt x="1931657" y="31623"/>
                </a:lnTo>
                <a:lnTo>
                  <a:pt x="1942528" y="30467"/>
                </a:lnTo>
                <a:lnTo>
                  <a:pt x="1940191" y="30467"/>
                </a:lnTo>
                <a:lnTo>
                  <a:pt x="1954466" y="29705"/>
                </a:lnTo>
                <a:lnTo>
                  <a:pt x="1966353" y="29070"/>
                </a:lnTo>
                <a:lnTo>
                  <a:pt x="1969236" y="29070"/>
                </a:lnTo>
                <a:lnTo>
                  <a:pt x="1990280" y="28575"/>
                </a:lnTo>
                <a:lnTo>
                  <a:pt x="1994611" y="28575"/>
                </a:lnTo>
                <a:lnTo>
                  <a:pt x="1980514" y="30467"/>
                </a:lnTo>
                <a:lnTo>
                  <a:pt x="1981987" y="30467"/>
                </a:lnTo>
                <a:lnTo>
                  <a:pt x="1989632" y="32245"/>
                </a:lnTo>
                <a:lnTo>
                  <a:pt x="1996973" y="34531"/>
                </a:lnTo>
                <a:lnTo>
                  <a:pt x="1987118" y="36182"/>
                </a:lnTo>
                <a:lnTo>
                  <a:pt x="2202637" y="36182"/>
                </a:lnTo>
                <a:lnTo>
                  <a:pt x="2201507" y="36944"/>
                </a:lnTo>
                <a:lnTo>
                  <a:pt x="2294928" y="36944"/>
                </a:lnTo>
                <a:lnTo>
                  <a:pt x="2287371" y="36182"/>
                </a:lnTo>
                <a:lnTo>
                  <a:pt x="2208352" y="36182"/>
                </a:lnTo>
                <a:lnTo>
                  <a:pt x="2173643" y="34531"/>
                </a:lnTo>
                <a:lnTo>
                  <a:pt x="2137448" y="34531"/>
                </a:lnTo>
                <a:lnTo>
                  <a:pt x="2129028" y="33769"/>
                </a:lnTo>
                <a:lnTo>
                  <a:pt x="2126030" y="31229"/>
                </a:lnTo>
                <a:lnTo>
                  <a:pt x="2145309" y="29070"/>
                </a:lnTo>
                <a:lnTo>
                  <a:pt x="2156282" y="28575"/>
                </a:lnTo>
                <a:lnTo>
                  <a:pt x="2175497" y="27686"/>
                </a:lnTo>
                <a:lnTo>
                  <a:pt x="2206929" y="27686"/>
                </a:lnTo>
                <a:lnTo>
                  <a:pt x="2234323" y="29705"/>
                </a:lnTo>
                <a:lnTo>
                  <a:pt x="2232761" y="29705"/>
                </a:lnTo>
                <a:lnTo>
                  <a:pt x="2256917" y="33007"/>
                </a:lnTo>
                <a:lnTo>
                  <a:pt x="2460053" y="33007"/>
                </a:lnTo>
                <a:lnTo>
                  <a:pt x="2492248" y="30467"/>
                </a:lnTo>
                <a:lnTo>
                  <a:pt x="2534970" y="28575"/>
                </a:lnTo>
                <a:lnTo>
                  <a:pt x="2569387" y="29070"/>
                </a:lnTo>
                <a:lnTo>
                  <a:pt x="2587904" y="29070"/>
                </a:lnTo>
                <a:lnTo>
                  <a:pt x="2579471" y="30734"/>
                </a:lnTo>
                <a:lnTo>
                  <a:pt x="2568156" y="31991"/>
                </a:lnTo>
                <a:lnTo>
                  <a:pt x="2554884" y="33007"/>
                </a:lnTo>
                <a:lnTo>
                  <a:pt x="2541905" y="33769"/>
                </a:lnTo>
                <a:lnTo>
                  <a:pt x="2558605" y="34798"/>
                </a:lnTo>
                <a:lnTo>
                  <a:pt x="2570746" y="34798"/>
                </a:lnTo>
                <a:lnTo>
                  <a:pt x="2607792" y="34798"/>
                </a:lnTo>
                <a:lnTo>
                  <a:pt x="2600083" y="36182"/>
                </a:lnTo>
                <a:lnTo>
                  <a:pt x="5904446" y="36182"/>
                </a:lnTo>
                <a:lnTo>
                  <a:pt x="5903226" y="36576"/>
                </a:lnTo>
                <a:lnTo>
                  <a:pt x="5925642" y="33909"/>
                </a:lnTo>
                <a:lnTo>
                  <a:pt x="5933110" y="33007"/>
                </a:lnTo>
                <a:lnTo>
                  <a:pt x="5933872" y="33007"/>
                </a:lnTo>
                <a:lnTo>
                  <a:pt x="5962802" y="30467"/>
                </a:lnTo>
                <a:lnTo>
                  <a:pt x="5967247" y="30467"/>
                </a:lnTo>
                <a:lnTo>
                  <a:pt x="5955576" y="28575"/>
                </a:lnTo>
                <a:lnTo>
                  <a:pt x="5949937" y="27686"/>
                </a:lnTo>
                <a:lnTo>
                  <a:pt x="5945886" y="27051"/>
                </a:lnTo>
                <a:lnTo>
                  <a:pt x="5946013" y="27051"/>
                </a:lnTo>
                <a:lnTo>
                  <a:pt x="5930506" y="25006"/>
                </a:lnTo>
                <a:lnTo>
                  <a:pt x="5925959" y="25006"/>
                </a:lnTo>
                <a:lnTo>
                  <a:pt x="5996711" y="22466"/>
                </a:lnTo>
                <a:lnTo>
                  <a:pt x="6003798" y="22225"/>
                </a:lnTo>
                <a:lnTo>
                  <a:pt x="6008509" y="23228"/>
                </a:lnTo>
                <a:lnTo>
                  <a:pt x="6007786" y="23228"/>
                </a:lnTo>
                <a:lnTo>
                  <a:pt x="6006782" y="24244"/>
                </a:lnTo>
                <a:lnTo>
                  <a:pt x="6001537" y="25768"/>
                </a:lnTo>
                <a:lnTo>
                  <a:pt x="5993371" y="27559"/>
                </a:lnTo>
                <a:lnTo>
                  <a:pt x="6006719" y="25768"/>
                </a:lnTo>
                <a:lnTo>
                  <a:pt x="6019736" y="27927"/>
                </a:lnTo>
                <a:lnTo>
                  <a:pt x="6019609" y="27686"/>
                </a:lnTo>
                <a:lnTo>
                  <a:pt x="6963651" y="27686"/>
                </a:lnTo>
                <a:lnTo>
                  <a:pt x="6974510" y="25768"/>
                </a:lnTo>
                <a:lnTo>
                  <a:pt x="6988975" y="23228"/>
                </a:lnTo>
                <a:lnTo>
                  <a:pt x="6989686" y="23228"/>
                </a:lnTo>
                <a:lnTo>
                  <a:pt x="6989610" y="24244"/>
                </a:lnTo>
                <a:lnTo>
                  <a:pt x="6989521" y="25273"/>
                </a:lnTo>
                <a:lnTo>
                  <a:pt x="6989419" y="26657"/>
                </a:lnTo>
                <a:lnTo>
                  <a:pt x="6989343" y="27686"/>
                </a:lnTo>
                <a:lnTo>
                  <a:pt x="7594282" y="27686"/>
                </a:lnTo>
                <a:lnTo>
                  <a:pt x="7608189" y="25273"/>
                </a:lnTo>
                <a:lnTo>
                  <a:pt x="7664704" y="19545"/>
                </a:lnTo>
                <a:lnTo>
                  <a:pt x="7679931" y="23114"/>
                </a:lnTo>
                <a:lnTo>
                  <a:pt x="7740015" y="19545"/>
                </a:lnTo>
                <a:lnTo>
                  <a:pt x="7702004" y="26657"/>
                </a:lnTo>
                <a:lnTo>
                  <a:pt x="7695717" y="27686"/>
                </a:lnTo>
                <a:lnTo>
                  <a:pt x="7988630" y="27686"/>
                </a:lnTo>
                <a:lnTo>
                  <a:pt x="7988605" y="27940"/>
                </a:lnTo>
                <a:lnTo>
                  <a:pt x="7999133" y="21463"/>
                </a:lnTo>
                <a:lnTo>
                  <a:pt x="8001419" y="21463"/>
                </a:lnTo>
                <a:lnTo>
                  <a:pt x="8056105" y="25006"/>
                </a:lnTo>
                <a:lnTo>
                  <a:pt x="8055711" y="25006"/>
                </a:lnTo>
                <a:lnTo>
                  <a:pt x="8093253" y="28181"/>
                </a:lnTo>
                <a:lnTo>
                  <a:pt x="8121688" y="31229"/>
                </a:lnTo>
                <a:lnTo>
                  <a:pt x="8120685" y="31229"/>
                </a:lnTo>
                <a:lnTo>
                  <a:pt x="8126717" y="35420"/>
                </a:lnTo>
                <a:lnTo>
                  <a:pt x="8127289" y="35420"/>
                </a:lnTo>
                <a:lnTo>
                  <a:pt x="8119973" y="37846"/>
                </a:lnTo>
                <a:lnTo>
                  <a:pt x="8293887" y="37846"/>
                </a:lnTo>
                <a:lnTo>
                  <a:pt x="8297939" y="36944"/>
                </a:lnTo>
                <a:lnTo>
                  <a:pt x="8297519" y="36944"/>
                </a:lnTo>
                <a:lnTo>
                  <a:pt x="8328495" y="33007"/>
                </a:lnTo>
                <a:lnTo>
                  <a:pt x="8327072" y="33007"/>
                </a:lnTo>
                <a:lnTo>
                  <a:pt x="8361185" y="30467"/>
                </a:lnTo>
                <a:lnTo>
                  <a:pt x="8363763" y="30467"/>
                </a:lnTo>
                <a:lnTo>
                  <a:pt x="8361261" y="31229"/>
                </a:lnTo>
                <a:lnTo>
                  <a:pt x="8362124" y="31229"/>
                </a:lnTo>
                <a:lnTo>
                  <a:pt x="8371205" y="33769"/>
                </a:lnTo>
                <a:lnTo>
                  <a:pt x="8375332" y="34531"/>
                </a:lnTo>
                <a:lnTo>
                  <a:pt x="8654364" y="34531"/>
                </a:lnTo>
                <a:lnTo>
                  <a:pt x="8673300" y="31229"/>
                </a:lnTo>
                <a:lnTo>
                  <a:pt x="8672741" y="31229"/>
                </a:lnTo>
                <a:lnTo>
                  <a:pt x="8680488" y="30467"/>
                </a:lnTo>
                <a:lnTo>
                  <a:pt x="8719223" y="26657"/>
                </a:lnTo>
                <a:lnTo>
                  <a:pt x="8718347" y="26657"/>
                </a:lnTo>
                <a:lnTo>
                  <a:pt x="8777072" y="23228"/>
                </a:lnTo>
                <a:lnTo>
                  <a:pt x="8812606" y="23228"/>
                </a:lnTo>
                <a:lnTo>
                  <a:pt x="8820861" y="25006"/>
                </a:lnTo>
                <a:lnTo>
                  <a:pt x="8818562" y="27051"/>
                </a:lnTo>
                <a:lnTo>
                  <a:pt x="8820264" y="27559"/>
                </a:lnTo>
                <a:lnTo>
                  <a:pt x="8881135" y="26657"/>
                </a:lnTo>
                <a:lnTo>
                  <a:pt x="8920061" y="23622"/>
                </a:lnTo>
                <a:lnTo>
                  <a:pt x="8923642" y="23228"/>
                </a:lnTo>
                <a:lnTo>
                  <a:pt x="8940355" y="21463"/>
                </a:lnTo>
                <a:lnTo>
                  <a:pt x="8951112" y="20307"/>
                </a:lnTo>
                <a:lnTo>
                  <a:pt x="8952154" y="20307"/>
                </a:lnTo>
                <a:lnTo>
                  <a:pt x="8965616" y="19545"/>
                </a:lnTo>
                <a:lnTo>
                  <a:pt x="8981326" y="18656"/>
                </a:lnTo>
                <a:lnTo>
                  <a:pt x="8989860" y="18656"/>
                </a:lnTo>
                <a:lnTo>
                  <a:pt x="9033891" y="19545"/>
                </a:lnTo>
                <a:lnTo>
                  <a:pt x="9052014" y="23482"/>
                </a:lnTo>
                <a:lnTo>
                  <a:pt x="9051950" y="24244"/>
                </a:lnTo>
                <a:lnTo>
                  <a:pt x="9051849" y="25514"/>
                </a:lnTo>
                <a:lnTo>
                  <a:pt x="9051734" y="27051"/>
                </a:lnTo>
                <a:lnTo>
                  <a:pt x="9051493" y="27051"/>
                </a:lnTo>
                <a:lnTo>
                  <a:pt x="9046159" y="29705"/>
                </a:lnTo>
                <a:lnTo>
                  <a:pt x="9221864" y="29705"/>
                </a:lnTo>
                <a:lnTo>
                  <a:pt x="9237002" y="28181"/>
                </a:lnTo>
                <a:lnTo>
                  <a:pt x="9239161" y="28181"/>
                </a:lnTo>
                <a:lnTo>
                  <a:pt x="9228328" y="26657"/>
                </a:lnTo>
                <a:lnTo>
                  <a:pt x="9258922" y="24638"/>
                </a:lnTo>
                <a:lnTo>
                  <a:pt x="9258656" y="24638"/>
                </a:lnTo>
                <a:lnTo>
                  <a:pt x="9295740" y="22466"/>
                </a:lnTo>
                <a:lnTo>
                  <a:pt x="9333674" y="21463"/>
                </a:lnTo>
                <a:lnTo>
                  <a:pt x="9375267" y="22225"/>
                </a:lnTo>
                <a:lnTo>
                  <a:pt x="9384665" y="26619"/>
                </a:lnTo>
                <a:lnTo>
                  <a:pt x="9364726" y="25768"/>
                </a:lnTo>
                <a:lnTo>
                  <a:pt x="9346933" y="25514"/>
                </a:lnTo>
                <a:lnTo>
                  <a:pt x="9331325" y="25768"/>
                </a:lnTo>
                <a:lnTo>
                  <a:pt x="9374848" y="26657"/>
                </a:lnTo>
                <a:lnTo>
                  <a:pt x="9362300" y="26657"/>
                </a:lnTo>
                <a:lnTo>
                  <a:pt x="9386735" y="28181"/>
                </a:lnTo>
                <a:lnTo>
                  <a:pt x="9384652" y="28181"/>
                </a:lnTo>
                <a:lnTo>
                  <a:pt x="9413469" y="29070"/>
                </a:lnTo>
                <a:lnTo>
                  <a:pt x="9424175" y="29070"/>
                </a:lnTo>
                <a:lnTo>
                  <a:pt x="9437764" y="27686"/>
                </a:lnTo>
                <a:lnTo>
                  <a:pt x="9447657" y="26657"/>
                </a:lnTo>
                <a:lnTo>
                  <a:pt x="9406636" y="22225"/>
                </a:lnTo>
                <a:lnTo>
                  <a:pt x="9429521" y="20675"/>
                </a:lnTo>
                <a:lnTo>
                  <a:pt x="9434576" y="22339"/>
                </a:lnTo>
                <a:lnTo>
                  <a:pt x="9434017" y="20370"/>
                </a:lnTo>
                <a:lnTo>
                  <a:pt x="9475686" y="17526"/>
                </a:lnTo>
                <a:lnTo>
                  <a:pt x="9502013" y="16370"/>
                </a:lnTo>
                <a:lnTo>
                  <a:pt x="9430487" y="16370"/>
                </a:lnTo>
                <a:lnTo>
                  <a:pt x="9429750" y="15722"/>
                </a:lnTo>
                <a:lnTo>
                  <a:pt x="9511767" y="15951"/>
                </a:lnTo>
                <a:lnTo>
                  <a:pt x="9525178" y="15354"/>
                </a:lnTo>
                <a:lnTo>
                  <a:pt x="9548851" y="1535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1346839" y="1552194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4" h="9525">
                <a:moveTo>
                  <a:pt x="24360" y="0"/>
                </a:moveTo>
                <a:lnTo>
                  <a:pt x="9905" y="1041"/>
                </a:lnTo>
                <a:lnTo>
                  <a:pt x="833" y="3571"/>
                </a:lnTo>
                <a:lnTo>
                  <a:pt x="0" y="6697"/>
                </a:lnTo>
                <a:lnTo>
                  <a:pt x="10263" y="9525"/>
                </a:lnTo>
                <a:lnTo>
                  <a:pt x="15216" y="6350"/>
                </a:lnTo>
                <a:lnTo>
                  <a:pt x="21058" y="9525"/>
                </a:lnTo>
                <a:lnTo>
                  <a:pt x="26011" y="6350"/>
                </a:lnTo>
                <a:lnTo>
                  <a:pt x="2436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1049000" y="1544548"/>
            <a:ext cx="83185" cy="8255"/>
          </a:xfrm>
          <a:custGeom>
            <a:avLst/>
            <a:gdLst/>
            <a:ahLst/>
            <a:cxnLst/>
            <a:rect l="l" t="t" r="r" b="b"/>
            <a:pathLst>
              <a:path w="83184" h="8255">
                <a:moveTo>
                  <a:pt x="54483" y="4851"/>
                </a:moveTo>
                <a:lnTo>
                  <a:pt x="49022" y="4851"/>
                </a:lnTo>
                <a:lnTo>
                  <a:pt x="48729" y="1231"/>
                </a:lnTo>
                <a:lnTo>
                  <a:pt x="38074" y="0"/>
                </a:lnTo>
                <a:lnTo>
                  <a:pt x="20637" y="533"/>
                </a:lnTo>
                <a:lnTo>
                  <a:pt x="0" y="2184"/>
                </a:lnTo>
                <a:lnTo>
                  <a:pt x="5791" y="5105"/>
                </a:lnTo>
                <a:lnTo>
                  <a:pt x="17995" y="6096"/>
                </a:lnTo>
                <a:lnTo>
                  <a:pt x="34823" y="5803"/>
                </a:lnTo>
                <a:lnTo>
                  <a:pt x="54483" y="4851"/>
                </a:lnTo>
                <a:close/>
              </a:path>
              <a:path w="83184" h="8255">
                <a:moveTo>
                  <a:pt x="82931" y="7645"/>
                </a:moveTo>
                <a:lnTo>
                  <a:pt x="82270" y="3632"/>
                </a:lnTo>
                <a:lnTo>
                  <a:pt x="76936" y="4076"/>
                </a:lnTo>
                <a:lnTo>
                  <a:pt x="68160" y="6311"/>
                </a:lnTo>
                <a:lnTo>
                  <a:pt x="57150" y="7645"/>
                </a:lnTo>
                <a:lnTo>
                  <a:pt x="82931" y="764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0724905" y="1527051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6071" y="0"/>
                </a:moveTo>
                <a:lnTo>
                  <a:pt x="12451" y="1615"/>
                </a:lnTo>
                <a:lnTo>
                  <a:pt x="0" y="3659"/>
                </a:lnTo>
                <a:lnTo>
                  <a:pt x="26660" y="3679"/>
                </a:lnTo>
                <a:lnTo>
                  <a:pt x="33807" y="3409"/>
                </a:lnTo>
                <a:lnTo>
                  <a:pt x="36978" y="2186"/>
                </a:lnTo>
                <a:lnTo>
                  <a:pt x="39054" y="1107"/>
                </a:lnTo>
                <a:lnTo>
                  <a:pt x="42916" y="1266"/>
                </a:lnTo>
                <a:lnTo>
                  <a:pt x="3607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1039475" y="155219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16891" y="0"/>
                </a:moveTo>
                <a:lnTo>
                  <a:pt x="0" y="7619"/>
                </a:lnTo>
                <a:lnTo>
                  <a:pt x="28575" y="9525"/>
                </a:lnTo>
                <a:lnTo>
                  <a:pt x="1689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0840593" y="1552193"/>
            <a:ext cx="94615" cy="9525"/>
          </a:xfrm>
          <a:custGeom>
            <a:avLst/>
            <a:gdLst/>
            <a:ahLst/>
            <a:cxnLst/>
            <a:rect l="l" t="t" r="r" b="b"/>
            <a:pathLst>
              <a:path w="94615" h="9525">
                <a:moveTo>
                  <a:pt x="65532" y="6350"/>
                </a:moveTo>
                <a:lnTo>
                  <a:pt x="41732" y="4127"/>
                </a:lnTo>
                <a:lnTo>
                  <a:pt x="20421" y="2781"/>
                </a:lnTo>
                <a:lnTo>
                  <a:pt x="5283" y="3225"/>
                </a:lnTo>
                <a:lnTo>
                  <a:pt x="0" y="6350"/>
                </a:lnTo>
                <a:lnTo>
                  <a:pt x="52451" y="9525"/>
                </a:lnTo>
                <a:lnTo>
                  <a:pt x="51308" y="6350"/>
                </a:lnTo>
                <a:lnTo>
                  <a:pt x="65532" y="6350"/>
                </a:lnTo>
                <a:close/>
              </a:path>
              <a:path w="94615" h="9525">
                <a:moveTo>
                  <a:pt x="94107" y="0"/>
                </a:moveTo>
                <a:lnTo>
                  <a:pt x="88392" y="152"/>
                </a:lnTo>
                <a:lnTo>
                  <a:pt x="80949" y="1193"/>
                </a:lnTo>
                <a:lnTo>
                  <a:pt x="72948" y="4025"/>
                </a:lnTo>
                <a:lnTo>
                  <a:pt x="65532" y="9525"/>
                </a:lnTo>
                <a:lnTo>
                  <a:pt x="73914" y="9385"/>
                </a:lnTo>
                <a:lnTo>
                  <a:pt x="81813" y="8343"/>
                </a:lnTo>
                <a:lnTo>
                  <a:pt x="88709" y="5511"/>
                </a:lnTo>
                <a:lnTo>
                  <a:pt x="941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310741" y="1552194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5" h="9525">
                <a:moveTo>
                  <a:pt x="53728" y="0"/>
                </a:moveTo>
                <a:lnTo>
                  <a:pt x="388" y="2412"/>
                </a:lnTo>
                <a:lnTo>
                  <a:pt x="0" y="5506"/>
                </a:lnTo>
                <a:lnTo>
                  <a:pt x="5564" y="7731"/>
                </a:lnTo>
                <a:lnTo>
                  <a:pt x="15748" y="9074"/>
                </a:lnTo>
                <a:lnTo>
                  <a:pt x="29217" y="9525"/>
                </a:lnTo>
                <a:lnTo>
                  <a:pt x="39352" y="6661"/>
                </a:lnTo>
                <a:lnTo>
                  <a:pt x="49141" y="4714"/>
                </a:lnTo>
                <a:lnTo>
                  <a:pt x="55096" y="2792"/>
                </a:lnTo>
                <a:lnTo>
                  <a:pt x="537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048702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24" y="0"/>
                </a:moveTo>
                <a:lnTo>
                  <a:pt x="0" y="9525"/>
                </a:lnTo>
                <a:lnTo>
                  <a:pt x="19050" y="5460"/>
                </a:lnTo>
                <a:lnTo>
                  <a:pt x="8381" y="4063"/>
                </a:lnTo>
                <a:lnTo>
                  <a:pt x="7620" y="2666"/>
                </a:lnTo>
                <a:lnTo>
                  <a:pt x="15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0332636" y="1561719"/>
            <a:ext cx="52069" cy="9525"/>
          </a:xfrm>
          <a:custGeom>
            <a:avLst/>
            <a:gdLst/>
            <a:ahLst/>
            <a:cxnLst/>
            <a:rect l="l" t="t" r="r" b="b"/>
            <a:pathLst>
              <a:path w="52070" h="9525">
                <a:moveTo>
                  <a:pt x="33611" y="0"/>
                </a:moveTo>
                <a:lnTo>
                  <a:pt x="21693" y="2506"/>
                </a:lnTo>
                <a:lnTo>
                  <a:pt x="4655" y="5667"/>
                </a:lnTo>
                <a:lnTo>
                  <a:pt x="0" y="8376"/>
                </a:lnTo>
                <a:lnTo>
                  <a:pt x="25229" y="9525"/>
                </a:lnTo>
                <a:lnTo>
                  <a:pt x="34790" y="6340"/>
                </a:lnTo>
                <a:lnTo>
                  <a:pt x="47898" y="3857"/>
                </a:lnTo>
                <a:lnTo>
                  <a:pt x="51768" y="1827"/>
                </a:lnTo>
                <a:lnTo>
                  <a:pt x="336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9620250" y="154266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7525" y="0"/>
                </a:moveTo>
                <a:lnTo>
                  <a:pt x="0" y="9525"/>
                </a:lnTo>
                <a:lnTo>
                  <a:pt x="19050" y="9525"/>
                </a:lnTo>
                <a:lnTo>
                  <a:pt x="1752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963215" y="1561718"/>
            <a:ext cx="71755" cy="17145"/>
          </a:xfrm>
          <a:custGeom>
            <a:avLst/>
            <a:gdLst/>
            <a:ahLst/>
            <a:cxnLst/>
            <a:rect l="l" t="t" r="r" b="b"/>
            <a:pathLst>
              <a:path w="71754" h="17144">
                <a:moveTo>
                  <a:pt x="66484" y="0"/>
                </a:moveTo>
                <a:lnTo>
                  <a:pt x="55435" y="4699"/>
                </a:lnTo>
                <a:lnTo>
                  <a:pt x="50482" y="4699"/>
                </a:lnTo>
                <a:lnTo>
                  <a:pt x="47434" y="9525"/>
                </a:lnTo>
                <a:lnTo>
                  <a:pt x="66484" y="0"/>
                </a:lnTo>
                <a:close/>
              </a:path>
              <a:path w="71754" h="17144">
                <a:moveTo>
                  <a:pt x="71437" y="13335"/>
                </a:moveTo>
                <a:lnTo>
                  <a:pt x="70954" y="12204"/>
                </a:lnTo>
                <a:lnTo>
                  <a:pt x="43522" y="10668"/>
                </a:lnTo>
                <a:lnTo>
                  <a:pt x="43116" y="9525"/>
                </a:lnTo>
                <a:lnTo>
                  <a:pt x="20358" y="10579"/>
                </a:lnTo>
                <a:lnTo>
                  <a:pt x="5486" y="11531"/>
                </a:lnTo>
                <a:lnTo>
                  <a:pt x="0" y="13385"/>
                </a:lnTo>
                <a:lnTo>
                  <a:pt x="5397" y="17145"/>
                </a:lnTo>
                <a:lnTo>
                  <a:pt x="33045" y="16954"/>
                </a:lnTo>
                <a:lnTo>
                  <a:pt x="47409" y="12966"/>
                </a:lnTo>
                <a:lnTo>
                  <a:pt x="71437" y="133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524000" y="1514093"/>
            <a:ext cx="104775" cy="19050"/>
          </a:xfrm>
          <a:custGeom>
            <a:avLst/>
            <a:gdLst/>
            <a:ahLst/>
            <a:cxnLst/>
            <a:rect l="l" t="t" r="r" b="b"/>
            <a:pathLst>
              <a:path w="104775" h="19050">
                <a:moveTo>
                  <a:pt x="28575" y="19050"/>
                </a:moveTo>
                <a:lnTo>
                  <a:pt x="20574" y="9525"/>
                </a:lnTo>
                <a:lnTo>
                  <a:pt x="0" y="17399"/>
                </a:lnTo>
                <a:lnTo>
                  <a:pt x="6705" y="17437"/>
                </a:lnTo>
                <a:lnTo>
                  <a:pt x="14947" y="17614"/>
                </a:lnTo>
                <a:lnTo>
                  <a:pt x="22860" y="18097"/>
                </a:lnTo>
                <a:lnTo>
                  <a:pt x="28575" y="19050"/>
                </a:lnTo>
                <a:close/>
              </a:path>
              <a:path w="104775" h="19050">
                <a:moveTo>
                  <a:pt x="104775" y="4699"/>
                </a:moveTo>
                <a:lnTo>
                  <a:pt x="66675" y="0"/>
                </a:lnTo>
                <a:lnTo>
                  <a:pt x="91059" y="9525"/>
                </a:lnTo>
                <a:lnTo>
                  <a:pt x="104775" y="469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6648450" y="1571244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0" y="0"/>
                </a:moveTo>
                <a:lnTo>
                  <a:pt x="34798" y="9525"/>
                </a:lnTo>
                <a:lnTo>
                  <a:pt x="38100" y="4698"/>
                </a:lnTo>
                <a:lnTo>
                  <a:pt x="32146" y="3339"/>
                </a:lnTo>
                <a:lnTo>
                  <a:pt x="24098" y="2397"/>
                </a:lnTo>
                <a:lnTo>
                  <a:pt x="13525" y="1430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6162675" y="156171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0" y="0"/>
                </a:moveTo>
                <a:lnTo>
                  <a:pt x="9016" y="9525"/>
                </a:lnTo>
                <a:lnTo>
                  <a:pt x="190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748146" y="1576194"/>
            <a:ext cx="52705" cy="3810"/>
          </a:xfrm>
          <a:custGeom>
            <a:avLst/>
            <a:gdLst/>
            <a:ahLst/>
            <a:cxnLst/>
            <a:rect l="l" t="t" r="r" b="b"/>
            <a:pathLst>
              <a:path w="52704" h="3809">
                <a:moveTo>
                  <a:pt x="1178" y="0"/>
                </a:moveTo>
                <a:lnTo>
                  <a:pt x="0" y="3303"/>
                </a:lnTo>
                <a:lnTo>
                  <a:pt x="12769" y="3679"/>
                </a:lnTo>
                <a:lnTo>
                  <a:pt x="39737" y="3000"/>
                </a:lnTo>
                <a:lnTo>
                  <a:pt x="52577" y="3303"/>
                </a:lnTo>
                <a:lnTo>
                  <a:pt x="28396" y="2678"/>
                </a:lnTo>
                <a:lnTo>
                  <a:pt x="10953" y="684"/>
                </a:lnTo>
                <a:lnTo>
                  <a:pt x="117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025" y="88836"/>
            <a:ext cx="60579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dirty="0" spc="-145"/>
              <a:t> </a:t>
            </a:r>
            <a:r>
              <a:rPr dirty="0"/>
              <a:t>Current</a:t>
            </a:r>
            <a:r>
              <a:rPr dirty="0" spc="-85"/>
              <a:t> </a:t>
            </a:r>
            <a:r>
              <a:rPr dirty="0"/>
              <a:t>Solutions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35"/>
              <a:t>E-</a:t>
            </a:r>
            <a:r>
              <a:rPr dirty="0"/>
              <a:t>Waste</a:t>
            </a:r>
            <a:r>
              <a:rPr dirty="0" spc="-25"/>
              <a:t> </a:t>
            </a:r>
            <a:r>
              <a:rPr dirty="0" spc="-10"/>
              <a:t>Management</a:t>
            </a: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Jenish</a:t>
            </a:r>
            <a:r>
              <a:rPr dirty="0" spc="415"/>
              <a:t> </a:t>
            </a:r>
            <a:r>
              <a:rPr dirty="0"/>
              <a:t>Badarshahi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40"/>
              <a:t> </a:t>
            </a:r>
            <a:r>
              <a:rPr dirty="0"/>
              <a:t>Mandip</a:t>
            </a:r>
            <a:r>
              <a:rPr dirty="0" spc="10"/>
              <a:t> </a:t>
            </a:r>
            <a:r>
              <a:rPr dirty="0" spc="-10"/>
              <a:t>Jadeja</a:t>
            </a:r>
          </a:p>
        </p:txBody>
      </p:sp>
      <p:sp>
        <p:nvSpPr>
          <p:cNvPr id="48" name="object 48" descr=""/>
          <p:cNvSpPr txBox="1"/>
          <p:nvPr/>
        </p:nvSpPr>
        <p:spPr>
          <a:xfrm>
            <a:off x="73025" y="464756"/>
            <a:ext cx="12019280" cy="235204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11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Centers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Formal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ensure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safe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processing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waste.</a:t>
            </a:r>
            <a:endParaRPr sz="2400">
              <a:latin typeface="Corbel"/>
              <a:cs typeface="Corbel"/>
            </a:endParaRPr>
          </a:p>
          <a:p>
            <a:pPr marL="287020" marR="5080" indent="-274955">
              <a:lnSpc>
                <a:spcPts val="2630"/>
              </a:lnSpc>
              <a:spcBef>
                <a:spcPts val="1770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Responsible</a:t>
            </a:r>
            <a:r>
              <a:rPr dirty="0" sz="2400" spc="-10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Consumer</a:t>
            </a:r>
            <a:r>
              <a:rPr dirty="0" sz="2400" spc="-8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Practices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Consumers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drop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off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old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electr</a:t>
            </a:r>
            <a:r>
              <a:rPr dirty="0" u="sng" sz="2400" spc="-10">
                <a:solidFill>
                  <a:srgbClr val="FFFFFF"/>
                </a:solidFill>
                <a:uFill>
                  <a:solidFill>
                    <a:srgbClr val="56BBE4"/>
                  </a:solidFill>
                </a:uFill>
                <a:latin typeface="Corbel"/>
                <a:cs typeface="Corbel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nics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56BBE4"/>
                  </a:solidFill>
                </a:uFill>
                <a:latin typeface="Corbel"/>
                <a:cs typeface="Corbel"/>
              </a:rPr>
              <a:t>e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cycling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centers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take-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back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services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offered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manufacturers.</a:t>
            </a:r>
            <a:endParaRPr sz="2400">
              <a:latin typeface="Corbel"/>
              <a:cs typeface="Corbel"/>
            </a:endParaRPr>
          </a:p>
          <a:p>
            <a:pPr marL="287020" marR="425450" indent="-274955">
              <a:lnSpc>
                <a:spcPts val="2630"/>
              </a:lnSpc>
              <a:spcBef>
                <a:spcPts val="172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International</a:t>
            </a:r>
            <a:r>
              <a:rPr dirty="0" sz="2400" spc="-2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Regulations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Policies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Basel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Convention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regulate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movement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disposal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 hazardous</a:t>
            </a:r>
            <a:r>
              <a:rPr dirty="0" sz="24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across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borders.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319145" y="5740082"/>
            <a:ext cx="47663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ThePhoto</a:t>
            </a:r>
            <a:r>
              <a:rPr dirty="0" sz="17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7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PhotoAuthor</a:t>
            </a:r>
            <a:r>
              <a:rPr dirty="0" sz="17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>
                <a:solidFill>
                  <a:srgbClr val="FFFFFF"/>
                </a:solidFill>
                <a:latin typeface="Corbel"/>
                <a:cs typeface="Corbel"/>
              </a:rPr>
              <a:t>licensed</a:t>
            </a:r>
            <a:r>
              <a:rPr dirty="0" sz="17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rbel"/>
                <a:cs typeface="Corbel"/>
              </a:rPr>
              <a:t>under</a:t>
            </a:r>
            <a:r>
              <a:rPr dirty="0" sz="1700" spc="-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rbel"/>
                <a:cs typeface="Corbel"/>
              </a:rPr>
              <a:t>CCYYSA.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dirty="0" spc="-110"/>
              <a:t> </a:t>
            </a:r>
            <a:r>
              <a:rPr dirty="0"/>
              <a:t>Global</a:t>
            </a:r>
            <a:r>
              <a:rPr dirty="0" spc="-25"/>
              <a:t> </a:t>
            </a:r>
            <a:r>
              <a:rPr dirty="0"/>
              <a:t>Examples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Best</a:t>
            </a:r>
            <a:r>
              <a:rPr dirty="0" spc="-30"/>
              <a:t> </a:t>
            </a:r>
            <a:r>
              <a:rPr dirty="0" spc="-10"/>
              <a:t>Practices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025" y="543877"/>
            <a:ext cx="11871325" cy="183133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87020" marR="702945" indent="-274955">
              <a:lnSpc>
                <a:spcPts val="2550"/>
              </a:lnSpc>
              <a:spcBef>
                <a:spcPts val="459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Japan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Highly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practices</a:t>
            </a:r>
            <a:r>
              <a:rPr dirty="0" sz="24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widespread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dirty="0" sz="24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waste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centers.</a:t>
            </a:r>
            <a:endParaRPr sz="24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52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spc="-10" b="1">
                <a:solidFill>
                  <a:srgbClr val="FFFFFF"/>
                </a:solidFill>
                <a:latin typeface="Corbel"/>
                <a:cs typeface="Corbel"/>
              </a:rPr>
              <a:t>Switzerland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1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leader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responsible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extended</a:t>
            </a:r>
            <a:r>
              <a:rPr dirty="0" sz="24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producer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policies.</a:t>
            </a:r>
            <a:endParaRPr sz="24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7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2400" b="1">
                <a:solidFill>
                  <a:srgbClr val="FFFFFF"/>
                </a:solidFill>
                <a:latin typeface="Corbel"/>
                <a:cs typeface="Corbel"/>
              </a:rPr>
              <a:t>India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Emerging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policies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regulations,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along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e-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waste</a:t>
            </a:r>
            <a:r>
              <a:rPr dirty="0" sz="2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recycling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businesses.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2739" y="6447472"/>
            <a:ext cx="18840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FFFFFF"/>
                </a:solidFill>
                <a:latin typeface="Corbel"/>
                <a:cs typeface="Corbel"/>
              </a:rPr>
              <a:t>Jenish</a:t>
            </a:r>
            <a:r>
              <a:rPr dirty="0" sz="950" spc="4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50">
                <a:solidFill>
                  <a:srgbClr val="FFFFFF"/>
                </a:solidFill>
                <a:latin typeface="Corbel"/>
                <a:cs typeface="Corbel"/>
              </a:rPr>
              <a:t>Badarshahi</a:t>
            </a:r>
            <a:r>
              <a:rPr dirty="0" sz="950" spc="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5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dirty="0" sz="950" spc="1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50">
                <a:solidFill>
                  <a:srgbClr val="FFFFFF"/>
                </a:solidFill>
                <a:latin typeface="Corbel"/>
                <a:cs typeface="Corbel"/>
              </a:rPr>
              <a:t>Mandip</a:t>
            </a:r>
            <a:r>
              <a:rPr dirty="0" sz="95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Corbel"/>
                <a:cs typeface="Corbel"/>
              </a:rPr>
              <a:t>Jadeja</a:t>
            </a:r>
            <a:endParaRPr sz="95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970999"/>
            <a:ext cx="7315200" cy="348526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522854" y="6546067"/>
            <a:ext cx="3100705" cy="2000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ThePhoto</a:t>
            </a:r>
            <a:r>
              <a:rPr dirty="0" sz="11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1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PhotoAuthor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licensed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under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CCYYSA.</a:t>
            </a:r>
            <a:endParaRPr sz="1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2025-02-15T14:30:49Z</dcterms:created>
  <dcterms:modified xsi:type="dcterms:W3CDTF">2025-02-15T14:30:49Z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LastSaved">
    <vt:filetime>2025-02-15T00:00:00Z</vt:filetime>
  </property>
</Properties>
</file>